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B355-5CB2-476B-BDB6-8F519B1AE92A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C620-6E26-4743-BDD7-034F7700D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7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B355-5CB2-476B-BDB6-8F519B1AE92A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C620-6E26-4743-BDD7-034F7700D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3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B355-5CB2-476B-BDB6-8F519B1AE92A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C620-6E26-4743-BDD7-034F7700DEC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3036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B355-5CB2-476B-BDB6-8F519B1AE92A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C620-6E26-4743-BDD7-034F7700D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32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B355-5CB2-476B-BDB6-8F519B1AE92A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C620-6E26-4743-BDD7-034F7700DEC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1323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B355-5CB2-476B-BDB6-8F519B1AE92A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C620-6E26-4743-BDD7-034F7700D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51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B355-5CB2-476B-BDB6-8F519B1AE92A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C620-6E26-4743-BDD7-034F7700D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38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B355-5CB2-476B-BDB6-8F519B1AE92A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C620-6E26-4743-BDD7-034F7700D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1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B355-5CB2-476B-BDB6-8F519B1AE92A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C620-6E26-4743-BDD7-034F7700D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0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B355-5CB2-476B-BDB6-8F519B1AE92A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C620-6E26-4743-BDD7-034F7700D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8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B355-5CB2-476B-BDB6-8F519B1AE92A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C620-6E26-4743-BDD7-034F7700D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1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B355-5CB2-476B-BDB6-8F519B1AE92A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C620-6E26-4743-BDD7-034F7700D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7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B355-5CB2-476B-BDB6-8F519B1AE92A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C620-6E26-4743-BDD7-034F7700D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6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B355-5CB2-476B-BDB6-8F519B1AE92A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C620-6E26-4743-BDD7-034F7700D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6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B355-5CB2-476B-BDB6-8F519B1AE92A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C620-6E26-4743-BDD7-034F7700D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4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B355-5CB2-476B-BDB6-8F519B1AE92A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C620-6E26-4743-BDD7-034F7700D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7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7B355-5CB2-476B-BDB6-8F519B1AE92A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A2C620-6E26-4743-BDD7-034F7700D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20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3079C-2BF1-48EF-9C39-222E08CBDD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Recurrent Neural Network (RNN)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CE65A-C9D7-479D-9A98-82E18CCD51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1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0BDFE-ACE4-43C4-A5AC-E4D6B059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622895-88D8-472D-955D-D24089255F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Useful for sequential data.</a:t>
                </a:r>
              </a:p>
              <a:p>
                <a:r>
                  <a:rPr lang="en-US" dirty="0"/>
                  <a:t>Used in speech recognition, language modeling, machine translation, sentiment analysis, image captioning etc.</a:t>
                </a:r>
              </a:p>
              <a:p>
                <a:r>
                  <a:rPr lang="en-US" dirty="0"/>
                  <a:t>Simple RNN</a:t>
                </a:r>
              </a:p>
              <a:p>
                <a:pPr lvl="1"/>
                <a:r>
                  <a:rPr lang="en-US" dirty="0"/>
                  <a:t>Long short term memory (LSTM)</a:t>
                </a:r>
              </a:p>
              <a:p>
                <a:pPr lvl="1"/>
                <a:r>
                  <a:rPr lang="en-US" dirty="0"/>
                  <a:t>Gated Recurrent Unit (GRU)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hidden states at time t and t-1,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the value of input at time 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622895-88D8-472D-955D-D24089255F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55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3A22-C940-401E-9A9D-AFAFBEF2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RNN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A7CA80-78E6-4507-80E2-3529E073E3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44083" t="39687" r="28273" b="25717"/>
          <a:stretch/>
        </p:blipFill>
        <p:spPr>
          <a:xfrm>
            <a:off x="964734" y="2768367"/>
            <a:ext cx="3324752" cy="23405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29A7450-4220-4344-B5C8-9476C08FE3D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29A7450-4220-4344-B5C8-9476C08FE3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5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4D77-8704-406C-9446-C76D0CA2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4048D-F808-4632-930C-1299AB7EAE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7922A-2979-4DA6-AC67-FFE57B1A32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113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89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Cambria Math</vt:lpstr>
      <vt:lpstr>Trebuchet MS</vt:lpstr>
      <vt:lpstr>Wingdings 3</vt:lpstr>
      <vt:lpstr>Facet</vt:lpstr>
      <vt:lpstr>Recurrent Neural Network (RNN)</vt:lpstr>
      <vt:lpstr>Introduction</vt:lpstr>
      <vt:lpstr>Simple RNN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 (RNN)</dc:title>
  <dc:creator>vivek</dc:creator>
  <cp:lastModifiedBy>vivek</cp:lastModifiedBy>
  <cp:revision>4</cp:revision>
  <dcterms:created xsi:type="dcterms:W3CDTF">2017-09-26T03:35:41Z</dcterms:created>
  <dcterms:modified xsi:type="dcterms:W3CDTF">2017-09-26T04:04:24Z</dcterms:modified>
</cp:coreProperties>
</file>