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BAA5FAE-EE8C-41BE-81A7-FD4A26E2808E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CC246-0DA5-469D-A62B-0028C29FCCD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304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5FAE-EE8C-41BE-81A7-FD4A26E2808E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CC246-0DA5-469D-A62B-0028C29FC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34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5FAE-EE8C-41BE-81A7-FD4A26E2808E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CC246-0DA5-469D-A62B-0028C29FCCD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133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5FAE-EE8C-41BE-81A7-FD4A26E2808E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CC246-0DA5-469D-A62B-0028C29FC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51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5FAE-EE8C-41BE-81A7-FD4A26E2808E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CC246-0DA5-469D-A62B-0028C29FCCD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061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5FAE-EE8C-41BE-81A7-FD4A26E2808E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CC246-0DA5-469D-A62B-0028C29FC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946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5FAE-EE8C-41BE-81A7-FD4A26E2808E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CC246-0DA5-469D-A62B-0028C29FC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944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5FAE-EE8C-41BE-81A7-FD4A26E2808E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CC246-0DA5-469D-A62B-0028C29FC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76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5FAE-EE8C-41BE-81A7-FD4A26E2808E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CC246-0DA5-469D-A62B-0028C29FC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0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5FAE-EE8C-41BE-81A7-FD4A26E2808E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CC246-0DA5-469D-A62B-0028C29FC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263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5FAE-EE8C-41BE-81A7-FD4A26E2808E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CC246-0DA5-469D-A62B-0028C29FCCD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366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BAA5FAE-EE8C-41BE-81A7-FD4A26E2808E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2BCC246-0DA5-469D-A62B-0028C29FCCD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957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7D266-243D-456C-BFE3-4A14E739BB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2E5494-40AD-42BA-B3F6-972170D007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1</a:t>
            </a:r>
          </a:p>
        </p:txBody>
      </p:sp>
    </p:spTree>
    <p:extLst>
      <p:ext uri="{BB962C8B-B14F-4D97-AF65-F5344CB8AC3E}">
        <p14:creationId xmlns:p14="http://schemas.microsoft.com/office/powerpoint/2010/main" val="3712516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C9157-2759-44E1-989E-1BED4DAC7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F0977-2AE0-4B89-BF84-252DD4AE0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Used to reduce overfitting in Deep learning</a:t>
            </a:r>
          </a:p>
          <a:p>
            <a:endParaRPr lang="en-US" dirty="0"/>
          </a:p>
          <a:p>
            <a:r>
              <a:rPr lang="en-US" dirty="0"/>
              <a:t>Randomly drop some of the values propagated inside hidden layers with </a:t>
            </a:r>
            <a:r>
              <a:rPr lang="en-US" i="1" dirty="0"/>
              <a:t>dropout probability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In code, you can see we assign a dropout probability similar to following code</a:t>
            </a:r>
          </a:p>
          <a:p>
            <a:r>
              <a:rPr lang="en-US" dirty="0"/>
              <a:t>DROPOUT=0.3</a:t>
            </a:r>
          </a:p>
          <a:p>
            <a:endParaRPr lang="en-US" dirty="0"/>
          </a:p>
          <a:p>
            <a:r>
              <a:rPr lang="en-US" dirty="0"/>
              <a:t>Add a dropout layer using following code</a:t>
            </a:r>
          </a:p>
          <a:p>
            <a:r>
              <a:rPr lang="en-US" dirty="0" err="1"/>
              <a:t>model.add</a:t>
            </a:r>
            <a:r>
              <a:rPr lang="en-US" dirty="0"/>
              <a:t>(Dropout(DROPOUT))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511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</TotalTime>
  <Words>59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Tw Cen MT</vt:lpstr>
      <vt:lpstr>Tw Cen MT Condensed</vt:lpstr>
      <vt:lpstr>Wingdings 3</vt:lpstr>
      <vt:lpstr>Integral</vt:lpstr>
      <vt:lpstr>Deep Learning</vt:lpstr>
      <vt:lpstr>Dropout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dc:creator>vivek</dc:creator>
  <cp:lastModifiedBy>vivek</cp:lastModifiedBy>
  <cp:revision>3</cp:revision>
  <dcterms:created xsi:type="dcterms:W3CDTF">2017-09-24T16:40:13Z</dcterms:created>
  <dcterms:modified xsi:type="dcterms:W3CDTF">2017-09-24T16:48:29Z</dcterms:modified>
</cp:coreProperties>
</file>