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6170-39A8-44B5-B2DA-642F10230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E69D4-CD9C-4BBE-9692-33019461B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4000" dirty="0"/>
          </a:p>
          <a:p>
            <a:r>
              <a:rPr lang="en-US" sz="4000" dirty="0"/>
              <a:t>aka “GANs”</a:t>
            </a:r>
          </a:p>
        </p:txBody>
      </p:sp>
    </p:spTree>
    <p:extLst>
      <p:ext uri="{BB962C8B-B14F-4D97-AF65-F5344CB8AC3E}">
        <p14:creationId xmlns:p14="http://schemas.microsoft.com/office/powerpoint/2010/main" val="199295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6409-548D-49B1-906F-20A51C81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70C6-18F0-472F-8ACB-7645F458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Neurons: these things are inspired from biological neural network constituent neurons.</a:t>
            </a:r>
          </a:p>
          <a:p>
            <a:r>
              <a:rPr lang="en-US" dirty="0"/>
              <a:t>Neural Network applications</a:t>
            </a:r>
          </a:p>
          <a:p>
            <a:pPr lvl="1"/>
            <a:r>
              <a:rPr lang="en-US" dirty="0"/>
              <a:t>Computer Visioning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Social networking filtering</a:t>
            </a:r>
          </a:p>
          <a:p>
            <a:pPr lvl="1"/>
            <a:r>
              <a:rPr lang="en-US" dirty="0"/>
              <a:t>Medical diagnosis</a:t>
            </a:r>
          </a:p>
          <a:p>
            <a:pPr lvl="1"/>
            <a:r>
              <a:rPr lang="en-US" dirty="0"/>
              <a:t>And many more…</a:t>
            </a:r>
          </a:p>
          <a:p>
            <a:r>
              <a:rPr lang="en-US" dirty="0"/>
              <a:t>These tasks are difficult but these can be automated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7C4A5-55E2-42C5-8880-4EBC590C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14" y="2611120"/>
            <a:ext cx="2351337" cy="27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6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62C6-9419-4565-B20F-DAB6D471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GAN… but what is this??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C42D-865F-47B2-826E-B7E00AB4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“(GANs), and the variations that are now being proposed is the most interesting idea in the last 10 years in ML, in my opinion.”- Yann </a:t>
            </a:r>
            <a:r>
              <a:rPr lang="en-US" b="1" i="1" dirty="0" err="1"/>
              <a:t>LeCunn</a:t>
            </a:r>
            <a:r>
              <a:rPr lang="en-US" b="1" i="1" dirty="0"/>
              <a:t>, Director of AI Research at Facebook</a:t>
            </a:r>
          </a:p>
          <a:p>
            <a:r>
              <a:rPr lang="en-US" dirty="0"/>
              <a:t>Cheater Network</a:t>
            </a:r>
          </a:p>
          <a:p>
            <a:r>
              <a:rPr lang="en-US" dirty="0"/>
              <a:t>Contest between forger and investigator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4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60FF-21D2-42CC-BB8F-C2F1ED01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6976-78DF-4DCE-B32B-65760766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Pdata</a:t>
            </a:r>
            <a:r>
              <a:rPr lang="en-US" sz="1000" dirty="0"/>
              <a:t>(x) -&gt; the distribution of real data</a:t>
            </a:r>
            <a:br>
              <a:rPr lang="en-US" sz="1000" dirty="0"/>
            </a:br>
            <a:r>
              <a:rPr lang="en-US" sz="1000" dirty="0"/>
              <a:t>X -&gt; sample from </a:t>
            </a:r>
            <a:r>
              <a:rPr lang="en-US" sz="1000" dirty="0" err="1"/>
              <a:t>pdata</a:t>
            </a:r>
            <a:r>
              <a:rPr lang="en-US" sz="1000" dirty="0"/>
              <a:t>(x)</a:t>
            </a:r>
            <a:br>
              <a:rPr lang="en-US" sz="1000" dirty="0"/>
            </a:br>
            <a:r>
              <a:rPr lang="en-US" sz="1000" dirty="0"/>
              <a:t>P(z) -&gt; distribution of generator</a:t>
            </a:r>
            <a:br>
              <a:rPr lang="en-US" sz="1000" dirty="0"/>
            </a:br>
            <a:r>
              <a:rPr lang="en-US" sz="1000" dirty="0"/>
              <a:t>Z -&gt; sample from p(z)</a:t>
            </a:r>
            <a:br>
              <a:rPr lang="en-US" sz="1000" dirty="0"/>
            </a:br>
            <a:r>
              <a:rPr lang="en-US" sz="1000" dirty="0"/>
              <a:t>G(z) -&gt; Generator Network</a:t>
            </a:r>
            <a:br>
              <a:rPr lang="en-US" sz="1000" dirty="0"/>
            </a:br>
            <a:r>
              <a:rPr lang="en-US" sz="1000" dirty="0"/>
              <a:t>D(x) -&gt; Discriminator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72CE2-2D78-47AC-9C1C-158E0033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513" y="1350775"/>
            <a:ext cx="7072917" cy="34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C64A-16D3-4489-83BB-5DF85ECB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</a:t>
            </a:r>
            <a:r>
              <a:rPr lang="en-US" dirty="0" err="1"/>
              <a:t>Maths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AA52-12AC-4E34-A4F1-35240B635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function is Entropy of data from real distribution (</a:t>
            </a:r>
            <a:r>
              <a:rPr lang="en-US" dirty="0" err="1"/>
              <a:t>pdata</a:t>
            </a:r>
            <a:r>
              <a:rPr lang="en-US" dirty="0"/>
              <a:t>(x))</a:t>
            </a:r>
          </a:p>
          <a:p>
            <a:r>
              <a:rPr lang="en-US" dirty="0"/>
              <a:t>Second function is Entropy is data from Generated Network where input is random input (p(z))</a:t>
            </a:r>
          </a:p>
          <a:p>
            <a:r>
              <a:rPr lang="en-US" dirty="0"/>
              <a:t>Discriminator tries to maximize the function V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5D312-FBE7-4A87-AF5C-0A9C05FD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42" y="3927475"/>
            <a:ext cx="92868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4AAB-90E0-4ED3-B706-857899E7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ACA6-8A98-49D9-8C65-1F6973AA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Problem definition</a:t>
            </a:r>
          </a:p>
          <a:p>
            <a:r>
              <a:rPr lang="en-US" dirty="0"/>
              <a:t>Step 2: GAN Architecture definition</a:t>
            </a:r>
          </a:p>
          <a:p>
            <a:r>
              <a:rPr lang="en-US" dirty="0"/>
              <a:t>Step 3: Training of Discriminator on real data</a:t>
            </a:r>
          </a:p>
          <a:p>
            <a:r>
              <a:rPr lang="en-US" dirty="0"/>
              <a:t>Step 4: Generate fake inputs for generator and train discriminator for fake data</a:t>
            </a:r>
          </a:p>
          <a:p>
            <a:r>
              <a:rPr lang="en-US" dirty="0"/>
              <a:t>Step 5: Train generator with output of discriminator</a:t>
            </a:r>
          </a:p>
          <a:p>
            <a:r>
              <a:rPr lang="en-US" dirty="0"/>
              <a:t>Step 6: Repeat steps for few epochs</a:t>
            </a:r>
          </a:p>
          <a:p>
            <a:r>
              <a:rPr lang="en-US" dirty="0"/>
              <a:t>Step 7: Check the fake data and manually and compare if the data is correct.	</a:t>
            </a:r>
          </a:p>
        </p:txBody>
      </p:sp>
    </p:spTree>
    <p:extLst>
      <p:ext uri="{BB962C8B-B14F-4D97-AF65-F5344CB8AC3E}">
        <p14:creationId xmlns:p14="http://schemas.microsoft.com/office/powerpoint/2010/main" val="2013423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227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Generative Adversarial Networks</vt:lpstr>
      <vt:lpstr>Introduction</vt:lpstr>
      <vt:lpstr>GAN… but what is this??</vt:lpstr>
      <vt:lpstr>GANs Working</vt:lpstr>
      <vt:lpstr>Lets do some Maths…</vt:lpstr>
      <vt:lpstr>Training 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</dc:title>
  <dc:creator>Saurabh Jeet Singh</dc:creator>
  <cp:lastModifiedBy>Saurabh Jeet Singh</cp:lastModifiedBy>
  <cp:revision>6</cp:revision>
  <dcterms:created xsi:type="dcterms:W3CDTF">2017-09-17T18:15:31Z</dcterms:created>
  <dcterms:modified xsi:type="dcterms:W3CDTF">2017-09-17T20:06:50Z</dcterms:modified>
</cp:coreProperties>
</file>