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C664-1A11-4B82-A9BB-D1E62179F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C5D83-A28E-42FA-BE4A-F19334873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7ACFB-C3B6-4EA8-9C41-723F90FE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3CA4-180A-4827-A687-08821E21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2465-246F-4FAE-90B3-EA1429A3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7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ABA9-726C-4686-8802-9575F20F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BD8AC-065A-4857-AB94-88AEC610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B4F9E-5F2C-4076-BACF-5EB87318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4057A-4C63-4409-BE87-1FCD3B4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38A0-D592-46BA-9E75-00DB188A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3BC8A-B20E-4495-9422-C30B40E51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37BA5-699D-4FF5-925B-72AA3CB0B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E26F5-9F69-44E8-8C72-7471600B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366C-7892-4B4F-AAE6-E053B1DB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71AF-25EA-45DA-BD49-E7DB6B91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0B5C-71BF-4BA2-829B-08E65636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90AA-ED80-474F-969C-4B31BCC42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4531D-F36A-4B55-8F71-3DA9E1DB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E314-F958-419A-9972-12BBBF42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43E86-2EFE-4C51-BE6A-46BA68F0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0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5919-823E-42F0-8823-CB6C147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26296-2434-4365-8B14-FD1CAB26B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AA374-FCB0-450D-B29D-788F28E1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67C36-8A8E-4C5D-A855-FE2B9AF2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FF06-C3AC-417D-97C0-C1667ED1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5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4F1B-B8BC-4BD8-BF5F-C36C327E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8275-FD44-43FE-A796-067BD53D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E2D9D-BEF0-4026-B5AE-919E61F54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46B63-F81B-4FC9-80C2-AF0D5FF0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879C7-A9E4-4291-8231-4AB690EE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E50F2-3040-4C2C-A750-385A4AAD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0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7405-5F0F-4799-90B9-4F850410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E0872-EFBC-4592-AC7F-3166B4F5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5C375-CF46-4992-AA90-B7DAAF594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234AB-1A71-42FA-96E0-C080EF83D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24111-5F35-458E-8BE2-80CD11960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CB572-0372-48BE-90F1-4A4A6DB2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E2BFD-8E13-4A06-A790-1678F090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4BC9C-2F0D-43E0-80B7-77132588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7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A8E6-6245-4147-B2C4-E6684AE6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7C2A7-D71C-4AFB-8F5B-44336625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0F829-FB9C-4C69-B3E7-278BB510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DE965-410E-4BCD-8607-AEB2B297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20953-D3BD-4129-B45B-208193B5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103A3-ECF5-42D5-AC5F-9405F414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53421-6881-49E1-ABBD-09558788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77AE-4082-4B92-AF75-916902A3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C889-78AF-4B7E-84E0-BD465CCB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CE67C-1B67-4BBE-8D5B-8BA34BC79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7DD95-BD02-432E-AD78-828738CF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2248B-0530-4977-B9F8-771C1E8F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EFB7C-C5CE-4FD4-A57D-276423F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51AD-FEAB-4A1C-8988-A50450A4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D37D4-99D9-4473-915D-1969844DD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550AF-3442-48D2-A253-E8C835BDC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C382A-EE90-4148-A3F5-B6F32C07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776B-F999-473A-BE53-C902285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79E3E-74CC-49F1-9CCD-075E47AA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733E1-F5CE-43F0-BDC4-2CDA5402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97B4-E8B7-4DD8-B288-D078D6AA6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ED2ED-80D8-46D2-AF44-491224AD0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CF14-CB9C-47E5-8BFC-29E35603A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11C9-650A-4446-8D1E-61F2D135B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359E-5985-40A9-BA77-54900B428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67238-D0DF-4C98-8B1C-1230B6E39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 Singh </a:t>
            </a:r>
          </a:p>
          <a:p>
            <a:r>
              <a:rPr lang="en-US" dirty="0"/>
              <a:t>Reference: (Gulli and Pal) Deep Learning with Keras, Chapter 3.</a:t>
            </a:r>
          </a:p>
        </p:txBody>
      </p:sp>
    </p:spTree>
    <p:extLst>
      <p:ext uri="{BB962C8B-B14F-4D97-AF65-F5344CB8AC3E}">
        <p14:creationId xmlns:p14="http://schemas.microsoft.com/office/powerpoint/2010/main" val="186790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B371-E885-41A6-8CF6-70BE258F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Convolutional Layer?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3EA1-89F5-4544-92DD-40F0406D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Fully connected or dense layer does not include relation among the </a:t>
            </a:r>
            <a:r>
              <a:rPr lang="en-US" dirty="0">
                <a:solidFill>
                  <a:schemeClr val="accent1"/>
                </a:solidFill>
              </a:rPr>
              <a:t>surrounding pixels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Well suited for classifying images.</a:t>
            </a:r>
          </a:p>
          <a:p>
            <a:endParaRPr lang="en-US" dirty="0"/>
          </a:p>
          <a:p>
            <a:r>
              <a:rPr lang="en-US" dirty="0"/>
              <a:t>The network resembles ‘visual cortex’ in brain.</a:t>
            </a:r>
          </a:p>
        </p:txBody>
      </p:sp>
      <p:pic>
        <p:nvPicPr>
          <p:cNvPr id="1026" name="Picture 2" descr="Map, Location, Navigation, Symbol, Destination">
            <a:extLst>
              <a:ext uri="{FF2B5EF4-FFF2-40B4-BE49-F238E27FC236}">
                <a16:creationId xmlns:a16="http://schemas.microsoft.com/office/drawing/2014/main" id="{946D8B59-1F8F-4BEC-B4DC-F2A459C0C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191" y="2382329"/>
            <a:ext cx="2536054" cy="162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t, Pet, Cute Cat, Tortoise Shell, Mieze, Domestic Cat">
            <a:extLst>
              <a:ext uri="{FF2B5EF4-FFF2-40B4-BE49-F238E27FC236}">
                <a16:creationId xmlns:a16="http://schemas.microsoft.com/office/drawing/2014/main" id="{5801BB76-92FF-416C-89D4-95D5E042A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27" y="5047084"/>
            <a:ext cx="1897224" cy="126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g, Pup, Bitch Nova, Domestic Animal, Female, Animal">
            <a:extLst>
              <a:ext uri="{FF2B5EF4-FFF2-40B4-BE49-F238E27FC236}">
                <a16:creationId xmlns:a16="http://schemas.microsoft.com/office/drawing/2014/main" id="{56F24CAC-9BBC-4AFF-83E5-074E8F8C0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90" y="5092208"/>
            <a:ext cx="1832399" cy="121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8FCD7-6228-4E60-B239-517E1232D04C}"/>
              </a:ext>
            </a:extLst>
          </p:cNvPr>
          <p:cNvSpPr txBox="1"/>
          <p:nvPr/>
        </p:nvSpPr>
        <p:spPr>
          <a:xfrm>
            <a:off x="3984171" y="5570375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pic>
        <p:nvPicPr>
          <p:cNvPr id="1032" name="Picture 8" descr="Brain, Think, Knowledge, Mind, Science, Anatomy, Health">
            <a:extLst>
              <a:ext uri="{FF2B5EF4-FFF2-40B4-BE49-F238E27FC236}">
                <a16:creationId xmlns:a16="http://schemas.microsoft.com/office/drawing/2014/main" id="{A027B716-5C3E-4CCD-B5CB-9D11E93C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191" y="4120940"/>
            <a:ext cx="2771454" cy="18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020FA6-0383-419B-A864-09A9DEE3B560}"/>
              </a:ext>
            </a:extLst>
          </p:cNvPr>
          <p:cNvSpPr/>
          <p:nvPr/>
        </p:nvSpPr>
        <p:spPr>
          <a:xfrm>
            <a:off x="838200" y="4907902"/>
            <a:ext cx="6514322" cy="1763486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DABD-8626-4558-B111-48DF0C80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8237-9A6E-400F-8E2C-E81B061B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4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Convolutional Neural Network</vt:lpstr>
      <vt:lpstr>Why Convolutional Layer?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vivek</dc:creator>
  <cp:lastModifiedBy>vivek</cp:lastModifiedBy>
  <cp:revision>7</cp:revision>
  <dcterms:created xsi:type="dcterms:W3CDTF">2017-11-04T20:16:01Z</dcterms:created>
  <dcterms:modified xsi:type="dcterms:W3CDTF">2017-11-04T20:30:16Z</dcterms:modified>
</cp:coreProperties>
</file>