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257" r:id="rId3"/>
    <p:sldId id="275" r:id="rId4"/>
    <p:sldId id="266" r:id="rId5"/>
    <p:sldId id="267" r:id="rId6"/>
    <p:sldId id="268" r:id="rId7"/>
    <p:sldId id="272" r:id="rId8"/>
    <p:sldId id="274" r:id="rId9"/>
    <p:sldId id="263" r:id="rId10"/>
    <p:sldId id="260" r:id="rId11"/>
    <p:sldId id="258" r:id="rId12"/>
    <p:sldId id="264" r:id="rId13"/>
    <p:sldId id="259" r:id="rId14"/>
    <p:sldId id="269" r:id="rId15"/>
    <p:sldId id="270" r:id="rId16"/>
    <p:sldId id="271" r:id="rId17"/>
    <p:sldId id="261" r:id="rId18"/>
    <p:sldId id="262" r:id="rId19"/>
    <p:sldId id="273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120" d="100"/>
          <a:sy n="120" d="100"/>
        </p:scale>
        <p:origin x="24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34093-6685-374B-9D62-86BACDCA1A92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D5BF0-882E-3B4C-83E9-2D90C847D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8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10/29/17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B355-5CB2-476B-BDB6-8F519B1AE92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8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WCUNPb-5EYI?list=PLScJbx7io_6XA92jA69xXOTDCiQMHb-f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D3079C-2BF1-48EF-9C39-222E08CBD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 (RNN)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8CE65A-C9D7-479D-9A98-82E18CCD51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</a:t>
            </a:r>
          </a:p>
          <a:p>
            <a:r>
              <a:rPr lang="en-US" dirty="0" smtClean="0"/>
              <a:t>The RNN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19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RNN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Simple </a:t>
            </a:r>
            <a:r>
              <a:rPr lang="en-US" sz="2800" dirty="0"/>
              <a:t>RNN</a:t>
            </a:r>
          </a:p>
          <a:p>
            <a:r>
              <a:rPr lang="en-US" sz="2800" dirty="0"/>
              <a:t>Long short term memory (LSTM)</a:t>
            </a:r>
          </a:p>
          <a:p>
            <a:r>
              <a:rPr lang="en-US" sz="2800" dirty="0"/>
              <a:t>Gated Recurrent Unit (GRU)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0935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993A22-C940-401E-9A9D-AFAFBEF2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Simple RNN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8A7CA80-78E6-4507-80E2-3529E073E3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4083" t="39687" r="28273" b="25717"/>
          <a:stretch/>
        </p:blipFill>
        <p:spPr>
          <a:xfrm>
            <a:off x="964734" y="2768367"/>
            <a:ext cx="3324752" cy="2340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xmlns="" id="{B29A7450-4220-4344-B5C8-9476C08FE3D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9A7450-4220-4344-B5C8-9476C08FE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50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Simple RNN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47" y="1930400"/>
            <a:ext cx="5285242" cy="3881437"/>
          </a:xfrm>
        </p:spPr>
      </p:pic>
    </p:spTree>
    <p:extLst>
      <p:ext uri="{BB962C8B-B14F-4D97-AF65-F5344CB8AC3E}">
        <p14:creationId xmlns:p14="http://schemas.microsoft.com/office/powerpoint/2010/main" val="1222323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14D77-8704-406C-9446-C76D0CA2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Vanishing and exploding gradients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5" y="1930399"/>
            <a:ext cx="7569014" cy="4108893"/>
          </a:xfrm>
        </p:spPr>
      </p:pic>
    </p:spTree>
    <p:extLst>
      <p:ext uri="{BB962C8B-B14F-4D97-AF65-F5344CB8AC3E}">
        <p14:creationId xmlns:p14="http://schemas.microsoft.com/office/powerpoint/2010/main" val="3035011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Forgetting Gate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41" y="2160588"/>
            <a:ext cx="653155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01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85" y="2160588"/>
            <a:ext cx="620826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05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LSTM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16" y="2160588"/>
            <a:ext cx="644860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03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Long short term memory — LSTM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" r="366" b="-2"/>
          <a:stretch/>
        </p:blipFill>
        <p:spPr>
          <a:xfrm>
            <a:off x="677333" y="2159332"/>
            <a:ext cx="5394960" cy="3479101"/>
          </a:xfrm>
          <a:prstGeom prst="rect">
            <a:avLst/>
          </a:prstGeom>
        </p:spPr>
      </p:pic>
      <p:pic>
        <p:nvPicPr>
          <p:cNvPr id="1025" name="Picture 1" descr="age14image2436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435" y="2563813"/>
            <a:ext cx="2950881" cy="219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136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200" b="1"/>
              <a:t>Gated recurrent unit — </a:t>
            </a:r>
            <a:r>
              <a:rPr lang="en-US" sz="4200" b="1" dirty="0"/>
              <a:t>GRU </a:t>
            </a:r>
            <a:endParaRPr lang="en-US" sz="4200" dirty="0"/>
          </a:p>
        </p:txBody>
      </p:sp>
      <p:pic>
        <p:nvPicPr>
          <p:cNvPr id="2049" name="Picture 1" descr="age23image16040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396010" y="3051544"/>
            <a:ext cx="3737709" cy="147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26647"/>
            <a:ext cx="4183062" cy="274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29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GRU - Simplified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085" y="1733108"/>
            <a:ext cx="5105165" cy="3444949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884434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E0BDFE-ACE4-43C4-A5AC-E4D6B059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74622895-88D8-472D-955D-D2408925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Useful for sequential data.</a:t>
            </a:r>
          </a:p>
          <a:p>
            <a:r>
              <a:rPr lang="en-US" sz="2400" dirty="0" smtClean="0"/>
              <a:t>Application:</a:t>
            </a:r>
          </a:p>
          <a:p>
            <a:pPr lvl="1"/>
            <a:r>
              <a:rPr lang="en-US" sz="2000" dirty="0" smtClean="0"/>
              <a:t>Speech recognition</a:t>
            </a:r>
          </a:p>
          <a:p>
            <a:pPr lvl="1"/>
            <a:r>
              <a:rPr lang="en-US" sz="2000" dirty="0" smtClean="0"/>
              <a:t>Language modeling</a:t>
            </a:r>
          </a:p>
          <a:p>
            <a:pPr lvl="1"/>
            <a:r>
              <a:rPr lang="en-US" sz="2000" dirty="0" smtClean="0"/>
              <a:t>Machine translation</a:t>
            </a:r>
          </a:p>
          <a:p>
            <a:pPr lvl="1"/>
            <a:r>
              <a:rPr lang="en-US" sz="2000" dirty="0" smtClean="0"/>
              <a:t>Sentiment analysis</a:t>
            </a:r>
          </a:p>
          <a:p>
            <a:pPr lvl="1"/>
            <a:r>
              <a:rPr lang="en-US" sz="2000" dirty="0" smtClean="0"/>
              <a:t>Image captioning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0552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Recurrent Neural Networks (RNN) and Long Short-Term Memory (LSTM)-Brandon Rohrer</a:t>
            </a:r>
            <a:endParaRPr lang="en-US" dirty="0" smtClean="0"/>
          </a:p>
          <a:p>
            <a:r>
              <a:rPr lang="en-US" dirty="0" smtClean="0"/>
              <a:t>Chapter 6 of Deep Learning with 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96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Terms and Symbols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several terms and symbols which are used in RNN to represent the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2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Addition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45" y="1607695"/>
            <a:ext cx="718784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01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Multiplication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67" y="1767183"/>
            <a:ext cx="731780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96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Gating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4"/>
          <a:stretch/>
        </p:blipFill>
        <p:spPr>
          <a:xfrm>
            <a:off x="677334" y="1881033"/>
            <a:ext cx="8596668" cy="390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17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Activation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4" y="1743054"/>
            <a:ext cx="8596312" cy="346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1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Common Activation Functions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2140036"/>
            <a:ext cx="4183062" cy="181434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75668" y="3344918"/>
            <a:ext cx="4114800" cy="2108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3277" y="4164012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Sigmoid Function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47225" y="2677874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Hyperbolic Tangent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72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One hot Coding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20" y="1767183"/>
            <a:ext cx="7540896" cy="3881437"/>
          </a:xfrm>
        </p:spPr>
      </p:pic>
    </p:spTree>
    <p:extLst>
      <p:ext uri="{BB962C8B-B14F-4D97-AF65-F5344CB8AC3E}">
        <p14:creationId xmlns:p14="http://schemas.microsoft.com/office/powerpoint/2010/main" val="1530651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167</Words>
  <Application>Microsoft Macintosh PowerPoint</Application>
  <PresentationFormat>Widescreen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 Math</vt:lpstr>
      <vt:lpstr>Trebuchet MS</vt:lpstr>
      <vt:lpstr>Wingdings 3</vt:lpstr>
      <vt:lpstr>Arial</vt:lpstr>
      <vt:lpstr>Facet</vt:lpstr>
      <vt:lpstr>Recurrent Neural Network (RNN)</vt:lpstr>
      <vt:lpstr>Introduction</vt:lpstr>
      <vt:lpstr>Some Important Terms and Symbols</vt:lpstr>
      <vt:lpstr>Addition</vt:lpstr>
      <vt:lpstr>Multiplication</vt:lpstr>
      <vt:lpstr>Gating</vt:lpstr>
      <vt:lpstr>Activation Function</vt:lpstr>
      <vt:lpstr>Common Activation Functions</vt:lpstr>
      <vt:lpstr>One hot Coding</vt:lpstr>
      <vt:lpstr>RNN types</vt:lpstr>
      <vt:lpstr>Simple RNN</vt:lpstr>
      <vt:lpstr>Simple RNN</vt:lpstr>
      <vt:lpstr>Vanishing and exploding gradients </vt:lpstr>
      <vt:lpstr>Forgetting Gate</vt:lpstr>
      <vt:lpstr>Selection</vt:lpstr>
      <vt:lpstr>LSTM</vt:lpstr>
      <vt:lpstr>Long short term memory — LSTM </vt:lpstr>
      <vt:lpstr>Gated recurrent unit — GRU </vt:lpstr>
      <vt:lpstr>GRU - Simplified</vt:lpstr>
      <vt:lpstr>Reference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 (RNN)</dc:title>
  <dc:creator>vivek</dc:creator>
  <cp:lastModifiedBy>Vijay Vishwakarma</cp:lastModifiedBy>
  <cp:revision>16</cp:revision>
  <dcterms:created xsi:type="dcterms:W3CDTF">2017-09-26T03:35:41Z</dcterms:created>
  <dcterms:modified xsi:type="dcterms:W3CDTF">2017-10-29T19:52:52Z</dcterms:modified>
</cp:coreProperties>
</file>