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80E94-DE08-4A22-9713-649B868CAC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12DC1-02A9-4F4C-B3E3-21D89DE3E620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 smtClean="0"/>
            <a:t>Keras</a:t>
          </a:r>
          <a:endParaRPr lang="en-US" dirty="0"/>
        </a:p>
      </dgm:t>
    </dgm:pt>
    <dgm:pt modelId="{29CE484E-F57E-4ED9-8C57-734946A5D70B}" type="parTrans" cxnId="{40E9CF19-4050-4F3E-B4B2-62A85B46E03F}">
      <dgm:prSet/>
      <dgm:spPr/>
      <dgm:t>
        <a:bodyPr/>
        <a:lstStyle/>
        <a:p>
          <a:endParaRPr lang="en-US"/>
        </a:p>
      </dgm:t>
    </dgm:pt>
    <dgm:pt modelId="{1F5C1465-2BA4-40F5-B6D2-681D8B60990B}" type="sibTrans" cxnId="{40E9CF19-4050-4F3E-B4B2-62A85B46E03F}">
      <dgm:prSet/>
      <dgm:spPr/>
      <dgm:t>
        <a:bodyPr/>
        <a:lstStyle/>
        <a:p>
          <a:endParaRPr lang="en-US"/>
        </a:p>
      </dgm:t>
    </dgm:pt>
    <dgm:pt modelId="{6D3B9E00-F8AE-4CD9-8367-C12B0838AEC3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TensorFlow</a:t>
          </a:r>
          <a:endParaRPr lang="en-US" dirty="0"/>
        </a:p>
      </dgm:t>
    </dgm:pt>
    <dgm:pt modelId="{4C6460EC-BADF-4A5D-A11C-C45E6D5FD4B5}" type="parTrans" cxnId="{567826F4-9AE0-41C8-BA77-AF2815E2DF21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D70E22C2-7BEB-4F4C-AD95-9B995A7C9447}" type="sibTrans" cxnId="{567826F4-9AE0-41C8-BA77-AF2815E2DF21}">
      <dgm:prSet/>
      <dgm:spPr/>
      <dgm:t>
        <a:bodyPr/>
        <a:lstStyle/>
        <a:p>
          <a:endParaRPr lang="en-US"/>
        </a:p>
      </dgm:t>
    </dgm:pt>
    <dgm:pt modelId="{8026F8C5-6834-42F8-B98C-EBB3D38920C1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smtClean="0"/>
            <a:t>Theano</a:t>
          </a:r>
          <a:endParaRPr lang="en-US" dirty="0"/>
        </a:p>
      </dgm:t>
    </dgm:pt>
    <dgm:pt modelId="{89860F97-CF40-4EA4-8F3D-1B03E9C96CA7}" type="parTrans" cxnId="{77B1F262-8E98-49EB-A50B-1007E32E44D4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F168B978-A70A-4FBB-8920-F42CA4F5A954}" type="sibTrans" cxnId="{77B1F262-8E98-49EB-A50B-1007E32E44D4}">
      <dgm:prSet/>
      <dgm:spPr/>
      <dgm:t>
        <a:bodyPr/>
        <a:lstStyle/>
        <a:p>
          <a:endParaRPr lang="en-US"/>
        </a:p>
      </dgm:t>
    </dgm:pt>
    <dgm:pt modelId="{6F2C89C6-E9AF-4143-B4D2-6045D2BD923B}" type="pres">
      <dgm:prSet presAssocID="{08980E94-DE08-4A22-9713-649B868CAC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52A364-622F-4FEF-817E-375A4C39B12E}" type="pres">
      <dgm:prSet presAssocID="{C3E12DC1-02A9-4F4C-B3E3-21D89DE3E620}" presName="hierRoot1" presStyleCnt="0">
        <dgm:presLayoutVars>
          <dgm:hierBranch val="init"/>
        </dgm:presLayoutVars>
      </dgm:prSet>
      <dgm:spPr/>
    </dgm:pt>
    <dgm:pt modelId="{5CD0E5C1-E70D-4783-930C-E35F58E8B89E}" type="pres">
      <dgm:prSet presAssocID="{C3E12DC1-02A9-4F4C-B3E3-21D89DE3E620}" presName="rootComposite1" presStyleCnt="0"/>
      <dgm:spPr/>
    </dgm:pt>
    <dgm:pt modelId="{33C2613B-007B-4392-8AB8-27ED342BEB27}" type="pres">
      <dgm:prSet presAssocID="{C3E12DC1-02A9-4F4C-B3E3-21D89DE3E620}" presName="rootText1" presStyleLbl="node0" presStyleIdx="0" presStyleCnt="1">
        <dgm:presLayoutVars>
          <dgm:chPref val="3"/>
        </dgm:presLayoutVars>
      </dgm:prSet>
      <dgm:spPr/>
    </dgm:pt>
    <dgm:pt modelId="{563E94F9-3665-4A50-B268-E0E08B0A81BB}" type="pres">
      <dgm:prSet presAssocID="{C3E12DC1-02A9-4F4C-B3E3-21D89DE3E620}" presName="rootConnector1" presStyleLbl="node1" presStyleIdx="0" presStyleCnt="0"/>
      <dgm:spPr/>
    </dgm:pt>
    <dgm:pt modelId="{D0BC5B3C-5EBC-4283-8481-7D883052AB9B}" type="pres">
      <dgm:prSet presAssocID="{C3E12DC1-02A9-4F4C-B3E3-21D89DE3E620}" presName="hierChild2" presStyleCnt="0"/>
      <dgm:spPr/>
    </dgm:pt>
    <dgm:pt modelId="{34A20A2F-1AB8-4E4F-AE24-084581B0CFF7}" type="pres">
      <dgm:prSet presAssocID="{4C6460EC-BADF-4A5D-A11C-C45E6D5FD4B5}" presName="Name37" presStyleLbl="parChTrans1D2" presStyleIdx="0" presStyleCnt="2"/>
      <dgm:spPr/>
    </dgm:pt>
    <dgm:pt modelId="{B448E522-3B68-4969-9693-CFED5A2BA4BD}" type="pres">
      <dgm:prSet presAssocID="{6D3B9E00-F8AE-4CD9-8367-C12B0838AEC3}" presName="hierRoot2" presStyleCnt="0">
        <dgm:presLayoutVars>
          <dgm:hierBranch val="init"/>
        </dgm:presLayoutVars>
      </dgm:prSet>
      <dgm:spPr/>
    </dgm:pt>
    <dgm:pt modelId="{FB60ACCB-FE46-4789-9585-719E807333B5}" type="pres">
      <dgm:prSet presAssocID="{6D3B9E00-F8AE-4CD9-8367-C12B0838AEC3}" presName="rootComposite" presStyleCnt="0"/>
      <dgm:spPr/>
    </dgm:pt>
    <dgm:pt modelId="{E3C28C87-3313-40DD-9213-1030B923BD24}" type="pres">
      <dgm:prSet presAssocID="{6D3B9E00-F8AE-4CD9-8367-C12B0838AEC3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DBED0A-C197-4C9F-A324-6BBAECA9DE71}" type="pres">
      <dgm:prSet presAssocID="{6D3B9E00-F8AE-4CD9-8367-C12B0838AEC3}" presName="rootConnector" presStyleLbl="node2" presStyleIdx="0" presStyleCnt="2"/>
      <dgm:spPr/>
    </dgm:pt>
    <dgm:pt modelId="{605670B8-B127-4843-BFD8-C2E064363E90}" type="pres">
      <dgm:prSet presAssocID="{6D3B9E00-F8AE-4CD9-8367-C12B0838AEC3}" presName="hierChild4" presStyleCnt="0"/>
      <dgm:spPr/>
    </dgm:pt>
    <dgm:pt modelId="{A23DECB6-3723-4311-8001-6DF18083099B}" type="pres">
      <dgm:prSet presAssocID="{6D3B9E00-F8AE-4CD9-8367-C12B0838AEC3}" presName="hierChild5" presStyleCnt="0"/>
      <dgm:spPr/>
    </dgm:pt>
    <dgm:pt modelId="{18391F9E-808E-4C1B-9DC9-C993094A94B6}" type="pres">
      <dgm:prSet presAssocID="{89860F97-CF40-4EA4-8F3D-1B03E9C96CA7}" presName="Name37" presStyleLbl="parChTrans1D2" presStyleIdx="1" presStyleCnt="2"/>
      <dgm:spPr/>
    </dgm:pt>
    <dgm:pt modelId="{DCF6A0FF-6119-4136-A2CC-4871C67971EA}" type="pres">
      <dgm:prSet presAssocID="{8026F8C5-6834-42F8-B98C-EBB3D38920C1}" presName="hierRoot2" presStyleCnt="0">
        <dgm:presLayoutVars>
          <dgm:hierBranch val="init"/>
        </dgm:presLayoutVars>
      </dgm:prSet>
      <dgm:spPr/>
    </dgm:pt>
    <dgm:pt modelId="{D6F9D243-7897-4DB3-8320-AA5B81B5A8AE}" type="pres">
      <dgm:prSet presAssocID="{8026F8C5-6834-42F8-B98C-EBB3D38920C1}" presName="rootComposite" presStyleCnt="0"/>
      <dgm:spPr/>
    </dgm:pt>
    <dgm:pt modelId="{008DEA1B-9833-466A-B74F-444E7A50BE9F}" type="pres">
      <dgm:prSet presAssocID="{8026F8C5-6834-42F8-B98C-EBB3D38920C1}" presName="rootText" presStyleLbl="node2" presStyleIdx="1" presStyleCnt="2">
        <dgm:presLayoutVars>
          <dgm:chPref val="3"/>
        </dgm:presLayoutVars>
      </dgm:prSet>
      <dgm:spPr/>
    </dgm:pt>
    <dgm:pt modelId="{DCF946AD-2B8D-4670-8611-D306B104C001}" type="pres">
      <dgm:prSet presAssocID="{8026F8C5-6834-42F8-B98C-EBB3D38920C1}" presName="rootConnector" presStyleLbl="node2" presStyleIdx="1" presStyleCnt="2"/>
      <dgm:spPr/>
    </dgm:pt>
    <dgm:pt modelId="{3CAB0169-AC28-4144-BD1D-1B2DA8273444}" type="pres">
      <dgm:prSet presAssocID="{8026F8C5-6834-42F8-B98C-EBB3D38920C1}" presName="hierChild4" presStyleCnt="0"/>
      <dgm:spPr/>
    </dgm:pt>
    <dgm:pt modelId="{0BA5A9CB-6A31-4923-B275-1E1704362E1D}" type="pres">
      <dgm:prSet presAssocID="{8026F8C5-6834-42F8-B98C-EBB3D38920C1}" presName="hierChild5" presStyleCnt="0"/>
      <dgm:spPr/>
    </dgm:pt>
    <dgm:pt modelId="{C400D337-912A-4760-BD62-6B900FD0F7E7}" type="pres">
      <dgm:prSet presAssocID="{C3E12DC1-02A9-4F4C-B3E3-21D89DE3E620}" presName="hierChild3" presStyleCnt="0"/>
      <dgm:spPr/>
    </dgm:pt>
  </dgm:ptLst>
  <dgm:cxnLst>
    <dgm:cxn modelId="{098B8E8C-6915-4B4C-8F03-09E0174045B1}" type="presOf" srcId="{C3E12DC1-02A9-4F4C-B3E3-21D89DE3E620}" destId="{33C2613B-007B-4392-8AB8-27ED342BEB27}" srcOrd="0" destOrd="0" presId="urn:microsoft.com/office/officeart/2005/8/layout/orgChart1"/>
    <dgm:cxn modelId="{3BF2AC76-0CA8-4993-B096-9AEE769EC7C8}" type="presOf" srcId="{6D3B9E00-F8AE-4CD9-8367-C12B0838AEC3}" destId="{E3C28C87-3313-40DD-9213-1030B923BD24}" srcOrd="0" destOrd="0" presId="urn:microsoft.com/office/officeart/2005/8/layout/orgChart1"/>
    <dgm:cxn modelId="{779ADE51-1EEA-424D-8909-4E20FE85BB82}" type="presOf" srcId="{C3E12DC1-02A9-4F4C-B3E3-21D89DE3E620}" destId="{563E94F9-3665-4A50-B268-E0E08B0A81BB}" srcOrd="1" destOrd="0" presId="urn:microsoft.com/office/officeart/2005/8/layout/orgChart1"/>
    <dgm:cxn modelId="{4487B40A-EE34-4690-A1E6-4043CE22684E}" type="presOf" srcId="{8026F8C5-6834-42F8-B98C-EBB3D38920C1}" destId="{DCF946AD-2B8D-4670-8611-D306B104C001}" srcOrd="1" destOrd="0" presId="urn:microsoft.com/office/officeart/2005/8/layout/orgChart1"/>
    <dgm:cxn modelId="{77B1F262-8E98-49EB-A50B-1007E32E44D4}" srcId="{C3E12DC1-02A9-4F4C-B3E3-21D89DE3E620}" destId="{8026F8C5-6834-42F8-B98C-EBB3D38920C1}" srcOrd="1" destOrd="0" parTransId="{89860F97-CF40-4EA4-8F3D-1B03E9C96CA7}" sibTransId="{F168B978-A70A-4FBB-8920-F42CA4F5A954}"/>
    <dgm:cxn modelId="{99558333-E6F8-49BE-A3EE-99BB2262385B}" type="presOf" srcId="{6D3B9E00-F8AE-4CD9-8367-C12B0838AEC3}" destId="{8ADBED0A-C197-4C9F-A324-6BBAECA9DE71}" srcOrd="1" destOrd="0" presId="urn:microsoft.com/office/officeart/2005/8/layout/orgChart1"/>
    <dgm:cxn modelId="{3EF11C3E-DD7D-4CD4-9ADD-2D3C1615D14D}" type="presOf" srcId="{8026F8C5-6834-42F8-B98C-EBB3D38920C1}" destId="{008DEA1B-9833-466A-B74F-444E7A50BE9F}" srcOrd="0" destOrd="0" presId="urn:microsoft.com/office/officeart/2005/8/layout/orgChart1"/>
    <dgm:cxn modelId="{567826F4-9AE0-41C8-BA77-AF2815E2DF21}" srcId="{C3E12DC1-02A9-4F4C-B3E3-21D89DE3E620}" destId="{6D3B9E00-F8AE-4CD9-8367-C12B0838AEC3}" srcOrd="0" destOrd="0" parTransId="{4C6460EC-BADF-4A5D-A11C-C45E6D5FD4B5}" sibTransId="{D70E22C2-7BEB-4F4C-AD95-9B995A7C9447}"/>
    <dgm:cxn modelId="{68BC1AE2-CE59-4618-97E9-DE5EAAE724AA}" type="presOf" srcId="{4C6460EC-BADF-4A5D-A11C-C45E6D5FD4B5}" destId="{34A20A2F-1AB8-4E4F-AE24-084581B0CFF7}" srcOrd="0" destOrd="0" presId="urn:microsoft.com/office/officeart/2005/8/layout/orgChart1"/>
    <dgm:cxn modelId="{BA3071AC-961B-47B5-8392-525DF14C15E9}" type="presOf" srcId="{89860F97-CF40-4EA4-8F3D-1B03E9C96CA7}" destId="{18391F9E-808E-4C1B-9DC9-C993094A94B6}" srcOrd="0" destOrd="0" presId="urn:microsoft.com/office/officeart/2005/8/layout/orgChart1"/>
    <dgm:cxn modelId="{40E9CF19-4050-4F3E-B4B2-62A85B46E03F}" srcId="{08980E94-DE08-4A22-9713-649B868CAC91}" destId="{C3E12DC1-02A9-4F4C-B3E3-21D89DE3E620}" srcOrd="0" destOrd="0" parTransId="{29CE484E-F57E-4ED9-8C57-734946A5D70B}" sibTransId="{1F5C1465-2BA4-40F5-B6D2-681D8B60990B}"/>
    <dgm:cxn modelId="{A60F772D-5DC1-447E-B19A-045B13BBC847}" type="presOf" srcId="{08980E94-DE08-4A22-9713-649B868CAC91}" destId="{6F2C89C6-E9AF-4143-B4D2-6045D2BD923B}" srcOrd="0" destOrd="0" presId="urn:microsoft.com/office/officeart/2005/8/layout/orgChart1"/>
    <dgm:cxn modelId="{51A149CF-88EB-428E-B973-96C0B263311A}" type="presParOf" srcId="{6F2C89C6-E9AF-4143-B4D2-6045D2BD923B}" destId="{C452A364-622F-4FEF-817E-375A4C39B12E}" srcOrd="0" destOrd="0" presId="urn:microsoft.com/office/officeart/2005/8/layout/orgChart1"/>
    <dgm:cxn modelId="{2A01AF14-BC86-4D5C-B857-B24C9BD7D60D}" type="presParOf" srcId="{C452A364-622F-4FEF-817E-375A4C39B12E}" destId="{5CD0E5C1-E70D-4783-930C-E35F58E8B89E}" srcOrd="0" destOrd="0" presId="urn:microsoft.com/office/officeart/2005/8/layout/orgChart1"/>
    <dgm:cxn modelId="{420EF4E7-4F19-461F-938D-0275DE9AACF0}" type="presParOf" srcId="{5CD0E5C1-E70D-4783-930C-E35F58E8B89E}" destId="{33C2613B-007B-4392-8AB8-27ED342BEB27}" srcOrd="0" destOrd="0" presId="urn:microsoft.com/office/officeart/2005/8/layout/orgChart1"/>
    <dgm:cxn modelId="{F0E11C5B-9B0D-4D8F-ABDD-D7C757B5ED56}" type="presParOf" srcId="{5CD0E5C1-E70D-4783-930C-E35F58E8B89E}" destId="{563E94F9-3665-4A50-B268-E0E08B0A81BB}" srcOrd="1" destOrd="0" presId="urn:microsoft.com/office/officeart/2005/8/layout/orgChart1"/>
    <dgm:cxn modelId="{B202BAC0-EBAA-4477-8602-A51FE77B2232}" type="presParOf" srcId="{C452A364-622F-4FEF-817E-375A4C39B12E}" destId="{D0BC5B3C-5EBC-4283-8481-7D883052AB9B}" srcOrd="1" destOrd="0" presId="urn:microsoft.com/office/officeart/2005/8/layout/orgChart1"/>
    <dgm:cxn modelId="{2A3FABD2-9197-4389-8E56-9B4ED9B9799E}" type="presParOf" srcId="{D0BC5B3C-5EBC-4283-8481-7D883052AB9B}" destId="{34A20A2F-1AB8-4E4F-AE24-084581B0CFF7}" srcOrd="0" destOrd="0" presId="urn:microsoft.com/office/officeart/2005/8/layout/orgChart1"/>
    <dgm:cxn modelId="{3F55F3EA-F20A-4817-BC1D-ADE3C7D604FF}" type="presParOf" srcId="{D0BC5B3C-5EBC-4283-8481-7D883052AB9B}" destId="{B448E522-3B68-4969-9693-CFED5A2BA4BD}" srcOrd="1" destOrd="0" presId="urn:microsoft.com/office/officeart/2005/8/layout/orgChart1"/>
    <dgm:cxn modelId="{8FB49FE2-D813-4F51-AC2C-08B0B949D9D3}" type="presParOf" srcId="{B448E522-3B68-4969-9693-CFED5A2BA4BD}" destId="{FB60ACCB-FE46-4789-9585-719E807333B5}" srcOrd="0" destOrd="0" presId="urn:microsoft.com/office/officeart/2005/8/layout/orgChart1"/>
    <dgm:cxn modelId="{AB95FE59-8BDF-4E29-B87A-9589BE2E3E68}" type="presParOf" srcId="{FB60ACCB-FE46-4789-9585-719E807333B5}" destId="{E3C28C87-3313-40DD-9213-1030B923BD24}" srcOrd="0" destOrd="0" presId="urn:microsoft.com/office/officeart/2005/8/layout/orgChart1"/>
    <dgm:cxn modelId="{D12E7DB8-C33A-45D8-9001-FC10DAD9A44A}" type="presParOf" srcId="{FB60ACCB-FE46-4789-9585-719E807333B5}" destId="{8ADBED0A-C197-4C9F-A324-6BBAECA9DE71}" srcOrd="1" destOrd="0" presId="urn:microsoft.com/office/officeart/2005/8/layout/orgChart1"/>
    <dgm:cxn modelId="{C01F000C-2ABB-4A45-8793-79BF4B781E81}" type="presParOf" srcId="{B448E522-3B68-4969-9693-CFED5A2BA4BD}" destId="{605670B8-B127-4843-BFD8-C2E064363E90}" srcOrd="1" destOrd="0" presId="urn:microsoft.com/office/officeart/2005/8/layout/orgChart1"/>
    <dgm:cxn modelId="{6CE4E0CC-0B1B-46E4-B948-F5CEC4DF575F}" type="presParOf" srcId="{B448E522-3B68-4969-9693-CFED5A2BA4BD}" destId="{A23DECB6-3723-4311-8001-6DF18083099B}" srcOrd="2" destOrd="0" presId="urn:microsoft.com/office/officeart/2005/8/layout/orgChart1"/>
    <dgm:cxn modelId="{114D2250-B510-4011-B602-7B90624F833B}" type="presParOf" srcId="{D0BC5B3C-5EBC-4283-8481-7D883052AB9B}" destId="{18391F9E-808E-4C1B-9DC9-C993094A94B6}" srcOrd="2" destOrd="0" presId="urn:microsoft.com/office/officeart/2005/8/layout/orgChart1"/>
    <dgm:cxn modelId="{4CFBE506-4410-4A5E-B2BB-3691C98E6357}" type="presParOf" srcId="{D0BC5B3C-5EBC-4283-8481-7D883052AB9B}" destId="{DCF6A0FF-6119-4136-A2CC-4871C67971EA}" srcOrd="3" destOrd="0" presId="urn:microsoft.com/office/officeart/2005/8/layout/orgChart1"/>
    <dgm:cxn modelId="{20505D8A-1CD2-4631-A672-6F465D06BE67}" type="presParOf" srcId="{DCF6A0FF-6119-4136-A2CC-4871C67971EA}" destId="{D6F9D243-7897-4DB3-8320-AA5B81B5A8AE}" srcOrd="0" destOrd="0" presId="urn:microsoft.com/office/officeart/2005/8/layout/orgChart1"/>
    <dgm:cxn modelId="{A3AD0260-5356-4BE9-AC8D-1D6770F25309}" type="presParOf" srcId="{D6F9D243-7897-4DB3-8320-AA5B81B5A8AE}" destId="{008DEA1B-9833-466A-B74F-444E7A50BE9F}" srcOrd="0" destOrd="0" presId="urn:microsoft.com/office/officeart/2005/8/layout/orgChart1"/>
    <dgm:cxn modelId="{67D61E81-D7D2-44AC-9063-71F07737B983}" type="presParOf" srcId="{D6F9D243-7897-4DB3-8320-AA5B81B5A8AE}" destId="{DCF946AD-2B8D-4670-8611-D306B104C001}" srcOrd="1" destOrd="0" presId="urn:microsoft.com/office/officeart/2005/8/layout/orgChart1"/>
    <dgm:cxn modelId="{B86E918E-A7FE-44D2-B241-70435C7A80F5}" type="presParOf" srcId="{DCF6A0FF-6119-4136-A2CC-4871C67971EA}" destId="{3CAB0169-AC28-4144-BD1D-1B2DA8273444}" srcOrd="1" destOrd="0" presId="urn:microsoft.com/office/officeart/2005/8/layout/orgChart1"/>
    <dgm:cxn modelId="{2CEF4393-FE2E-4687-9EA0-BBDEF2DCE79C}" type="presParOf" srcId="{DCF6A0FF-6119-4136-A2CC-4871C67971EA}" destId="{0BA5A9CB-6A31-4923-B275-1E1704362E1D}" srcOrd="2" destOrd="0" presId="urn:microsoft.com/office/officeart/2005/8/layout/orgChart1"/>
    <dgm:cxn modelId="{CA2D5563-06AD-41B4-AAEF-71A83BA8FF16}" type="presParOf" srcId="{C452A364-622F-4FEF-817E-375A4C39B12E}" destId="{C400D337-912A-4760-BD62-6B900FD0F7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91F9E-808E-4C1B-9DC9-C993094A94B6}">
      <dsp:nvSpPr>
        <dsp:cNvPr id="0" name=""/>
        <dsp:cNvSpPr/>
      </dsp:nvSpPr>
      <dsp:spPr>
        <a:xfrm>
          <a:off x="2987230" y="1113250"/>
          <a:ext cx="1345748" cy="467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3559"/>
              </a:lnTo>
              <a:lnTo>
                <a:pt x="1345748" y="233559"/>
              </a:lnTo>
              <a:lnTo>
                <a:pt x="1345748" y="4671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4A20A2F-1AB8-4E4F-AE24-084581B0CFF7}">
      <dsp:nvSpPr>
        <dsp:cNvPr id="0" name=""/>
        <dsp:cNvSpPr/>
      </dsp:nvSpPr>
      <dsp:spPr>
        <a:xfrm>
          <a:off x="1641481" y="1113250"/>
          <a:ext cx="1345748" cy="467119"/>
        </a:xfrm>
        <a:custGeom>
          <a:avLst/>
          <a:gdLst/>
          <a:ahLst/>
          <a:cxnLst/>
          <a:rect l="0" t="0" r="0" b="0"/>
          <a:pathLst>
            <a:path>
              <a:moveTo>
                <a:pt x="1345748" y="0"/>
              </a:moveTo>
              <a:lnTo>
                <a:pt x="1345748" y="233559"/>
              </a:lnTo>
              <a:lnTo>
                <a:pt x="0" y="233559"/>
              </a:lnTo>
              <a:lnTo>
                <a:pt x="0" y="4671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  <dsp:sp modelId="{33C2613B-007B-4392-8AB8-27ED342BEB27}">
      <dsp:nvSpPr>
        <dsp:cNvPr id="0" name=""/>
        <dsp:cNvSpPr/>
      </dsp:nvSpPr>
      <dsp:spPr>
        <a:xfrm>
          <a:off x="1875041" y="1061"/>
          <a:ext cx="2224377" cy="11121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Keras</a:t>
          </a:r>
          <a:endParaRPr lang="en-US" sz="3700" kern="1200" dirty="0"/>
        </a:p>
      </dsp:txBody>
      <dsp:txXfrm>
        <a:off x="1875041" y="1061"/>
        <a:ext cx="2224377" cy="1112188"/>
      </dsp:txXfrm>
    </dsp:sp>
    <dsp:sp modelId="{E3C28C87-3313-40DD-9213-1030B923BD24}">
      <dsp:nvSpPr>
        <dsp:cNvPr id="0" name=""/>
        <dsp:cNvSpPr/>
      </dsp:nvSpPr>
      <dsp:spPr>
        <a:xfrm>
          <a:off x="529292" y="1580370"/>
          <a:ext cx="2224377" cy="11121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TensorFlow</a:t>
          </a:r>
          <a:endParaRPr lang="en-US" sz="3700" kern="1200" dirty="0"/>
        </a:p>
      </dsp:txBody>
      <dsp:txXfrm>
        <a:off x="529292" y="1580370"/>
        <a:ext cx="2224377" cy="1112188"/>
      </dsp:txXfrm>
    </dsp:sp>
    <dsp:sp modelId="{008DEA1B-9833-466A-B74F-444E7A50BE9F}">
      <dsp:nvSpPr>
        <dsp:cNvPr id="0" name=""/>
        <dsp:cNvSpPr/>
      </dsp:nvSpPr>
      <dsp:spPr>
        <a:xfrm>
          <a:off x="3220789" y="1580370"/>
          <a:ext cx="2224377" cy="11121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Theano</a:t>
          </a:r>
          <a:endParaRPr lang="en-US" sz="3700" kern="1200" dirty="0"/>
        </a:p>
      </dsp:txBody>
      <dsp:txXfrm>
        <a:off x="3220789" y="1580370"/>
        <a:ext cx="2224377" cy="1112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2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9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B0F7-DD3D-4934-8082-DFCCA67FEFF8}" type="datetimeFigureOut">
              <a:rPr lang="en-US" smtClean="0"/>
              <a:t>11/11/2017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76D0-FE50-4011-A793-AC81B0669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Vivek Singh</a:t>
            </a:r>
          </a:p>
          <a:p>
            <a:r>
              <a:rPr lang="en-US" dirty="0" smtClean="0"/>
              <a:t>Information Systems Decision Sciences</a:t>
            </a:r>
          </a:p>
          <a:p>
            <a:r>
              <a:rPr lang="en-US" dirty="0" smtClean="0"/>
              <a:t>MUMA College of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0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(Antonio G and </a:t>
            </a:r>
            <a:r>
              <a:rPr lang="en-US" dirty="0" err="1" smtClean="0"/>
              <a:t>Sujit</a:t>
            </a:r>
            <a:r>
              <a:rPr lang="en-US" dirty="0" smtClean="0"/>
              <a:t> P</a:t>
            </a:r>
            <a:r>
              <a:rPr lang="en-US" dirty="0"/>
              <a:t> </a:t>
            </a:r>
            <a:r>
              <a:rPr lang="en-US" dirty="0" smtClean="0"/>
              <a:t>(2017). Deep Learning with </a:t>
            </a:r>
            <a:r>
              <a:rPr lang="en-US" dirty="0" err="1" smtClean="0"/>
              <a:t>Keras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9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523914"/>
              </p:ext>
            </p:extLst>
          </p:nvPr>
        </p:nvGraphicFramePr>
        <p:xfrm>
          <a:off x="3402623" y="1825625"/>
          <a:ext cx="5974460" cy="269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37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Chapter 2</vt:lpstr>
      <vt:lpstr>Reference</vt:lpstr>
      <vt:lpstr>Keras architecture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Singh, Vivek</dc:creator>
  <cp:lastModifiedBy>Singh, Vivek</cp:lastModifiedBy>
  <cp:revision>7</cp:revision>
  <dcterms:created xsi:type="dcterms:W3CDTF">2017-11-11T20:53:07Z</dcterms:created>
  <dcterms:modified xsi:type="dcterms:W3CDTF">2017-11-11T21:59:15Z</dcterms:modified>
</cp:coreProperties>
</file>