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9FB4E4FE-D816-4F33-B5EF-0850867B3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Parulekar, Shruti</cp:lastModifiedBy>
  <cp:revision>1</cp:revision>
  <dcterms:created xsi:type="dcterms:W3CDTF">2024-04-02T07:18:14Z</dcterms:created>
  <dcterms:modified xsi:type="dcterms:W3CDTF">2024-04-02T07:28:10Z</dcterms:modified>
</cp:coreProperties>
</file>