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0" r:id="rId9"/>
    <p:sldId id="261" r:id="rId10"/>
    <p:sldId id="262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5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0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34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2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8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D5A8-EF59-425F-83DE-B72838C17FAD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4F782A-AA7A-4014-AE6B-69EADFFC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9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65BA6-66C4-4B37-A375-35A55D711F5A}"/>
              </a:ext>
            </a:extLst>
          </p:cNvPr>
          <p:cNvSpPr txBox="1"/>
          <p:nvPr/>
        </p:nvSpPr>
        <p:spPr>
          <a:xfrm>
            <a:off x="3100039" y="724829"/>
            <a:ext cx="6200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Arial Black" panose="020B0A04020102020204" pitchFamily="34" charset="0"/>
              </a:rPr>
              <a:t>EXCEL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E0EBC-B01D-4147-8A59-4196E8EFC3C9}"/>
              </a:ext>
            </a:extLst>
          </p:cNvPr>
          <p:cNvSpPr txBox="1"/>
          <p:nvPr/>
        </p:nvSpPr>
        <p:spPr>
          <a:xfrm>
            <a:off x="3250580" y="3289610"/>
            <a:ext cx="589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b="1" dirty="0">
                <a:solidFill>
                  <a:schemeClr val="bg2">
                    <a:lumMod val="10000"/>
                  </a:schemeClr>
                </a:solidFill>
              </a:rPr>
              <a:t>BIGMART SALES ANALYSIS </a:t>
            </a:r>
          </a:p>
        </p:txBody>
      </p:sp>
    </p:spTree>
    <p:extLst>
      <p:ext uri="{BB962C8B-B14F-4D97-AF65-F5344CB8AC3E}">
        <p14:creationId xmlns:p14="http://schemas.microsoft.com/office/powerpoint/2010/main" val="100150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F6628-EED2-42A7-B920-9018AC6D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52" y="2729531"/>
            <a:ext cx="6024538" cy="3280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30196-26F2-4728-AF1E-77717FD01FCD}"/>
              </a:ext>
            </a:extLst>
          </p:cNvPr>
          <p:cNvSpPr txBox="1"/>
          <p:nvPr/>
        </p:nvSpPr>
        <p:spPr>
          <a:xfrm>
            <a:off x="2188426" y="664608"/>
            <a:ext cx="7234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WHAT IS THE SALES OF THE OUTLET TYPE ACORDING TO THE OUTLET SIZE?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>
                <a:latin typeface="Arial Narrow" panose="020B0606020202030204" pitchFamily="34" charset="0"/>
              </a:rPr>
              <a:t>HIGH	239919</a:t>
            </a:r>
          </a:p>
          <a:p>
            <a:r>
              <a:rPr lang="en-US" dirty="0">
                <a:latin typeface="Arial Narrow" panose="020B0606020202030204" pitchFamily="34" charset="0"/>
              </a:rPr>
              <a:t>MEDIUM	1408217</a:t>
            </a:r>
          </a:p>
          <a:p>
            <a:r>
              <a:rPr lang="en-US" dirty="0">
                <a:latin typeface="Arial Narrow" panose="020B0606020202030204" pitchFamily="34" charset="0"/>
              </a:rPr>
              <a:t>SMALL	542505</a:t>
            </a:r>
          </a:p>
        </p:txBody>
      </p:sp>
    </p:spTree>
    <p:extLst>
      <p:ext uri="{BB962C8B-B14F-4D97-AF65-F5344CB8AC3E}">
        <p14:creationId xmlns:p14="http://schemas.microsoft.com/office/powerpoint/2010/main" val="47015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34C94-E274-459D-824E-3C4A5F16B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8" y="2433022"/>
            <a:ext cx="5658661" cy="371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B417F-A632-4613-AC95-6BB0208D23EA}"/>
              </a:ext>
            </a:extLst>
          </p:cNvPr>
          <p:cNvSpPr txBox="1"/>
          <p:nvPr/>
        </p:nvSpPr>
        <p:spPr>
          <a:xfrm>
            <a:off x="2888458" y="604167"/>
            <a:ext cx="6094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WHAT IS TOTAL COUNT OF OUTLET TYPE?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>
                <a:latin typeface="Arial Narrow" panose="020B0606020202030204" pitchFamily="34" charset="0"/>
              </a:rPr>
              <a:t>SUPERMARKET TYPE 1		655</a:t>
            </a:r>
          </a:p>
          <a:p>
            <a:r>
              <a:rPr lang="en-IN" dirty="0">
                <a:latin typeface="Arial Narrow" panose="020B0606020202030204" pitchFamily="34" charset="0"/>
              </a:rPr>
              <a:t>SUPERMARKET TYPE 3		125</a:t>
            </a:r>
          </a:p>
          <a:p>
            <a:r>
              <a:rPr lang="en-IN" dirty="0">
                <a:latin typeface="Arial Narrow" panose="020B0606020202030204" pitchFamily="34" charset="0"/>
              </a:rPr>
              <a:t>GROCERY STORE 		124</a:t>
            </a:r>
          </a:p>
          <a:p>
            <a:r>
              <a:rPr lang="en-IN" dirty="0">
                <a:latin typeface="Arial Narrow" panose="020B0606020202030204" pitchFamily="34" charset="0"/>
              </a:rPr>
              <a:t>SUPERMARKET TYPE 2		96</a:t>
            </a:r>
          </a:p>
        </p:txBody>
      </p:sp>
    </p:spTree>
    <p:extLst>
      <p:ext uri="{BB962C8B-B14F-4D97-AF65-F5344CB8AC3E}">
        <p14:creationId xmlns:p14="http://schemas.microsoft.com/office/powerpoint/2010/main" val="121873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415AC-E244-423B-90CD-0F964CFF8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03" y="2704140"/>
            <a:ext cx="5712186" cy="3350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E0604-180E-40C3-BB5E-D8B8BA0277B1}"/>
              </a:ext>
            </a:extLst>
          </p:cNvPr>
          <p:cNvSpPr txBox="1"/>
          <p:nvPr/>
        </p:nvSpPr>
        <p:spPr>
          <a:xfrm>
            <a:off x="2308303" y="675760"/>
            <a:ext cx="65360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 </a:t>
            </a:r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WHAT IS THE TOTAL SALES OF PARTICULAR LOCATION</a:t>
            </a:r>
            <a:r>
              <a:rPr lang="en-US" dirty="0"/>
              <a:t> </a:t>
            </a:r>
            <a:endParaRPr lang="de-DE" dirty="0"/>
          </a:p>
          <a:p>
            <a:endParaRPr lang="de-DE" dirty="0">
              <a:latin typeface="Arial Narrow" panose="020B0606020202030204" pitchFamily="34" charset="0"/>
            </a:endParaRPr>
          </a:p>
          <a:p>
            <a:r>
              <a:rPr lang="de-DE" dirty="0">
                <a:latin typeface="Arial Narrow" panose="020B0606020202030204" pitchFamily="34" charset="0"/>
              </a:rPr>
              <a:t>TIER 3	899190</a:t>
            </a:r>
          </a:p>
          <a:p>
            <a:r>
              <a:rPr lang="de-DE" dirty="0">
                <a:latin typeface="Arial Narrow" panose="020B0606020202030204" pitchFamily="34" charset="0"/>
              </a:rPr>
              <a:t>TIER 2	765160</a:t>
            </a:r>
          </a:p>
          <a:p>
            <a:r>
              <a:rPr lang="de-DE" dirty="0">
                <a:latin typeface="Arial Narrow" panose="020B0606020202030204" pitchFamily="34" charset="0"/>
              </a:rPr>
              <a:t>TIER 1	526291</a:t>
            </a:r>
          </a:p>
        </p:txBody>
      </p:sp>
    </p:spTree>
    <p:extLst>
      <p:ext uri="{BB962C8B-B14F-4D97-AF65-F5344CB8AC3E}">
        <p14:creationId xmlns:p14="http://schemas.microsoft.com/office/powerpoint/2010/main" val="152882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5A89D-3CFF-4346-8A29-A9947CEA49D6}"/>
              </a:ext>
            </a:extLst>
          </p:cNvPr>
          <p:cNvSpPr txBox="1"/>
          <p:nvPr/>
        </p:nvSpPr>
        <p:spPr>
          <a:xfrm>
            <a:off x="3681761" y="2486722"/>
            <a:ext cx="4828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C45CC-0596-4FDF-A2C5-4267441BC73F}"/>
              </a:ext>
            </a:extLst>
          </p:cNvPr>
          <p:cNvSpPr txBox="1"/>
          <p:nvPr/>
        </p:nvSpPr>
        <p:spPr>
          <a:xfrm>
            <a:off x="2051825" y="1215483"/>
            <a:ext cx="8497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1001 ROWS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E043ED-E307-4706-9C81-5FF2CF2C474C}"/>
              </a:ext>
            </a:extLst>
          </p:cNvPr>
          <p:cNvSpPr txBox="1"/>
          <p:nvPr/>
        </p:nvSpPr>
        <p:spPr>
          <a:xfrm>
            <a:off x="2319454" y="936702"/>
            <a:ext cx="80511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WHAT IS THE HIGHEST AND LOWEST SALES IN PARTICULAR YEAR?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WHICH ITEM TYPE HAS THE HIGHEST AND LOWEST SALES?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MAXIMUM AND MINIMUM ITEM WEIGHT OF A ITEM TYPE?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TYPE OF OUTLET HAS THE HIGHEST AND LOWEST SALES?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TOTAL ITEM MRP WITH RESPECT TO ITEM TYPE?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WHICH YEAR THE SALES WERE HIGH AND LOW?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SALES OF THE OUTLET TYPE ACORDING TO THE OUTLET SIZE?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TOTAL COUNT OF OUTLET TYPE?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TOTAL SALES OF PARTICULAR LOCATION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CE88A-5218-47E4-8FC9-13B7E86C4A01}"/>
              </a:ext>
            </a:extLst>
          </p:cNvPr>
          <p:cNvSpPr txBox="1"/>
          <p:nvPr/>
        </p:nvSpPr>
        <p:spPr>
          <a:xfrm>
            <a:off x="4895386" y="280512"/>
            <a:ext cx="347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75303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257941-869F-477F-973F-33F79706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18" y="1829357"/>
            <a:ext cx="5541541" cy="3667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3EB177-8170-4366-A4E5-358C6CFBEBE6}"/>
              </a:ext>
            </a:extLst>
          </p:cNvPr>
          <p:cNvSpPr txBox="1"/>
          <p:nvPr/>
        </p:nvSpPr>
        <p:spPr>
          <a:xfrm>
            <a:off x="2409279" y="603163"/>
            <a:ext cx="7236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WHAT IS THE HIGHEST AND LOWEST SALES IN PARTICULAR YEAR?</a:t>
            </a:r>
            <a:r>
              <a:rPr lang="en-US" dirty="0"/>
              <a:t> </a:t>
            </a:r>
          </a:p>
          <a:p>
            <a:r>
              <a:rPr lang="en-US" dirty="0">
                <a:latin typeface="Arial Narrow" panose="020B0606020202030204" pitchFamily="34" charset="0"/>
              </a:rPr>
              <a:t>HIGHEST	1985	461927</a:t>
            </a:r>
          </a:p>
          <a:p>
            <a:r>
              <a:rPr lang="en-US" dirty="0">
                <a:latin typeface="Arial Narrow" panose="020B0606020202030204" pitchFamily="34" charset="0"/>
              </a:rPr>
              <a:t>LOWEST	1998	20765</a:t>
            </a:r>
          </a:p>
        </p:txBody>
      </p:sp>
    </p:spTree>
    <p:extLst>
      <p:ext uri="{BB962C8B-B14F-4D97-AF65-F5344CB8AC3E}">
        <p14:creationId xmlns:p14="http://schemas.microsoft.com/office/powerpoint/2010/main" val="16149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DC8F6C-5D4D-4612-9541-2E08DBB8A533}"/>
              </a:ext>
            </a:extLst>
          </p:cNvPr>
          <p:cNvSpPr txBox="1"/>
          <p:nvPr/>
        </p:nvSpPr>
        <p:spPr>
          <a:xfrm>
            <a:off x="2467208" y="713897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WHICH ITEM TYPE HAS THE HIGHEST AND LOWEST SALES?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/>
              <a:t>HIGHEST 	Fruits and Vegetables </a:t>
            </a:r>
          </a:p>
          <a:p>
            <a:r>
              <a:rPr lang="en-IN" dirty="0"/>
              <a:t>LOWEST</a:t>
            </a:r>
            <a:r>
              <a:rPr lang="en-IN"/>
              <a:t>	        SEAFOOD</a:t>
            </a:r>
            <a:r>
              <a:rPr lang="en-IN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DE9F5-CD0F-43CE-9F56-EB7BF28B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2066735"/>
            <a:ext cx="5563620" cy="30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25945-745E-499D-847B-F4008BAC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09" y="2169708"/>
            <a:ext cx="6024181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49BC5-BFB5-4EA6-9964-DBD3C7063325}"/>
              </a:ext>
            </a:extLst>
          </p:cNvPr>
          <p:cNvSpPr txBox="1"/>
          <p:nvPr/>
        </p:nvSpPr>
        <p:spPr>
          <a:xfrm>
            <a:off x="3136280" y="702747"/>
            <a:ext cx="7234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WHAT IS THE MAXIMUM AND MINIMUM ITEM WEIGHT OF A ITEM TYPE?</a:t>
            </a:r>
            <a:r>
              <a:rPr lang="en-US" dirty="0"/>
              <a:t> </a:t>
            </a:r>
            <a:r>
              <a:rPr lang="en-IN" dirty="0">
                <a:latin typeface="Arial Narrow" panose="020B0606020202030204" pitchFamily="34" charset="0"/>
              </a:rPr>
              <a:t>MAXIMUM	1742</a:t>
            </a:r>
          </a:p>
          <a:p>
            <a:r>
              <a:rPr lang="en-IN" dirty="0">
                <a:latin typeface="Arial Narrow" panose="020B0606020202030204" pitchFamily="34" charset="0"/>
              </a:rPr>
              <a:t>MINIMUM	34</a:t>
            </a:r>
          </a:p>
        </p:txBody>
      </p:sp>
    </p:spTree>
    <p:extLst>
      <p:ext uri="{BB962C8B-B14F-4D97-AF65-F5344CB8AC3E}">
        <p14:creationId xmlns:p14="http://schemas.microsoft.com/office/powerpoint/2010/main" val="56800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BDAA7B-4D6F-49D6-8B8C-98416750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06" y="2364313"/>
            <a:ext cx="6373172" cy="30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4B286-6428-4679-A440-00E1832E0977}"/>
              </a:ext>
            </a:extLst>
          </p:cNvPr>
          <p:cNvSpPr txBox="1"/>
          <p:nvPr/>
        </p:nvSpPr>
        <p:spPr>
          <a:xfrm>
            <a:off x="2601022" y="796641"/>
            <a:ext cx="6687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WHAT IS THE TOTAL ITEM MRP WITH RESPECT TO ITEM TYPE?</a:t>
            </a:r>
            <a:r>
              <a:rPr lang="en-US" dirty="0"/>
              <a:t>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127003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0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91D1F-C8FA-4E90-A0CE-5181BA15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11" y="2604813"/>
            <a:ext cx="6164198" cy="3249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681D7-5CD6-4B21-A8F7-8B92C6C416EF}"/>
              </a:ext>
            </a:extLst>
          </p:cNvPr>
          <p:cNvSpPr txBox="1"/>
          <p:nvPr/>
        </p:nvSpPr>
        <p:spPr>
          <a:xfrm>
            <a:off x="2233031" y="726831"/>
            <a:ext cx="67635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WHICH TYPE OF OUTLET HAS THE HIGHEST AND LOWEST SALES?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>
                <a:latin typeface="Arial Narrow" panose="020B0606020202030204" pitchFamily="34" charset="0"/>
              </a:rPr>
              <a:t>Grocery Store	39896</a:t>
            </a:r>
          </a:p>
          <a:p>
            <a:r>
              <a:rPr lang="en-IN" dirty="0">
                <a:latin typeface="Arial Narrow" panose="020B0606020202030204" pitchFamily="34" charset="0"/>
              </a:rPr>
              <a:t>Supermarket Type2	195710</a:t>
            </a:r>
          </a:p>
          <a:p>
            <a:r>
              <a:rPr lang="en-IN" dirty="0">
                <a:latin typeface="Arial Narrow" panose="020B0606020202030204" pitchFamily="34" charset="0"/>
              </a:rPr>
              <a:t>Supermarket Type3	442796</a:t>
            </a:r>
          </a:p>
          <a:p>
            <a:r>
              <a:rPr lang="en-IN" dirty="0">
                <a:latin typeface="Arial Narrow" panose="020B0606020202030204" pitchFamily="34" charset="0"/>
              </a:rPr>
              <a:t>Supermarket Type1	1512239</a:t>
            </a:r>
          </a:p>
        </p:txBody>
      </p:sp>
    </p:spTree>
    <p:extLst>
      <p:ext uri="{BB962C8B-B14F-4D97-AF65-F5344CB8AC3E}">
        <p14:creationId xmlns:p14="http://schemas.microsoft.com/office/powerpoint/2010/main" val="191683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12AA6-5CBC-4A4E-B091-E3C7A89C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17" y="2241857"/>
            <a:ext cx="6601522" cy="3211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C49E4-85A0-4917-9BEE-48BEBA056776}"/>
              </a:ext>
            </a:extLst>
          </p:cNvPr>
          <p:cNvSpPr txBox="1"/>
          <p:nvPr/>
        </p:nvSpPr>
        <p:spPr>
          <a:xfrm>
            <a:off x="2099218" y="85239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WHAT IS THE TOTAL ITEM MRP WITH RESPECT TO ITEM TYPE?</a:t>
            </a:r>
            <a:r>
              <a:rPr lang="en-US" dirty="0"/>
              <a:t>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MRP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138088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58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392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shruti</cp:lastModifiedBy>
  <cp:revision>8</cp:revision>
  <dcterms:created xsi:type="dcterms:W3CDTF">2023-08-08T08:56:15Z</dcterms:created>
  <dcterms:modified xsi:type="dcterms:W3CDTF">2023-08-26T12:48:46Z</dcterms:modified>
</cp:coreProperties>
</file>