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90" r:id="rId5"/>
    <p:sldId id="259" r:id="rId6"/>
    <p:sldId id="260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9" r:id="rId23"/>
    <p:sldId id="281" r:id="rId24"/>
    <p:sldId id="284" r:id="rId25"/>
    <p:sldId id="283" r:id="rId26"/>
    <p:sldId id="285" r:id="rId27"/>
    <p:sldId id="286" r:id="rId28"/>
    <p:sldId id="282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6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7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23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72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612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681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08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7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17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50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4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CA09-666B-4DE4-84D1-F7599413D2B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E0CF0F-F987-4262-B94A-C2067796E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55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E8532-456E-402E-B986-09817A026C80}"/>
              </a:ext>
            </a:extLst>
          </p:cNvPr>
          <p:cNvSpPr txBox="1"/>
          <p:nvPr/>
        </p:nvSpPr>
        <p:spPr>
          <a:xfrm>
            <a:off x="3992137" y="262053"/>
            <a:ext cx="547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SQL 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A9EFC-885E-4F0D-8A8E-ACA32A328D1C}"/>
              </a:ext>
            </a:extLst>
          </p:cNvPr>
          <p:cNvSpPr txBox="1"/>
          <p:nvPr/>
        </p:nvSpPr>
        <p:spPr>
          <a:xfrm>
            <a:off x="3640875" y="2631687"/>
            <a:ext cx="711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Student Marks Analysis</a:t>
            </a:r>
          </a:p>
        </p:txBody>
      </p:sp>
    </p:spTree>
    <p:extLst>
      <p:ext uri="{BB962C8B-B14F-4D97-AF65-F5344CB8AC3E}">
        <p14:creationId xmlns:p14="http://schemas.microsoft.com/office/powerpoint/2010/main" val="205714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9D997-42A3-4993-877E-A631826FBA19}"/>
              </a:ext>
            </a:extLst>
          </p:cNvPr>
          <p:cNvSpPr txBox="1"/>
          <p:nvPr/>
        </p:nvSpPr>
        <p:spPr>
          <a:xfrm>
            <a:off x="1940312" y="843677"/>
            <a:ext cx="897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students all marks from 10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and 9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endParaRPr lang="en-US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r>
              <a:rPr lang="en-US" dirty="0"/>
              <a:t>select class9.name,class9.maths_marks as "math(9)",class10.maths_mark as "math(10)",class9.english_marks as "</a:t>
            </a:r>
            <a:r>
              <a:rPr lang="en-US" dirty="0" err="1"/>
              <a:t>english</a:t>
            </a:r>
            <a:r>
              <a:rPr lang="en-US" dirty="0"/>
              <a:t>(9)",class10.english_mark as "</a:t>
            </a:r>
            <a:r>
              <a:rPr lang="en-US" dirty="0" err="1"/>
              <a:t>english</a:t>
            </a:r>
            <a:r>
              <a:rPr lang="en-US" dirty="0"/>
              <a:t>(10)",class9.science_marks as "science(9)",class10.science_mark as "science(10)",.</a:t>
            </a:r>
            <a:r>
              <a:rPr lang="en-US" dirty="0" err="1"/>
              <a:t>social_science_marks</a:t>
            </a:r>
            <a:r>
              <a:rPr lang="en-US" dirty="0"/>
              <a:t> as "social_sclass9cience(9)",class10.social_science_mark as "</a:t>
            </a:r>
            <a:r>
              <a:rPr lang="en-US" dirty="0" err="1"/>
              <a:t>social_science</a:t>
            </a:r>
            <a:r>
              <a:rPr lang="en-US" dirty="0"/>
              <a:t>(10)",class9.hindi_marks as "</a:t>
            </a:r>
            <a:r>
              <a:rPr lang="en-US" dirty="0" err="1"/>
              <a:t>hindi</a:t>
            </a:r>
            <a:r>
              <a:rPr lang="en-US" dirty="0"/>
              <a:t>(9)",class10.hindi_mark as "</a:t>
            </a:r>
            <a:r>
              <a:rPr lang="en-US" dirty="0" err="1"/>
              <a:t>hindi</a:t>
            </a:r>
            <a:r>
              <a:rPr lang="en-US" dirty="0"/>
              <a:t>(10)",class9.marathi_marks as "</a:t>
            </a:r>
            <a:r>
              <a:rPr lang="en-US" dirty="0" err="1"/>
              <a:t>marathi</a:t>
            </a:r>
            <a:r>
              <a:rPr lang="en-US" dirty="0"/>
              <a:t>(9)",class10.marathi_mark as "</a:t>
            </a:r>
            <a:r>
              <a:rPr lang="en-US" dirty="0" err="1"/>
              <a:t>marathi</a:t>
            </a:r>
            <a:r>
              <a:rPr lang="en-US" dirty="0"/>
              <a:t>(10)" from class9 join class10 on class9.id=class10.id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24DA3-1C6A-4A2A-9033-69DDE05F0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89" y="3640854"/>
            <a:ext cx="8221222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8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0414A2-5A23-454B-9EB9-1B3808258262}"/>
              </a:ext>
            </a:extLst>
          </p:cNvPr>
          <p:cNvSpPr txBox="1"/>
          <p:nvPr/>
        </p:nvSpPr>
        <p:spPr>
          <a:xfrm>
            <a:off x="2003502" y="724829"/>
            <a:ext cx="81849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aarati’s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all marks from 10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and 9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endParaRPr lang="en-US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r>
              <a:rPr lang="en-US" dirty="0"/>
              <a:t>select class9.name,class9.maths_marks as "math(9)",class10.maths_mark as "math(10)",class9.english_marks as "</a:t>
            </a:r>
            <a:r>
              <a:rPr lang="en-US" dirty="0" err="1"/>
              <a:t>english</a:t>
            </a:r>
            <a:r>
              <a:rPr lang="en-US" dirty="0"/>
              <a:t>(9)",class10.english_mark as "</a:t>
            </a:r>
            <a:r>
              <a:rPr lang="en-US" dirty="0" err="1"/>
              <a:t>english</a:t>
            </a:r>
            <a:r>
              <a:rPr lang="en-US" dirty="0"/>
              <a:t>(10)",class9.science_marks as "science(9)",class10.science_mark as "science(10)",class9.social_science_marks as "</a:t>
            </a:r>
            <a:r>
              <a:rPr lang="en-US" dirty="0" err="1"/>
              <a:t>social_science</a:t>
            </a:r>
            <a:r>
              <a:rPr lang="en-US" dirty="0"/>
              <a:t>(9)",class10.social_science_mark as "</a:t>
            </a:r>
            <a:r>
              <a:rPr lang="en-US" dirty="0" err="1"/>
              <a:t>social_science</a:t>
            </a:r>
            <a:r>
              <a:rPr lang="en-US" dirty="0"/>
              <a:t>(10)",class9.hindi_marks as "</a:t>
            </a:r>
            <a:r>
              <a:rPr lang="en-US" dirty="0" err="1"/>
              <a:t>hindi</a:t>
            </a:r>
            <a:r>
              <a:rPr lang="en-US" dirty="0"/>
              <a:t>(9)",class10.hindi_mark as "</a:t>
            </a:r>
            <a:r>
              <a:rPr lang="en-US" dirty="0" err="1"/>
              <a:t>hindi</a:t>
            </a:r>
            <a:r>
              <a:rPr lang="en-US" dirty="0"/>
              <a:t>(10)",class9.marathi_marks as "</a:t>
            </a:r>
            <a:r>
              <a:rPr lang="en-US" dirty="0" err="1"/>
              <a:t>marathi</a:t>
            </a:r>
            <a:r>
              <a:rPr lang="en-US" dirty="0"/>
              <a:t>(9)",class10.marathi_mark as "</a:t>
            </a:r>
            <a:r>
              <a:rPr lang="en-US" dirty="0" err="1"/>
              <a:t>marathi</a:t>
            </a:r>
            <a:r>
              <a:rPr lang="en-US" dirty="0"/>
              <a:t>(10)" from class9 join class10 on class9.id=class10.id where class9.name="</a:t>
            </a:r>
            <a:r>
              <a:rPr lang="en-US" dirty="0" err="1"/>
              <a:t>aarati</a:t>
            </a:r>
            <a:r>
              <a:rPr lang="en-US" dirty="0"/>
              <a:t>"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C4B21-83EA-4A40-AA5E-61A77566E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02" y="4033407"/>
            <a:ext cx="888806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0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974AC1-7063-496E-978C-D1D99954ED5F}"/>
              </a:ext>
            </a:extLst>
          </p:cNvPr>
          <p:cNvSpPr txBox="1"/>
          <p:nvPr/>
        </p:nvSpPr>
        <p:spPr>
          <a:xfrm>
            <a:off x="2299940" y="1605776"/>
            <a:ext cx="8486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class9.name,((class9.maths_marks+class9.History_marks+class9.Science_marks+class9.Social_science_marks+class9.marathi_marks+class9.english_marks)/600*100) from class9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B40EE-C59D-4B68-985C-B2D7E4890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1" y="2989710"/>
            <a:ext cx="3057952" cy="2124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CE031-D0A6-489E-B0A3-F09D36C628CC}"/>
              </a:ext>
            </a:extLst>
          </p:cNvPr>
          <p:cNvSpPr txBox="1"/>
          <p:nvPr/>
        </p:nvSpPr>
        <p:spPr>
          <a:xfrm>
            <a:off x="2299940" y="729732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percentage in class 9</a:t>
            </a:r>
          </a:p>
        </p:txBody>
      </p:sp>
    </p:spTree>
    <p:extLst>
      <p:ext uri="{BB962C8B-B14F-4D97-AF65-F5344CB8AC3E}">
        <p14:creationId xmlns:p14="http://schemas.microsoft.com/office/powerpoint/2010/main" val="257817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CFF2F-F73D-46CF-AA7D-9ACCCC8DE1A9}"/>
              </a:ext>
            </a:extLst>
          </p:cNvPr>
          <p:cNvSpPr txBox="1"/>
          <p:nvPr/>
        </p:nvSpPr>
        <p:spPr>
          <a:xfrm>
            <a:off x="2653990" y="735980"/>
            <a:ext cx="8764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percentage of class 10</a:t>
            </a:r>
          </a:p>
          <a:p>
            <a:endParaRPr lang="en-US" dirty="0"/>
          </a:p>
          <a:p>
            <a:r>
              <a:rPr lang="en-US" dirty="0"/>
              <a:t>select class10.name,((class10.maths_mark+class10.History_mark+class10.Science_mark+class10.Social_science_mark+class10.marathi_mark+class10.english_mark)/600*100) from class10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3BAB3-CC52-4590-A404-F4A0CFB61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51" y="2742819"/>
            <a:ext cx="268642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0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0B6E0-74A6-4EC5-B614-6A326722EFD0}"/>
              </a:ext>
            </a:extLst>
          </p:cNvPr>
          <p:cNvSpPr txBox="1"/>
          <p:nvPr/>
        </p:nvSpPr>
        <p:spPr>
          <a:xfrm>
            <a:off x="2832409" y="914400"/>
            <a:ext cx="7304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percentage of students of 10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and9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endParaRPr lang="en-US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  <a:p>
            <a:r>
              <a:rPr lang="en-US" dirty="0"/>
              <a:t>select class9.name,((class9.maths_marks+class9.History_marks+class9.Science_marks+class9.Social_science_marks+class9.marathi_marks+class9.english_marks)/600*100),((class10.maths_mark+class10.History_mark+class10.Science_mark+class10.Social_science_mark+class10.marathi_mark+class10.english_mark)/600*100) from class10join class9 on class10.id=class9.id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9B04A-A5FF-4FED-A712-1D3B4C32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262" y="3733492"/>
            <a:ext cx="540142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A4738-21B6-413C-8B90-C4206165A047}"/>
              </a:ext>
            </a:extLst>
          </p:cNvPr>
          <p:cNvSpPr txBox="1"/>
          <p:nvPr/>
        </p:nvSpPr>
        <p:spPr>
          <a:xfrm>
            <a:off x="2324501" y="694084"/>
            <a:ext cx="79062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percentage diff between 10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and 9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students</a:t>
            </a:r>
          </a:p>
          <a:p>
            <a:endParaRPr lang="en-US" dirty="0"/>
          </a:p>
          <a:p>
            <a:r>
              <a:rPr lang="en-US" dirty="0"/>
              <a:t>select class9.name,((class9.maths_marks+class9.History_marks+class9.Science_marks+class9.Social_science_marks+class9.marathi_marks+class9.english_marks)/600*100),((class10.maths_mark+class10.History_mark+class10.Science_mark+class10.Social_science_mark+class10.marathi_mark+class10.english_mark)/600*100),(((class9.maths_marks+class9.History_marks+class9.Science_marks+class9.Social_science_marks+class9.marathi_marks+class9.english_marks)/600*100)-((class10.maths_mark+class10.History_mark+class10.Science_mark+class10.Social_science_mark+class10.marathi_mark+class10.english_mark))/600*100)from class10join class9 on class10.id=class9.id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182BE-F539-4884-9202-2E8115BB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93" y="4387403"/>
            <a:ext cx="785922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48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CDED5-D24D-4EF5-AB8A-17568A6BD432}"/>
              </a:ext>
            </a:extLst>
          </p:cNvPr>
          <p:cNvSpPr txBox="1"/>
          <p:nvPr/>
        </p:nvSpPr>
        <p:spPr>
          <a:xfrm>
            <a:off x="2183315" y="922828"/>
            <a:ext cx="83322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students who got less than 35</a:t>
            </a:r>
          </a:p>
          <a:p>
            <a:endParaRPr lang="en-IN" dirty="0"/>
          </a:p>
          <a:p>
            <a:r>
              <a:rPr lang="en-IN" dirty="0"/>
              <a:t>select name from class10 where(</a:t>
            </a:r>
            <a:r>
              <a:rPr lang="en-IN" dirty="0" err="1"/>
              <a:t>maths_mark</a:t>
            </a:r>
            <a:r>
              <a:rPr lang="en-IN" dirty="0"/>
              <a:t>)&lt;35 or (</a:t>
            </a:r>
            <a:r>
              <a:rPr lang="en-IN" dirty="0" err="1"/>
              <a:t>History_mark</a:t>
            </a:r>
            <a:r>
              <a:rPr lang="en-IN" dirty="0"/>
              <a:t>)&lt;35 or (</a:t>
            </a:r>
            <a:r>
              <a:rPr lang="en-IN" dirty="0" err="1"/>
              <a:t>Science_mark</a:t>
            </a:r>
            <a:r>
              <a:rPr lang="en-IN" dirty="0"/>
              <a:t>)&lt;35 or (</a:t>
            </a:r>
            <a:r>
              <a:rPr lang="en-IN" dirty="0" err="1"/>
              <a:t>Social_science_mark</a:t>
            </a:r>
            <a:r>
              <a:rPr lang="en-IN" dirty="0"/>
              <a:t>)&lt;35 or (</a:t>
            </a:r>
            <a:r>
              <a:rPr lang="en-IN" dirty="0" err="1"/>
              <a:t>marathi_mark</a:t>
            </a:r>
            <a:r>
              <a:rPr lang="en-IN" dirty="0"/>
              <a:t>)&lt;35 or(</a:t>
            </a:r>
            <a:r>
              <a:rPr lang="en-IN" dirty="0" err="1"/>
              <a:t>english_mark</a:t>
            </a:r>
            <a:r>
              <a:rPr lang="en-IN" dirty="0"/>
              <a:t>)&lt;35 or(</a:t>
            </a:r>
            <a:r>
              <a:rPr lang="en-IN" dirty="0" err="1"/>
              <a:t>hindi_mark</a:t>
            </a:r>
            <a:r>
              <a:rPr lang="en-IN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98130-CDDD-4809-AF94-3F77C576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32" y="2690088"/>
            <a:ext cx="141802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CCAE82-80F2-4DB5-A133-D4910E8F8FB2}"/>
              </a:ext>
            </a:extLst>
          </p:cNvPr>
          <p:cNvSpPr txBox="1"/>
          <p:nvPr/>
        </p:nvSpPr>
        <p:spPr>
          <a:xfrm>
            <a:off x="2550842" y="830095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no of student </a:t>
            </a:r>
          </a:p>
          <a:p>
            <a:endParaRPr lang="en-IN" dirty="0"/>
          </a:p>
          <a:p>
            <a:r>
              <a:rPr lang="en-IN" dirty="0"/>
              <a:t>select count(name) from class10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5F740-43D4-4209-A6AF-62E1B8221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20" y="1789099"/>
            <a:ext cx="243699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A29E75-3F87-47C0-BC82-94947705C609}"/>
              </a:ext>
            </a:extLst>
          </p:cNvPr>
          <p:cNvSpPr txBox="1"/>
          <p:nvPr/>
        </p:nvSpPr>
        <p:spPr>
          <a:xfrm>
            <a:off x="1976554" y="758502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full name</a:t>
            </a:r>
          </a:p>
          <a:p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concat</a:t>
            </a:r>
            <a:r>
              <a:rPr lang="en-IN" dirty="0"/>
              <a:t>(name," ",</a:t>
            </a:r>
            <a:r>
              <a:rPr lang="en-IN" dirty="0" err="1"/>
              <a:t>sirname</a:t>
            </a:r>
            <a:r>
              <a:rPr lang="en-IN" dirty="0"/>
              <a:t>) as "full name" from class10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20411-6E93-4C1C-8065-8573E3A8D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54" y="2118350"/>
            <a:ext cx="1951549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B738ED-6847-4F8E-B5F4-CE934B1E5710}"/>
              </a:ext>
            </a:extLst>
          </p:cNvPr>
          <p:cNvSpPr txBox="1"/>
          <p:nvPr/>
        </p:nvSpPr>
        <p:spPr>
          <a:xfrm>
            <a:off x="1876193" y="686909"/>
            <a:ext cx="66544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Create students email id using name and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sirname</a:t>
            </a:r>
            <a:endParaRPr lang="en-US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name,sirname,concat</a:t>
            </a:r>
            <a:r>
              <a:rPr lang="en-IN" dirty="0"/>
              <a:t>(name,"",</a:t>
            </a:r>
            <a:r>
              <a:rPr lang="en-IN" dirty="0" err="1"/>
              <a:t>sirname</a:t>
            </a:r>
            <a:r>
              <a:rPr lang="en-IN" dirty="0"/>
              <a:t>,"@gmail.com") as "mail id" from class10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3F54E-BD4C-4C60-83B3-A854579F0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93" y="2121823"/>
            <a:ext cx="316911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0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0D544-4B36-4E94-916B-68040984FB91}"/>
              </a:ext>
            </a:extLst>
          </p:cNvPr>
          <p:cNvSpPr txBox="1"/>
          <p:nvPr/>
        </p:nvSpPr>
        <p:spPr>
          <a:xfrm>
            <a:off x="2207941" y="646771"/>
            <a:ext cx="623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We have the following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2DA22-8553-490D-BFCE-4C57CBCBBE6C}"/>
              </a:ext>
            </a:extLst>
          </p:cNvPr>
          <p:cNvSpPr txBox="1"/>
          <p:nvPr/>
        </p:nvSpPr>
        <p:spPr>
          <a:xfrm>
            <a:off x="1873405" y="1906859"/>
            <a:ext cx="853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Class9: This table contains field is </a:t>
            </a:r>
            <a:r>
              <a:rPr lang="en-IN" b="1" dirty="0">
                <a:solidFill>
                  <a:srgbClr val="00B0F0"/>
                </a:solidFill>
              </a:rPr>
              <a:t>name,id,maths_marks,History_marks,Science_marks,Social_science_marks,marathi_marks,english_marks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C1C31-0F8D-4F4D-B71A-F7720A1AE71F}"/>
              </a:ext>
            </a:extLst>
          </p:cNvPr>
          <p:cNvSpPr txBox="1"/>
          <p:nvPr/>
        </p:nvSpPr>
        <p:spPr>
          <a:xfrm>
            <a:off x="1830659" y="3880624"/>
            <a:ext cx="8530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Class10: This table contains field is</a:t>
            </a:r>
          </a:p>
          <a:p>
            <a:r>
              <a:rPr lang="en-IN" b="1" dirty="0">
                <a:solidFill>
                  <a:srgbClr val="00B0F0"/>
                </a:solidFill>
              </a:rPr>
              <a:t>name,id,maths_mark,History_mark,Science_mark,Social_science_mark,marathi_mark,english_mark,Hindi_mark,sirname</a:t>
            </a:r>
          </a:p>
        </p:txBody>
      </p:sp>
    </p:spTree>
    <p:extLst>
      <p:ext uri="{BB962C8B-B14F-4D97-AF65-F5344CB8AC3E}">
        <p14:creationId xmlns:p14="http://schemas.microsoft.com/office/powerpoint/2010/main" val="284982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DDA80C-DC21-4C8E-8615-6E19EC84FA2E}"/>
              </a:ext>
            </a:extLst>
          </p:cNvPr>
          <p:cNvSpPr txBox="1"/>
          <p:nvPr/>
        </p:nvSpPr>
        <p:spPr>
          <a:xfrm>
            <a:off x="1920797" y="830095"/>
            <a:ext cx="60969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name whose substring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hru</a:t>
            </a:r>
            <a:endParaRPr lang="en-US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endParaRPr lang="en-IN" dirty="0"/>
          </a:p>
          <a:p>
            <a:r>
              <a:rPr lang="en-IN" dirty="0"/>
              <a:t>select name from class10 where name like "_</a:t>
            </a:r>
            <a:r>
              <a:rPr lang="en-IN" dirty="0" err="1"/>
              <a:t>hru</a:t>
            </a:r>
            <a:r>
              <a:rPr lang="en-IN" dirty="0"/>
              <a:t>%"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D08F6-44F2-42D5-88A4-5E6D9BDE9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97" y="2037248"/>
            <a:ext cx="1383681" cy="13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42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E0D437-A524-4116-9835-6E8F38E5D14D}"/>
              </a:ext>
            </a:extLst>
          </p:cNvPr>
          <p:cNvSpPr txBox="1"/>
          <p:nvPr/>
        </p:nvSpPr>
        <p:spPr>
          <a:xfrm>
            <a:off x="1686622" y="999143"/>
            <a:ext cx="8070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English marks from both standard</a:t>
            </a:r>
          </a:p>
          <a:p>
            <a:endParaRPr lang="en-IN" dirty="0"/>
          </a:p>
          <a:p>
            <a:r>
              <a:rPr lang="en-IN" dirty="0"/>
              <a:t>select class9.english_marks as "</a:t>
            </a:r>
            <a:r>
              <a:rPr lang="en-IN" dirty="0" err="1"/>
              <a:t>english</a:t>
            </a:r>
            <a:r>
              <a:rPr lang="en-IN" dirty="0"/>
              <a:t>(9)",class10.english_mark as "</a:t>
            </a:r>
            <a:r>
              <a:rPr lang="en-IN" dirty="0" err="1"/>
              <a:t>english</a:t>
            </a:r>
            <a:r>
              <a:rPr lang="en-IN" dirty="0"/>
              <a:t>(10)" from class10 join class9 on class10.id=class9.id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999B4-2A7F-4ECE-AD80-BE9171CD0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64" y="2199472"/>
            <a:ext cx="2324210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948421-B9CD-43CC-A30A-BF26DA70B916}"/>
              </a:ext>
            </a:extLst>
          </p:cNvPr>
          <p:cNvSpPr txBox="1"/>
          <p:nvPr/>
        </p:nvSpPr>
        <p:spPr>
          <a:xfrm>
            <a:off x="1686622" y="752036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Delete column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hindi</a:t>
            </a:r>
            <a:endParaRPr lang="en-US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r>
              <a:rPr lang="en-IN" dirty="0"/>
              <a:t>alter table class9 drop column </a:t>
            </a:r>
            <a:r>
              <a:rPr lang="en-IN" dirty="0" err="1"/>
              <a:t>hindi_marks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D6A31-AD5E-477B-A0C1-8D954D94579D}"/>
              </a:ext>
            </a:extLst>
          </p:cNvPr>
          <p:cNvSpPr txBox="1"/>
          <p:nvPr/>
        </p:nvSpPr>
        <p:spPr>
          <a:xfrm>
            <a:off x="1686622" y="1398367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* from class9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960DF-ED3C-4F0C-9998-EDB6119B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59" y="2131571"/>
            <a:ext cx="655411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77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CE1520-2489-4534-A5A3-B62B86C21ECA}"/>
              </a:ext>
            </a:extLst>
          </p:cNvPr>
          <p:cNvSpPr txBox="1"/>
          <p:nvPr/>
        </p:nvSpPr>
        <p:spPr>
          <a:xfrm>
            <a:off x="1697772" y="680444"/>
            <a:ext cx="7736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who has less mark in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maths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in 10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</a:p>
          <a:p>
            <a:endParaRPr lang="en-IN" dirty="0"/>
          </a:p>
          <a:p>
            <a:r>
              <a:rPr lang="en-IN" dirty="0"/>
              <a:t>select class10.name,class10.maths_mark from class10 order by </a:t>
            </a:r>
            <a:r>
              <a:rPr lang="en-IN" dirty="0" err="1"/>
              <a:t>maths_mark</a:t>
            </a:r>
            <a:r>
              <a:rPr lang="en-IN" dirty="0"/>
              <a:t> </a:t>
            </a:r>
            <a:r>
              <a:rPr lang="en-IN" dirty="0" err="1"/>
              <a:t>asc</a:t>
            </a:r>
            <a:r>
              <a:rPr lang="en-IN" dirty="0"/>
              <a:t> limit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61DB5-E63A-4009-8D5A-7D4C518A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75" y="2049100"/>
            <a:ext cx="283462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73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578CD-C1C5-4A72-8393-C998DDEACA85}"/>
              </a:ext>
            </a:extLst>
          </p:cNvPr>
          <p:cNvSpPr txBox="1"/>
          <p:nvPr/>
        </p:nvSpPr>
        <p:spPr>
          <a:xfrm>
            <a:off x="1675471" y="803108"/>
            <a:ext cx="8282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name whose got higher marks in 10</a:t>
            </a:r>
          </a:p>
          <a:p>
            <a:endParaRPr lang="en-IN" dirty="0"/>
          </a:p>
          <a:p>
            <a:r>
              <a:rPr lang="en-IN" dirty="0"/>
              <a:t>select class10.name,class10.maths_mark from class10 order by </a:t>
            </a:r>
            <a:r>
              <a:rPr lang="en-IN" dirty="0" err="1"/>
              <a:t>maths_mark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limit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CA0B02-97BB-415E-AF93-832C69271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4" y="2324854"/>
            <a:ext cx="258778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19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168656-2077-4A35-9E8E-FA9A5984983A}"/>
              </a:ext>
            </a:extLst>
          </p:cNvPr>
          <p:cNvSpPr txBox="1"/>
          <p:nvPr/>
        </p:nvSpPr>
        <p:spPr>
          <a:xfrm>
            <a:off x="1708924" y="871797"/>
            <a:ext cx="92638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name whose got higher marks in 9</a:t>
            </a:r>
          </a:p>
          <a:p>
            <a:endParaRPr lang="en-IN" dirty="0"/>
          </a:p>
          <a:p>
            <a:r>
              <a:rPr lang="en-IN" dirty="0"/>
              <a:t>select class9.name,class9.maths_marks from class9 order by </a:t>
            </a:r>
            <a:r>
              <a:rPr lang="en-IN" dirty="0" err="1"/>
              <a:t>maths_marks</a:t>
            </a:r>
            <a:r>
              <a:rPr lang="en-IN" dirty="0"/>
              <a:t> </a:t>
            </a:r>
            <a:r>
              <a:rPr lang="en-IN" dirty="0" err="1"/>
              <a:t>asc</a:t>
            </a:r>
            <a:r>
              <a:rPr lang="en-IN" dirty="0"/>
              <a:t> limit 1select class9.name,class9.maths_marks from class9 order by </a:t>
            </a:r>
            <a:r>
              <a:rPr lang="en-IN" dirty="0" err="1"/>
              <a:t>maths_marks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limit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155BAC-C53A-40D8-8BC3-4F125644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52" y="2201967"/>
            <a:ext cx="238145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7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9407-25B8-46BA-94E3-D100B4FD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812" y="822757"/>
            <a:ext cx="8915400" cy="18139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percentage desc order in 9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std</a:t>
            </a:r>
            <a:endParaRPr lang="en-US" dirty="0"/>
          </a:p>
          <a:p>
            <a:r>
              <a:rPr lang="en-US" dirty="0"/>
              <a:t>select class9.name,((class9.maths_marks+class9.History_marks+class9.Science_marks+class9.Social_science_marks+class9.marathi_marks+class9.english_marks)/600*100) as "</a:t>
            </a:r>
            <a:r>
              <a:rPr lang="en-US" dirty="0" err="1"/>
              <a:t>student_percentage</a:t>
            </a:r>
            <a:r>
              <a:rPr lang="en-US" dirty="0"/>
              <a:t>" from class9 order by </a:t>
            </a:r>
            <a:r>
              <a:rPr lang="en-US" dirty="0" err="1"/>
              <a:t>student_percentage</a:t>
            </a:r>
            <a:r>
              <a:rPr lang="en-US" dirty="0"/>
              <a:t> desc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7E8AD-6277-40D1-B45B-1A2CCB4E8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04" y="3008329"/>
            <a:ext cx="158137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F4E3-E983-4EB9-9155-5F424820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417" y="762000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name whose got higher marks in first 3 student in 9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std</a:t>
            </a:r>
          </a:p>
          <a:p>
            <a:endParaRPr lang="en-US" dirty="0"/>
          </a:p>
          <a:p>
            <a:r>
              <a:rPr lang="en-US" dirty="0"/>
              <a:t>select class9.name,((class9.maths_marks+class9.History_marks+class9.Science_marks+class9.Social_science_marks+class9.marathi_marks+class9.english_marks)/600*100) as "</a:t>
            </a:r>
            <a:r>
              <a:rPr lang="en-US" dirty="0" err="1"/>
              <a:t>student_percentage</a:t>
            </a:r>
            <a:r>
              <a:rPr lang="en-US" dirty="0"/>
              <a:t>" from class9 order by </a:t>
            </a:r>
            <a:r>
              <a:rPr lang="en-US" dirty="0" err="1"/>
              <a:t>student_percentage</a:t>
            </a:r>
            <a:r>
              <a:rPr lang="en-US" dirty="0"/>
              <a:t> desc limit 3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5B0D6-A430-40DC-95A4-799B7AA16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0" y="3558410"/>
            <a:ext cx="202910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42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C030DF-DE13-48FB-8F42-4DCCBB237044}"/>
              </a:ext>
            </a:extLst>
          </p:cNvPr>
          <p:cNvSpPr txBox="1"/>
          <p:nvPr/>
        </p:nvSpPr>
        <p:spPr>
          <a:xfrm>
            <a:off x="1653167" y="516739"/>
            <a:ext cx="99664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name whose got higher marks in 10 std</a:t>
            </a:r>
          </a:p>
          <a:p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concat</a:t>
            </a:r>
            <a:r>
              <a:rPr lang="en-IN" dirty="0"/>
              <a:t>(name," ",</a:t>
            </a:r>
            <a:r>
              <a:rPr lang="en-IN" dirty="0" err="1"/>
              <a:t>sirname</a:t>
            </a:r>
            <a:r>
              <a:rPr lang="en-IN" dirty="0"/>
              <a:t>),((class10.maths_mark+class10.History_mark+class10.Science_mark+class10.Social_science_mark+class10.marathi_mark+class10.english_mark)/600*100) as "</a:t>
            </a:r>
            <a:r>
              <a:rPr lang="en-IN" dirty="0" err="1"/>
              <a:t>student_percentage</a:t>
            </a:r>
            <a:r>
              <a:rPr lang="en-IN" dirty="0"/>
              <a:t>" from class10 order by </a:t>
            </a:r>
            <a:r>
              <a:rPr lang="en-IN" dirty="0" err="1"/>
              <a:t>student_percentage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limit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0FF00-7E69-44E4-AF2E-433F130BA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77" y="2801155"/>
            <a:ext cx="248637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8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A80016-1504-4185-86B7-6723A7BB5818}"/>
              </a:ext>
            </a:extLst>
          </p:cNvPr>
          <p:cNvSpPr txBox="1"/>
          <p:nvPr/>
        </p:nvSpPr>
        <p:spPr>
          <a:xfrm>
            <a:off x="1954251" y="873577"/>
            <a:ext cx="86840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name whose got higher marks in 10 display full name</a:t>
            </a:r>
          </a:p>
          <a:p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concat</a:t>
            </a:r>
            <a:r>
              <a:rPr lang="en-IN" dirty="0"/>
              <a:t>(name," ",</a:t>
            </a:r>
            <a:r>
              <a:rPr lang="en-IN" dirty="0" err="1"/>
              <a:t>sirname</a:t>
            </a:r>
            <a:r>
              <a:rPr lang="en-IN" dirty="0"/>
              <a:t>),((class10.maths_mark+class10.History_mark+class10.Science_mark+class10.Social_science_mark+class10.marathi_mark+class10.english_mark)/600*100) as "</a:t>
            </a:r>
            <a:r>
              <a:rPr lang="en-IN" dirty="0" err="1"/>
              <a:t>student_percentage</a:t>
            </a:r>
            <a:r>
              <a:rPr lang="en-IN" dirty="0"/>
              <a:t>" from class10 order by </a:t>
            </a:r>
            <a:r>
              <a:rPr lang="en-IN" dirty="0" err="1"/>
              <a:t>student_percentage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68357-CE18-45E9-AE1F-EDF6C0F4F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51" y="3470949"/>
            <a:ext cx="221963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0BC714-AA20-4BDB-8576-E1BF3C832BA5}"/>
              </a:ext>
            </a:extLst>
          </p:cNvPr>
          <p:cNvSpPr txBox="1"/>
          <p:nvPr/>
        </p:nvSpPr>
        <p:spPr>
          <a:xfrm>
            <a:off x="1639230" y="401444"/>
            <a:ext cx="93335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class9(name varchar(12),id </a:t>
            </a:r>
            <a:r>
              <a:rPr lang="en-US" dirty="0" err="1"/>
              <a:t>int,maths_marks</a:t>
            </a:r>
            <a:r>
              <a:rPr lang="en-US" dirty="0"/>
              <a:t> </a:t>
            </a:r>
            <a:r>
              <a:rPr lang="en-US" dirty="0" err="1"/>
              <a:t>int,History_marks</a:t>
            </a:r>
            <a:r>
              <a:rPr lang="en-US" dirty="0"/>
              <a:t> </a:t>
            </a:r>
            <a:r>
              <a:rPr lang="en-US" dirty="0" err="1"/>
              <a:t>int,Science_marks</a:t>
            </a:r>
            <a:r>
              <a:rPr lang="en-US" dirty="0"/>
              <a:t> </a:t>
            </a:r>
            <a:r>
              <a:rPr lang="en-US" dirty="0" err="1"/>
              <a:t>int,Social_science_marks</a:t>
            </a:r>
            <a:r>
              <a:rPr lang="en-US" dirty="0"/>
              <a:t> </a:t>
            </a:r>
            <a:r>
              <a:rPr lang="en-US" dirty="0" err="1"/>
              <a:t>int,marathi_marks</a:t>
            </a:r>
            <a:r>
              <a:rPr lang="en-US" dirty="0"/>
              <a:t> </a:t>
            </a:r>
            <a:r>
              <a:rPr lang="en-US" dirty="0" err="1"/>
              <a:t>int,english_marks</a:t>
            </a:r>
            <a:r>
              <a:rPr lang="en-US" dirty="0"/>
              <a:t> </a:t>
            </a:r>
            <a:r>
              <a:rPr lang="en-US" dirty="0" err="1"/>
              <a:t>int,Hindi_marks</a:t>
            </a:r>
            <a:r>
              <a:rPr lang="en-US" dirty="0"/>
              <a:t> int)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insert into class9(name,id,maths_marks,History_marks,Science_marks,Social_science_marks,marathi_marks,english_marks)values("shruti",1,94,87,82,92,91,65),("sayali",2,92,76,82,89,89,60),("teju",3,78,99,68,65,89,64),("priyanka",4,93,67,44,56,65,32),('kshitija',5,94,93,85,73,67,45),("nikita",6,78,98,76,98,78,66),("aarati",7,56,77,76,43,90,56),("komal",8,56,77,65,77,44,65),("ankita",9,78,44,55,43,98,56),("shruti",10,89,74,22,45,66,45)</a:t>
            </a:r>
          </a:p>
          <a:p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List of values</a:t>
            </a:r>
          </a:p>
          <a:p>
            <a:endParaRPr lang="en-IN" dirty="0"/>
          </a:p>
          <a:p>
            <a:r>
              <a:rPr lang="en-IN" dirty="0"/>
              <a:t>select * from class9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5F9DA-ED41-4932-AFF6-7DD2AA3D7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23" y="4495470"/>
            <a:ext cx="7001852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0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448907-320B-4B5B-986A-BC43E790482B}"/>
              </a:ext>
            </a:extLst>
          </p:cNvPr>
          <p:cNvSpPr txBox="1"/>
          <p:nvPr/>
        </p:nvSpPr>
        <p:spPr>
          <a:xfrm>
            <a:off x="1805569" y="884730"/>
            <a:ext cx="94645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name whose got less  marks in 10</a:t>
            </a:r>
          </a:p>
          <a:p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concat</a:t>
            </a:r>
            <a:r>
              <a:rPr lang="en-IN" dirty="0"/>
              <a:t>(name," ",</a:t>
            </a:r>
            <a:r>
              <a:rPr lang="en-IN" dirty="0" err="1"/>
              <a:t>sirname</a:t>
            </a:r>
            <a:r>
              <a:rPr lang="en-IN" dirty="0"/>
              <a:t>),((class10.maths_mark+class10.History_mark+class10.Science_mark+class10.Social_science_mark+class10.marathi_mark+class10.english_mark)/600*100) as "</a:t>
            </a:r>
            <a:r>
              <a:rPr lang="en-IN" dirty="0" err="1"/>
              <a:t>student_percentage</a:t>
            </a:r>
            <a:r>
              <a:rPr lang="en-IN" dirty="0"/>
              <a:t>" from class10 order by </a:t>
            </a:r>
            <a:r>
              <a:rPr lang="en-IN" dirty="0" err="1"/>
              <a:t>student_percentage</a:t>
            </a:r>
            <a:r>
              <a:rPr lang="en-IN" dirty="0"/>
              <a:t> </a:t>
            </a:r>
            <a:r>
              <a:rPr lang="en-IN" dirty="0" err="1"/>
              <a:t>asc</a:t>
            </a:r>
            <a:r>
              <a:rPr lang="en-IN" dirty="0"/>
              <a:t> limit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312B1-3CA9-4D42-8221-5919B6EB3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69" y="2877763"/>
            <a:ext cx="279121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37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13A96C-0581-45B2-BF96-BCBDA78F7897}"/>
              </a:ext>
            </a:extLst>
          </p:cNvPr>
          <p:cNvSpPr txBox="1"/>
          <p:nvPr/>
        </p:nvSpPr>
        <p:spPr>
          <a:xfrm>
            <a:off x="1853889" y="717461"/>
            <a:ext cx="96987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student name whose got less  marks in 9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</a:p>
          <a:p>
            <a:endParaRPr lang="en-IN" dirty="0"/>
          </a:p>
          <a:p>
            <a:r>
              <a:rPr lang="en-IN" dirty="0"/>
              <a:t>select class9.name,((class9.maths_marks+class9.History_marks+class9.Science_marks+class9.Social_science_marks+class9.marathi_marks+class9.english_marks)/600*100) as "</a:t>
            </a:r>
            <a:r>
              <a:rPr lang="en-IN" dirty="0" err="1"/>
              <a:t>student_percentage</a:t>
            </a:r>
            <a:r>
              <a:rPr lang="en-IN" dirty="0"/>
              <a:t>" from class9 order by </a:t>
            </a:r>
            <a:r>
              <a:rPr lang="en-IN" dirty="0" err="1"/>
              <a:t>student_percentage</a:t>
            </a:r>
            <a:r>
              <a:rPr lang="en-IN" dirty="0"/>
              <a:t> </a:t>
            </a:r>
            <a:r>
              <a:rPr lang="en-IN" dirty="0" err="1"/>
              <a:t>asc</a:t>
            </a:r>
            <a:r>
              <a:rPr lang="en-IN" dirty="0"/>
              <a:t> limit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1CDF8-FB29-41FF-98F4-47D06B105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04" y="2724052"/>
            <a:ext cx="193384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0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87EE33-0DBC-4418-8672-C561106C1743}"/>
              </a:ext>
            </a:extLst>
          </p:cNvPr>
          <p:cNvSpPr txBox="1"/>
          <p:nvPr/>
        </p:nvSpPr>
        <p:spPr>
          <a:xfrm>
            <a:off x="2099217" y="763188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Update name</a:t>
            </a:r>
          </a:p>
          <a:p>
            <a:r>
              <a:rPr lang="en-US" dirty="0"/>
              <a:t>update class9 set name="</a:t>
            </a:r>
            <a:r>
              <a:rPr lang="en-US" dirty="0" err="1"/>
              <a:t>shruti_p</a:t>
            </a:r>
            <a:r>
              <a:rPr lang="en-US" dirty="0"/>
              <a:t>" where id=10</a:t>
            </a:r>
          </a:p>
          <a:p>
            <a:r>
              <a:rPr lang="en-US" dirty="0"/>
              <a:t>Select * from class9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808D6-5C5D-4BF6-A2BF-3002E8CF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60" y="1755010"/>
            <a:ext cx="710664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0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23DDFB-85E5-45FB-BA66-E6BB717EF55C}"/>
              </a:ext>
            </a:extLst>
          </p:cNvPr>
          <p:cNvSpPr txBox="1"/>
          <p:nvPr/>
        </p:nvSpPr>
        <p:spPr>
          <a:xfrm>
            <a:off x="2776654" y="825190"/>
            <a:ext cx="854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create table class10(name varchar(12),id </a:t>
            </a:r>
            <a:r>
              <a:rPr lang="en-IN" dirty="0" err="1"/>
              <a:t>int,maths_mark</a:t>
            </a:r>
            <a:r>
              <a:rPr lang="en-IN" dirty="0"/>
              <a:t> </a:t>
            </a:r>
            <a:r>
              <a:rPr lang="en-IN" dirty="0" err="1"/>
              <a:t>int,History_mark</a:t>
            </a:r>
            <a:r>
              <a:rPr lang="en-IN" dirty="0"/>
              <a:t> </a:t>
            </a:r>
            <a:r>
              <a:rPr lang="en-IN" dirty="0" err="1"/>
              <a:t>int,Science_mark</a:t>
            </a:r>
            <a:r>
              <a:rPr lang="en-IN" dirty="0"/>
              <a:t> </a:t>
            </a:r>
            <a:r>
              <a:rPr lang="en-IN" dirty="0" err="1"/>
              <a:t>int,Social_science_mark</a:t>
            </a:r>
            <a:r>
              <a:rPr lang="en-IN" dirty="0"/>
              <a:t> </a:t>
            </a:r>
            <a:r>
              <a:rPr lang="en-IN" dirty="0" err="1"/>
              <a:t>int,marathi_mark</a:t>
            </a:r>
            <a:r>
              <a:rPr lang="en-IN" dirty="0"/>
              <a:t> </a:t>
            </a:r>
            <a:r>
              <a:rPr lang="en-IN" dirty="0" err="1"/>
              <a:t>int,english_mark</a:t>
            </a:r>
            <a:r>
              <a:rPr lang="en-IN" dirty="0"/>
              <a:t> </a:t>
            </a:r>
            <a:r>
              <a:rPr lang="en-IN" dirty="0" err="1"/>
              <a:t>int,Hindi_mark</a:t>
            </a:r>
            <a:r>
              <a:rPr lang="en-IN" dirty="0"/>
              <a:t> int)</a:t>
            </a:r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Add column  </a:t>
            </a:r>
            <a:r>
              <a:rPr lang="en-IN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sirname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r>
              <a:rPr lang="en-US" dirty="0"/>
              <a:t>alter table class10 add column </a:t>
            </a:r>
            <a:r>
              <a:rPr lang="en-US" dirty="0" err="1"/>
              <a:t>sirname</a:t>
            </a:r>
            <a:r>
              <a:rPr lang="en-US" dirty="0"/>
              <a:t> varchar(12)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1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F0FD22-F9B6-405F-9D46-A0AECCC8845C}"/>
              </a:ext>
            </a:extLst>
          </p:cNvPr>
          <p:cNvSpPr txBox="1"/>
          <p:nvPr/>
        </p:nvSpPr>
        <p:spPr>
          <a:xfrm>
            <a:off x="2868651" y="377117"/>
            <a:ext cx="79480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insert into class10(name,id,maths_mark,History_mark,Science_mark,Social_science_mark,marathi_mark,english_mark,Hindi_mark,sirname)values("shruti",1,75,89,80,95,97,78,66,"pavaskar"),("sayali",2,67,81,82,90,82,80,45,"mane"),("teju",3,85,91,68,55,89,64,56,'kadam'),("priyanka",4,56,67,44,56,65,32,56,"kale"),('kshitija',5,83,93,85,73,67,45,56,"patakar"),("nikita",6,67,98,76,98,78,66,65,"bobade"),("aarati",7,56,77,76,43,90,56,98,"pavar"),("komal",8,53,77,65,77,44,65,65,"yadav"),("ankita",9,70,44,55,43,98,56,56,"salunkhe"),("shruti_p",35,89,74,22,45,66,45,66,"patil")</a:t>
            </a:r>
          </a:p>
          <a:p>
            <a:endParaRPr lang="en-IN" dirty="0"/>
          </a:p>
          <a:p>
            <a:r>
              <a:rPr lang="en-IN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Retrive</a:t>
            </a:r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all data 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14026-88ED-44B6-8846-282871839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51" y="4127976"/>
            <a:ext cx="7192379" cy="2352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F81FB2-1972-41D9-B502-05D39C224305}"/>
              </a:ext>
            </a:extLst>
          </p:cNvPr>
          <p:cNvSpPr txBox="1"/>
          <p:nvPr/>
        </p:nvSpPr>
        <p:spPr>
          <a:xfrm>
            <a:off x="2868651" y="3591375"/>
            <a:ext cx="66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class10</a:t>
            </a:r>
          </a:p>
        </p:txBody>
      </p:sp>
    </p:spTree>
    <p:extLst>
      <p:ext uri="{BB962C8B-B14F-4D97-AF65-F5344CB8AC3E}">
        <p14:creationId xmlns:p14="http://schemas.microsoft.com/office/powerpoint/2010/main" val="247756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D2BF6-7CB0-427B-93B2-9F5C6EA7286D}"/>
              </a:ext>
            </a:extLst>
          </p:cNvPr>
          <p:cNvSpPr txBox="1"/>
          <p:nvPr/>
        </p:nvSpPr>
        <p:spPr>
          <a:xfrm>
            <a:off x="1940312" y="713677"/>
            <a:ext cx="7281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Add constraint</a:t>
            </a:r>
          </a:p>
          <a:p>
            <a:r>
              <a:rPr lang="en-US" dirty="0"/>
              <a:t>alter table class9 add constraint primary key pk1(id)</a:t>
            </a:r>
          </a:p>
          <a:p>
            <a:endParaRPr lang="en-US" dirty="0"/>
          </a:p>
          <a:p>
            <a:r>
              <a:rPr lang="en-US" dirty="0"/>
              <a:t>alter table class10 add constraint primary key pk2(id)</a:t>
            </a:r>
          </a:p>
          <a:p>
            <a:r>
              <a:rPr lang="en-IN" dirty="0" err="1"/>
              <a:t>desc</a:t>
            </a:r>
            <a:r>
              <a:rPr lang="en-IN" dirty="0"/>
              <a:t> class9</a:t>
            </a: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6D5DF-C1E9-4DB0-88A7-B54874C72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12" y="2705890"/>
            <a:ext cx="3900867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9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91277-C6ED-40B2-909A-8DAE8530BBFB}"/>
              </a:ext>
            </a:extLst>
          </p:cNvPr>
          <p:cNvSpPr txBox="1"/>
          <p:nvPr/>
        </p:nvSpPr>
        <p:spPr>
          <a:xfrm>
            <a:off x="2189355" y="828081"/>
            <a:ext cx="704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maths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and English marks in class 10 and 9</a:t>
            </a:r>
          </a:p>
          <a:p>
            <a:r>
              <a:rPr lang="en-US" dirty="0"/>
              <a:t>select </a:t>
            </a:r>
            <a:r>
              <a:rPr lang="en-US" dirty="0" err="1"/>
              <a:t>maths_marks,english_marks</a:t>
            </a:r>
            <a:r>
              <a:rPr lang="en-US" dirty="0"/>
              <a:t> from class9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68A2B-D8FE-4269-96DC-1F3D57C4AF42}"/>
              </a:ext>
            </a:extLst>
          </p:cNvPr>
          <p:cNvSpPr txBox="1"/>
          <p:nvPr/>
        </p:nvSpPr>
        <p:spPr>
          <a:xfrm>
            <a:off x="2189355" y="4005270"/>
            <a:ext cx="81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maths_mark,english_mark</a:t>
            </a:r>
            <a:r>
              <a:rPr lang="en-US" dirty="0"/>
              <a:t> from class10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7793E-F85C-435F-91D1-3E7430AE6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85" y="1683820"/>
            <a:ext cx="1974000" cy="2000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1756EB-3829-419C-8879-07F105BD2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97" y="4584010"/>
            <a:ext cx="175387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A71FFD-FDEB-48A7-8A7F-FCE671B9053A}"/>
              </a:ext>
            </a:extLst>
          </p:cNvPr>
          <p:cNvSpPr txBox="1"/>
          <p:nvPr/>
        </p:nvSpPr>
        <p:spPr>
          <a:xfrm>
            <a:off x="2274849" y="880946"/>
            <a:ext cx="8184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maths,science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marks student shruti 10 nth and 9 nth class</a:t>
            </a:r>
          </a:p>
          <a:p>
            <a:r>
              <a:rPr lang="en-US" dirty="0"/>
              <a:t>select class9.maths_marks,class9.science_marks,class10.maths_mark,class10.science_mark from class9 join class10 on class9.id=class10.id where class9.name="shruti"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56164-39EF-405D-8DA7-716BBE1EE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49" y="2883817"/>
            <a:ext cx="338184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417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140</TotalTime>
  <Words>2000</Words>
  <Application>Microsoft Office PowerPoint</Application>
  <PresentationFormat>Widescreen</PresentationFormat>
  <Paragraphs>102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Rounded MT Bold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</dc:creator>
  <cp:lastModifiedBy>shruti</cp:lastModifiedBy>
  <cp:revision>18</cp:revision>
  <dcterms:created xsi:type="dcterms:W3CDTF">2023-08-03T08:08:18Z</dcterms:created>
  <dcterms:modified xsi:type="dcterms:W3CDTF">2023-08-09T11:27:44Z</dcterms:modified>
</cp:coreProperties>
</file>