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Team-X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Track - HEALTHCARE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50C9-730C-48DB-BD38-23D68E34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03B3A-A2D2-43EE-B421-33FD8A9E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Rural residents often encounter barriers to healthcare that limit their ability to obtain the care they need. Even when an adequate supply of healthcare services exists in a community, there are other factors to be considered in terms of healthcare access and mediums to avail the existing amenity. Also, in pandemic times , access to proper healthcare facilities is the need of the hour.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Healthcare Stakeholders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: Patients and Physicians</a:t>
            </a:r>
            <a:endParaRPr lang="en-US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Why this issue? 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India has a significant shortage of trained physicians nationwide when compared to the WHO recommended ratio. Additionally, with about 80 percent of the medical workforce concentrated in top 8-10 cities and serving only 28 percent of the total population, access to healthcare still remains an aspiration for many. In rural India, a patient may have to travel even about 12 kms to meet a doctor. The need of the hour is to provide good quality healthcare access to the rural population.</a:t>
            </a:r>
            <a:endParaRPr lang="en-US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46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6554-5D64-474A-85FA-F9D4CD77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ED4B-4977-494B-924F-FAEAE7D9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6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Sanjeevani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medical web-app that tackles the urban rural divide by helping patients get doctor consultations virtually through app or web-based videos, chats and voice guidance.</a:t>
            </a:r>
          </a:p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an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Android-IoT based Real-Time Health Monitoring and Medical Consultation System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IoT system is connected to the cloud that let’s the users keep real time check on some basic parameters like: Heart-Rate, Blood Pressure, Temperature, ECG Function, Glucose Level, Dissolved Oxygen Level etc. using Bio-Sensors that transmits the data to Firebase for storage in database and henceforth can be accessed by the authenticated person.</a:t>
            </a:r>
          </a:p>
          <a:p>
            <a:pPr algn="l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medical web-app offers people to have a better access to healthcare resources beyond their boundaries of accessibility and connect them to doctors, specialists and healthcare experts on a digital platform, which provides them access to an online consultant without a physical visit. The app provides one-to-one interaction with doctors with the help of features like text messages and video chats. For the doctors, It also includes the feature to view-track the medical record of the patient regularly and efficiently.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3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E260-68A0-406C-B2F9-716DAC3A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696D-AE75-4596-8009-A967D218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Messages :</a:t>
            </a:r>
            <a:b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allows patients to connect to doctors and have a personal consultation over a chat on a digital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 Conference :</a:t>
            </a:r>
            <a:b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provides its user to avail the option of video conferencing to have a better understanding of the person’s ailment.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Multi-Language Support :</a:t>
            </a:r>
            <a:b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supports multi-language interface for users to have the comfort of communication in their preferred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 Profile :</a:t>
            </a:r>
            <a:b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helps doctor check the live health report as generated by the IoT device</a:t>
            </a:r>
          </a:p>
        </p:txBody>
      </p:sp>
    </p:spTree>
    <p:extLst>
      <p:ext uri="{BB962C8B-B14F-4D97-AF65-F5344CB8AC3E}">
        <p14:creationId xmlns:p14="http://schemas.microsoft.com/office/powerpoint/2010/main" val="106967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0BE3-81E8-4265-949D-2CAD6B6A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722-4A91-4041-875B-8D83070A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-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Database –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Firebase Database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Android development platform – Native Android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Website – HTML, CSS, JavaScript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Hardware – 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Sensors -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 Module, Pulse Oximeter, Temperature Sensor, Glucometer, Blood Pressure module connected to a Biometric Shield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07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{02C21068-52FE-4FD0-A0A2-78DFCE099FDE}tf78438558_win32</Template>
  <TotalTime>55</TotalTime>
  <Words>508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Team-X</vt:lpstr>
      <vt:lpstr>PROBLEM STATEMENT</vt:lpstr>
      <vt:lpstr>Proposed Solution</vt:lpstr>
      <vt:lpstr>Features of the application</vt:lpstr>
      <vt:lpstr>Tools and 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nexa</dc:title>
  <dc:creator>Shruti Rawal</dc:creator>
  <cp:lastModifiedBy>Shruti Rawal</cp:lastModifiedBy>
  <cp:revision>7</cp:revision>
  <dcterms:created xsi:type="dcterms:W3CDTF">2021-02-06T10:28:34Z</dcterms:created>
  <dcterms:modified xsi:type="dcterms:W3CDTF">2022-01-08T09:00:56Z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