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63" d="100"/>
          <a:sy n="63" d="100"/>
        </p:scale>
        <p:origin x="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6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7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9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76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3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2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9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46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711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75CFB46-726C-435D-81DB-21DE28AEFFD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B38B4AB-D1D2-4AE0-8485-85A97DDD0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3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hrutisghosh@outlook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A85A-5328-832E-39FD-09F63D78B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24009"/>
            <a:ext cx="8256017" cy="1017141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U.S. Airline Performance &amp; Delay Analysis (2015)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00B8F-56B6-1877-F358-6DFF53BC1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5808" y="3429000"/>
            <a:ext cx="8132727" cy="863029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A Data-Driven Study of Flight Trends, Delays &amp; Cancellations </a:t>
            </a:r>
            <a:r>
              <a:rPr lang="en-US" sz="2400" b="1" dirty="0">
                <a:latin typeface="Arial Narrow" panose="020B0606020202030204" pitchFamily="34" charset="0"/>
              </a:rPr>
              <a:t>Presented by:</a:t>
            </a:r>
            <a:r>
              <a:rPr lang="en-US" sz="2400" dirty="0">
                <a:latin typeface="Arial Narrow" panose="020B0606020202030204" pitchFamily="34" charset="0"/>
              </a:rPr>
              <a:t> Shruti Sumadhur Ghosh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97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0FA7-7131-08D9-72AA-39D0E0F0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0" y="607392"/>
            <a:ext cx="2357120" cy="926768"/>
          </a:xfrm>
        </p:spPr>
        <p:txBody>
          <a:bodyPr/>
          <a:lstStyle/>
          <a:p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Dashboard Walkthrough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B7C699-F3E9-FE2D-92A3-24E7EFF99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0" y="243841"/>
            <a:ext cx="8493912" cy="6350000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073ADCC-2E13-AF2A-9E21-DFBA5E2D17B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296400" y="1426263"/>
            <a:ext cx="212217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🟦 KPI Card Row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📉 Monthly Trends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(Flight Volume + Delay/Cancellation)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📊 Airline Bar Charts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(On-Time %, Avg Delay)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🍩 Cancellation Reasons Donut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📊 Stacked Delay Cause Chart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🌍 Map Visual: Total Flights by Origin State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🎛️ Slicer Panel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(with filters for Month, Airline, Route)</a:t>
            </a:r>
          </a:p>
        </p:txBody>
      </p:sp>
    </p:spTree>
    <p:extLst>
      <p:ext uri="{BB962C8B-B14F-4D97-AF65-F5344CB8AC3E}">
        <p14:creationId xmlns:p14="http://schemas.microsoft.com/office/powerpoint/2010/main" val="17818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9DD654-0C8A-AD1C-F2F2-286B82294A0B}"/>
              </a:ext>
            </a:extLst>
          </p:cNvPr>
          <p:cNvSpPr txBox="1"/>
          <p:nvPr/>
        </p:nvSpPr>
        <p:spPr>
          <a:xfrm>
            <a:off x="645160" y="1166842"/>
            <a:ext cx="109016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🙏 Thank You for Your Attention!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Feedback Welcome!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📧 Contact: Shruti Sumadhur Ghosh📩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shrutisghosh@outlook.com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📊 Project: U.S. Airline Performance &amp; Delay Analysis – 2015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6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70FE-D1D4-CC70-DDBF-EDB6BD88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44557"/>
            <a:ext cx="8379307" cy="1027416"/>
          </a:xfrm>
        </p:spPr>
        <p:txBody>
          <a:bodyPr/>
          <a:lstStyle/>
          <a:p>
            <a:r>
              <a:rPr lang="en-IN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🏛️ Project Overview</a:t>
            </a:r>
            <a:br>
              <a:rPr lang="en-IN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86CA6-A4FB-BF3E-28DE-E1729CDC2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40" y="2815120"/>
            <a:ext cx="8188504" cy="2445250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U.S. domestic airline data (2015) to uncover patterns in flight delays, cancellations, and performance.</a:t>
            </a:r>
          </a:p>
          <a:p>
            <a:pPr algn="l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Tools Used: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SQLite, Power BI</a:t>
            </a:r>
          </a:p>
          <a:p>
            <a:pPr algn="l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Data Sources: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flights.csv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airlines.csv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airports.csv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4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CEE4-B70A-B57E-7477-927532D93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742" y="2663811"/>
            <a:ext cx="9070848" cy="562276"/>
          </a:xfrm>
        </p:spPr>
        <p:txBody>
          <a:bodyPr/>
          <a:lstStyle/>
          <a:p>
            <a:r>
              <a:rPr lang="en-IN" sz="3600" b="1" u="sng" dirty="0">
                <a:solidFill>
                  <a:schemeClr val="tx1"/>
                </a:solidFill>
              </a:rPr>
              <a:t>🔧 Methodology</a:t>
            </a:r>
            <a:br>
              <a:rPr lang="en-IN" sz="3600" b="1" u="sng" dirty="0">
                <a:solidFill>
                  <a:schemeClr val="tx1"/>
                </a:solidFill>
              </a:rPr>
            </a:br>
            <a:endParaRPr lang="en-IN" sz="3600" u="sng" dirty="0">
              <a:solidFill>
                <a:schemeClr val="tx1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30320E4-85C7-63D0-160C-28062D1CB4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54110" y="2864246"/>
            <a:ext cx="74837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&amp; Integration using SQL (SQLite)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enriched view: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v_flight_data_enriched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KPI measures and calculated metrics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key trends using Power BI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B430-6C5F-4A2F-C576-E105E7BE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352782"/>
            <a:ext cx="9068586" cy="780836"/>
          </a:xfrm>
        </p:spPr>
        <p:txBody>
          <a:bodyPr/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📊 Overall Flight Volume &amp; Performance</a:t>
            </a:r>
            <a:b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9464F-E5DD-EB28-67FB-DB4CD236A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216" y="3133618"/>
            <a:ext cx="6113090" cy="200564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Flights: 1.05 million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On-Time Arrival Rate: 78.13%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Arrival Delay: 7.61 minutes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Delay Rate: 21.87%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Cancellation Rate: 3.86%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8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57CC-F51C-6CE1-0A28-E195A9A1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06" y="642594"/>
            <a:ext cx="9979794" cy="64008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>
                <a:solidFill>
                  <a:schemeClr val="tx1"/>
                </a:solidFill>
              </a:rPr>
              <a:t>📅 Monthly Trends</a:t>
            </a:r>
            <a:br>
              <a:rPr lang="en-IN" b="1" u="sng" dirty="0">
                <a:solidFill>
                  <a:schemeClr val="tx1"/>
                </a:solidFill>
              </a:rPr>
            </a:b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4EA6A-39C8-6199-52ED-D2A24261D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3" y="1434254"/>
            <a:ext cx="4754880" cy="64008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Flight Volumes by Month: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Jan: 469,968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Feb: 429,191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Mar: 149,416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E292BE-794E-DECA-8CBE-181B9CD09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2" y="2755900"/>
            <a:ext cx="4495589" cy="3200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9CD2C-19D2-AC5E-3C6B-FC29B1AAF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8669" y="1183907"/>
            <a:ext cx="4929579" cy="1530507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Rates by Month: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Jan: 20.18%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Feb: 22.46%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Mar: 25.62%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Cancellation Rates by Month: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Jan: 2.55%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Feb: 4.78%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Mar: 5.37%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CC8B67-F4A4-C0E2-751F-E4B9E2F0B0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201" y="2755900"/>
            <a:ext cx="4519785" cy="3200400"/>
          </a:xfrm>
        </p:spPr>
      </p:pic>
    </p:spTree>
    <p:extLst>
      <p:ext uri="{BB962C8B-B14F-4D97-AF65-F5344CB8AC3E}">
        <p14:creationId xmlns:p14="http://schemas.microsoft.com/office/powerpoint/2010/main" val="61714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DDCD-35BC-AFF1-8891-F09E5DD3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4008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✈️ Airline Performance Comparison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0CF9B-C03C-DA04-D6C8-E329FB85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282674"/>
            <a:ext cx="4748785" cy="1003326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On-Time Arrival % by Airline: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Highest: Alaska Airlines (86.56%)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Lowest: Frontier Airlines (63.32%)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6DA541-2191-7601-ECC2-0ADEDA2D35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53" y="2755900"/>
            <a:ext cx="4485806" cy="3200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137E3-435E-0B5E-D2D8-52A31622B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1391048"/>
            <a:ext cx="4754880" cy="640080"/>
          </a:xfrm>
        </p:spPr>
        <p:txBody>
          <a:bodyPr>
            <a:noAutofit/>
          </a:bodyPr>
          <a:lstStyle/>
          <a:p>
            <a:pPr algn="l"/>
            <a:r>
              <a:rPr lang="en-I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Avg. Arrival Delay: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Worst: Frontier (24.33 mins)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Best: Alaska (-0.61 mins)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81E7E4-36F8-FA98-CFB9-025D188B59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95" y="2755900"/>
            <a:ext cx="4529797" cy="3200400"/>
          </a:xfrm>
        </p:spPr>
      </p:pic>
    </p:spTree>
    <p:extLst>
      <p:ext uri="{BB962C8B-B14F-4D97-AF65-F5344CB8AC3E}">
        <p14:creationId xmlns:p14="http://schemas.microsoft.com/office/powerpoint/2010/main" val="2735339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BA48-D252-3379-ECC7-67BAF163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❄️ Delay Causes by Airline</a:t>
            </a:r>
            <a:br>
              <a:rPr lang="en-IN" b="1" u="sng" dirty="0"/>
            </a:b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97E9DD-7AD3-F8EB-B7BA-C45DFCC58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09" y="958731"/>
            <a:ext cx="6445581" cy="46357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1FCBB-65AC-7110-E218-9D5EC440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Example (American Eagle):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Air System Delay: 342,148 mins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Late Aircraft Delay: 554,825 mins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Weather Delay: 137,750 mins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Airline Delay: 330,451 mins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91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1FED-7968-9EC5-3C37-19D701C6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❌ Cancellations Analysis</a:t>
            </a:r>
            <a:br>
              <a:rPr lang="en-IN" sz="36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66E9C-643B-12D6-BA11-0C73A93E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2" y="1342814"/>
            <a:ext cx="4760976" cy="1371600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Cancellation Causes: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Weather: 28,260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Airline-related: 6,974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System: 5,291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F26B1B-B458-AACB-927A-92762F256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52" y="2755900"/>
            <a:ext cx="4525009" cy="32004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509A1-D027-8E66-9A3D-1BBD780C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7272" y="1342814"/>
            <a:ext cx="4760976" cy="1371600"/>
          </a:xfrm>
        </p:spPr>
        <p:txBody>
          <a:bodyPr>
            <a:noAutofit/>
          </a:bodyPr>
          <a:lstStyle/>
          <a:p>
            <a:pPr algn="l"/>
            <a:r>
              <a:rPr lang="en-IN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 with High Cancellation Rates: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Albany → Newark: 40.00%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Detroit → Ithaca: 33.33%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Pittsburgh → Cincinnati: 33.33%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173E5B-47D0-DF64-CA3F-9BBF4810C06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77" y="2755900"/>
            <a:ext cx="4468233" cy="3200400"/>
          </a:xfrm>
        </p:spPr>
      </p:pic>
    </p:spTree>
    <p:extLst>
      <p:ext uri="{BB962C8B-B14F-4D97-AF65-F5344CB8AC3E}">
        <p14:creationId xmlns:p14="http://schemas.microsoft.com/office/powerpoint/2010/main" val="355866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FFB7-3840-05FF-C026-4CDE7C40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0" y="447040"/>
            <a:ext cx="2430780" cy="180627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⚡ Worst Affected Routes by Delays</a:t>
            </a:r>
            <a:br>
              <a:rPr lang="en-US" b="1" u="sng" dirty="0"/>
            </a:b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A59CE2-3650-EA10-0DB0-2B41D891C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10" y="977782"/>
            <a:ext cx="6420180" cy="45976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3E5BD-8F8F-EE5F-9860-32A1B247A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Richmond → Columbia: </a:t>
            </a:r>
            <a:r>
              <a:rPr lang="en-IN" dirty="0" err="1"/>
              <a:t>Avg</a:t>
            </a:r>
            <a:r>
              <a:rPr lang="en-IN" dirty="0"/>
              <a:t> Delay = 228 mins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Jackson Hole → JFK: 149 mins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Detroit → Trenton: 109.67 mins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39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128</TotalTime>
  <Words>442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Century Gothic</vt:lpstr>
      <vt:lpstr>Garamond</vt:lpstr>
      <vt:lpstr>Wingdings</vt:lpstr>
      <vt:lpstr>Savon</vt:lpstr>
      <vt:lpstr>U.S. Airline Performance &amp; Delay Analysis (2015)</vt:lpstr>
      <vt:lpstr>🏛️ Project Overview </vt:lpstr>
      <vt:lpstr>🔧 Methodology </vt:lpstr>
      <vt:lpstr>📊 Overall Flight Volume &amp; Performance </vt:lpstr>
      <vt:lpstr>📅 Monthly Trends </vt:lpstr>
      <vt:lpstr>✈️ Airline Performance Comparison </vt:lpstr>
      <vt:lpstr>❄️ Delay Causes by Airline </vt:lpstr>
      <vt:lpstr>❌ Cancellations Analysis </vt:lpstr>
      <vt:lpstr>⚡ Worst Affected Routes by Delays </vt:lpstr>
      <vt:lpstr>Dashboard Walkthrough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Shruthi Sumadhur Ghosh</dc:creator>
  <cp:lastModifiedBy>Shruthi Sumadhur Ghosh</cp:lastModifiedBy>
  <cp:revision>5</cp:revision>
  <dcterms:created xsi:type="dcterms:W3CDTF">2025-07-27T07:41:43Z</dcterms:created>
  <dcterms:modified xsi:type="dcterms:W3CDTF">2025-07-27T09:50:27Z</dcterms:modified>
</cp:coreProperties>
</file>