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5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0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2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8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5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8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7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7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3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829A90-BA45-42BE-ACD1-82657F7C208C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EAC882-E1A3-46F3-9048-7296CA862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F654A5E-87CD-0A21-4CF8-3D6DC13CCD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1" y="2116897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 Housing Price Dashboard – Dubai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0A90D-632F-A049-58AD-9326BCE27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50157" cy="646331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By Shruti Sumadhur Ghosh</a:t>
            </a:r>
          </a:p>
        </p:txBody>
      </p:sp>
    </p:spTree>
    <p:extLst>
      <p:ext uri="{BB962C8B-B14F-4D97-AF65-F5344CB8AC3E}">
        <p14:creationId xmlns:p14="http://schemas.microsoft.com/office/powerpoint/2010/main" val="375368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ACE2BF-CF7B-04AD-194C-0E6E847F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50230"/>
            <a:ext cx="11075541" cy="67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0B12-E0B3-0E7E-E996-068F986B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171EF6-7336-8046-1F2D-FABB499BC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7172" y="616698"/>
            <a:ext cx="9204956" cy="618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📊 Dubai Housing Price Dashboard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📍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50,000+ real estate listings in Dubai to understand price trends by location, property type, and size.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🛠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Tools Used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Microsoft Excel (data cleaning)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Power Query &amp; Power BI 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modeling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&amp; visualization)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DAX (for calculated fields &amp; categories)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📊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KPI cards for total listings, avg. price, price per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sqft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Interactive slicers for bedrooms, bathrooms, location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Charts: bar, donut, line, and tree map</a:t>
            </a: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DAX-based classification into </a:t>
            </a:r>
            <a:r>
              <a:rPr lang="en-IN" sz="1800" i="1" dirty="0">
                <a:latin typeface="Cambria" panose="02040503050406030204" pitchFamily="18" charset="0"/>
                <a:ea typeface="Cambria" panose="02040503050406030204" pitchFamily="18" charset="0"/>
              </a:rPr>
              <a:t>Budget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800" i="1" dirty="0">
                <a:latin typeface="Cambria" panose="02040503050406030204" pitchFamily="18" charset="0"/>
                <a:ea typeface="Cambria" panose="02040503050406030204" pitchFamily="18" charset="0"/>
              </a:rPr>
              <a:t>Mid-Range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800" i="1" dirty="0">
                <a:latin typeface="Cambria" panose="02040503050406030204" pitchFamily="18" charset="0"/>
                <a:ea typeface="Cambria" panose="02040503050406030204" pitchFamily="18" charset="0"/>
              </a:rPr>
              <a:t>High-End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👩‍💻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Created by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Shruti Sumadhur Ghosh</a:t>
            </a:r>
            <a:b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📅 July 2025</a:t>
            </a:r>
          </a:p>
        </p:txBody>
      </p:sp>
    </p:spTree>
    <p:extLst>
      <p:ext uri="{BB962C8B-B14F-4D97-AF65-F5344CB8AC3E}">
        <p14:creationId xmlns:p14="http://schemas.microsoft.com/office/powerpoint/2010/main" val="280798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125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</vt:lpstr>
      <vt:lpstr>Corbel</vt:lpstr>
      <vt:lpstr>Parallax</vt:lpstr>
      <vt:lpstr>Title: Housing Price Dashboard – Dubai 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 Sumadhur Ghosh</dc:creator>
  <cp:lastModifiedBy>Shruthi Sumadhur Ghosh</cp:lastModifiedBy>
  <cp:revision>1</cp:revision>
  <dcterms:created xsi:type="dcterms:W3CDTF">2025-07-02T16:25:13Z</dcterms:created>
  <dcterms:modified xsi:type="dcterms:W3CDTF">2025-07-02T16:30:02Z</dcterms:modified>
</cp:coreProperties>
</file>