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Uber Trips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Shruti Sumadhur Ghosh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analyze Uber trip patterns using SQL and Python.</a:t>
            </a:r>
          </a:p>
          <a:p>
            <a:r>
              <a:t>We aim to understand trip completion, cancellations, and car unavailability.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Dataset: Uber_Cleaned.xlsx</a:t>
            </a:r>
          </a:p>
          <a:p>
            <a:r>
              <a:t>• Key Columns: Status, Pickup point, Request time, Drop time</a:t>
            </a:r>
          </a:p>
          <a:p>
            <a:r>
              <a:t>• Status Types: Trip Completed, Cancelled, No Cars Available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Questions Explored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What is the overall distribution of trip statuses?</a:t>
            </a:r>
          </a:p>
          <a:p>
            <a:r>
              <a:t>• Which pickup point had the most successful trips?</a:t>
            </a:r>
          </a:p>
          <a:p>
            <a:r>
              <a:t>• Where were cancellations and unavailability highest?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Did Uber Trips End?</a:t>
            </a:r>
          </a:p>
        </p:txBody>
      </p:sp>
      <p:pic>
        <p:nvPicPr>
          <p:cNvPr id="3" name="Picture 2" descr="trip_status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Were Trips Requested From?</a:t>
            </a:r>
          </a:p>
        </p:txBody>
      </p:sp>
      <p:pic>
        <p:nvPicPr>
          <p:cNvPr id="3" name="Picture 2" descr="pickup_poin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Success vs Failure by Location</a:t>
            </a:r>
          </a:p>
        </p:txBody>
      </p:sp>
      <p:pic>
        <p:nvPicPr>
          <p:cNvPr id="3" name="Picture 2" descr="uber_trip_status_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from the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Most trip requests came from the City, but many were not completed.</a:t>
            </a:r>
          </a:p>
          <a:p>
            <a:r>
              <a:t>• Airport trips had the highest completion rate and lowest cancellations.</a:t>
            </a:r>
          </a:p>
          <a:p>
            <a:r>
              <a:t>• No Cars Available was a major issue for City pickups.</a:t>
            </a:r>
          </a:p>
          <a:p>
            <a:r>
              <a:t>• Improving driver availability in the City could raise success rates.</a:t>
            </a:r>
          </a:p>
          <a:p>
            <a:r>
              <a:t>• This data suggests operational focus should shift to City requests.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Questions are welcome.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192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Uber Trips Data Analysis</vt:lpstr>
      <vt:lpstr>Project Objective</vt:lpstr>
      <vt:lpstr>Data Overview</vt:lpstr>
      <vt:lpstr>Key Questions Explored</vt:lpstr>
      <vt:lpstr>How Did Uber Trips End?</vt:lpstr>
      <vt:lpstr>Where Were Trips Requested From?</vt:lpstr>
      <vt:lpstr>Success vs Failure by Location</vt:lpstr>
      <vt:lpstr>Key Insights from the Analysis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Shruthi Sumadhur Ghosh</dc:creator>
  <cp:keywords/>
  <dc:description>generated using python-pptx</dc:description>
  <cp:lastModifiedBy>Shruthi Sumadhur Ghosh</cp:lastModifiedBy>
  <cp:revision>1</cp:revision>
  <dcterms:created xsi:type="dcterms:W3CDTF">2013-01-27T09:14:16Z</dcterms:created>
  <dcterms:modified xsi:type="dcterms:W3CDTF">2025-06-18T06:59:06Z</dcterms:modified>
  <cp:category/>
</cp:coreProperties>
</file>