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60" r:id="rId5"/>
    <p:sldId id="261" r:id="rId6"/>
    <p:sldId id="264" r:id="rId7"/>
    <p:sldId id="263" r:id="rId8"/>
    <p:sldId id="262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59" r:id="rId20"/>
    <p:sldId id="275" r:id="rId21"/>
    <p:sldId id="277" r:id="rId22"/>
    <p:sldId id="276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B9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353" autoAdjust="0"/>
  </p:normalViewPr>
  <p:slideViewPr>
    <p:cSldViewPr snapToGrid="0">
      <p:cViewPr varScale="1">
        <p:scale>
          <a:sx n="67" d="100"/>
          <a:sy n="67" d="100"/>
        </p:scale>
        <p:origin x="858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2T04:10:50.079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0 1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2T04:11:19.30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4403 689 24575,'-14'-11'0,"0"0"0,0 0 0,-19-9 0,-33-24 0,13 2 0,-2 2 0,-62-34 0,77 48 0,-65-56 0,-4-3 0,68 61 0,0 3 0,-2 1 0,-1 3 0,-55-16 0,49 17 0,-141-61 0,190 76 0,-18-6 0,-1 1 0,1 0 0,-1 1 0,0 2 0,0 0 0,-23 0 0,-130 5 0,80 1 0,-22 0 0,-123 18 0,182-10 0,0 2 0,-61 24 0,-54 14 0,-236 41 0,46 15 0,61-15 0,177-59 0,0 6 0,3 5 0,-126 65 0,127-53 0,68-34 0,2 1 0,-58 39 0,101-57 0,0 0 0,0 1 0,1 0 0,0 0 0,0 0 0,0 1 0,1 0 0,0-1 0,1 2 0,-1-1 0,-3 14 0,-12 20 0,15-39 0,1-12 0,2-12 0,5-354 0,-2 425 0,2 1 0,3-2 0,1 1 0,3-1 0,27 79 0,-36-124 0,0 1 0,0-1 0,0 0 0,1 0 0,-1 0 0,1 0 0,-1 0 0,1-1 0,0 1 0,0-1 0,0 1 0,1-1 0,-1 0 0,0-1 0,1 1 0,-1 0 0,1-1 0,5 2 0,10 2 0,0 0 0,26 2 0,-32-5 0,101 9 0,-64-7 0,76 15 0,-97-12 0,59 11 0,-79-17 0,0 0 0,0 0 0,0-1 0,0 0 0,-1-1 0,1 0 0,15-4 0,-23 5 0,1 0 0,-1-1 0,0 1 0,1-1 0,-1 1 0,0-1 0,0 1 0,1-1 0,-1 0 0,0 1 0,0-1 0,0 0 0,0 0 0,0 0 0,0 0 0,0 0 0,0 0 0,0 0 0,-1 0 0,1-1 0,0 1 0,-1 0 0,1 0 0,-1-1 0,1-1 0,-1 0 0,0 1 0,0 0 0,0-1 0,-1 1 0,1 0 0,-1-1 0,0 1 0,0 0 0,0 0 0,0-1 0,0 1 0,0 0 0,-3-3 0,-6-8 0,-1 1 0,-1 0 0,-18-15 0,22 19 0,-77-55 0,65 49 0,0 0 0,1-1 0,1-1 0,-21-21 0,-9-17 0,-79-68 0,106 107-151,-1 1-1,0 1 0,-1 1 0,-1 1 1,0 1-1,0 1 0,-1 1 1,-39-7-1,44 11-6674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2T04:11:31.15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1142 24575,'29'-30'0,"-2"-2"0,28-42 0,-30 38 0,55-59 0,-13 26 0,-30 29 0,2 1 0,2 2 0,1 2 0,85-55 0,-95 71 0,1 2 0,1 1 0,1 1 0,0 2 0,64-14 0,-23 13 0,0 2 0,87 0 0,-104 8 0,64-11 0,-65 6 0,71-1 0,48 13 0,137-5 0,-196-16 0,21-1 0,-109 16 0,-1-2 0,0 0 0,0-2 0,0-1 0,54-24 0,-82 32 0,0-1 0,0 1 0,0 0 0,-1 0 0,1-1 0,0 1 0,0 0 0,0-1 0,0 1 0,-1-1 0,1 1 0,0-1 0,-1 1 0,1-1 0,0 1 0,-1-1 0,1 0 0,-1 0 0,1 1 0,-1-1 0,1 0 0,-1 0 0,1 1 0,-1-1 0,0 0 0,1 0 0,-1 0 0,0 0 0,0 1 0,0-1 0,0 0 0,0 0 0,0 0 0,0 0 0,0 0 0,0 0 0,0 0 0,0 1 0,0-1 0,-1 0 0,1 0 0,0 0 0,-1 0 0,1 1 0,0-1 0,-1 0 0,1 0 0,-1 1 0,0-1 0,1 0 0,-2 0 0,-4-6 0,-1 1 0,0 1 0,0-1 0,-10-5 0,5 3 0,-58-49 0,52 40 0,-1 2 0,-1 0 0,0 1 0,-1 1 0,-36-17 0,28 15 0,-23-10 0,50 24 0,0 1 0,0-1 0,0 0 0,-1 0 0,1 1 0,0 0 0,-1-1 0,1 1 0,0 0 0,-1 0 0,1 0 0,0 0 0,0 0 0,-1 1 0,1-1 0,0 1 0,-3 1 0,3-1 0,1 0 0,-1 0 0,1 0 0,0 0 0,-1 1 0,1-1 0,0 1 0,0-1 0,0 1 0,0-1 0,0 1 0,0 0 0,0-1 0,1 1 0,-1 0 0,0 0 0,0 3 0,1 46 0,7 8 0,2-1 0,3 0 0,2-1 0,3-1 0,34 78 0,-46-124 0,0 0 0,0-1 0,1 1 0,1-1 0,-1-1 0,2 1 0,13 13 0,-19-21 0,0 1 0,0-1 0,0 1 0,1-1 0,-1 0 0,0 0 0,1 0 0,-1 0 0,1 0 0,-1 0 0,1-1 0,-1 0 0,1 1 0,-1-1 0,1 0 0,0 0 0,-1 0 0,1 0 0,-1-1 0,1 1 0,-1-1 0,1 1 0,-1-1 0,1 0 0,-1 0 0,0 0 0,1 0 0,-1-1 0,0 1 0,0-1 0,0 1 0,0-1 0,0 0 0,0 0 0,0 1 0,-1-1 0,3-3 0,34-40-682,36-52-1,-44 51-6143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AC4AD2-EC9B-44A1-B6A9-104282B0C1D3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C35FC0-E292-40B0-B651-7CB180ABF7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156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C35FC0-E292-40B0-B651-7CB180ABF71B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83551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C5C80-8828-77B2-2AFA-409610598B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CF7EA8-9037-4FCC-9F78-73825F1287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0CD91-FC23-7BB5-EE00-41AAC13A0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AE9EB-4E09-49F4-B23B-25A5BA76B78B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107565-8DA3-20BC-9727-F6E2A8824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237AD5-427E-74F7-3368-689D1EC05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48123-4032-4ACC-B2FC-97D36BC0A3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9406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9854B-788B-F288-307A-0183D9D9E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F549E7-8740-2433-008C-3E9EEA6C6E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0EDF9-DE12-8E44-DB41-34A48BFBE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AE9EB-4E09-49F4-B23B-25A5BA76B78B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919DB3-EA81-07AA-DDE5-03C93730A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33BE8F-5032-2C69-76AB-5C1F4D7E4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48123-4032-4ACC-B2FC-97D36BC0A3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0972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A0474A-8C81-D131-BDB9-BFC67D110D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EF5E74-CB09-CACE-8EF4-903CE5B8C1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3205A-1196-8FCC-7D64-0E6B174BF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AE9EB-4E09-49F4-B23B-25A5BA76B78B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310BB6-B34C-A50B-B232-28D090982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66279E-2E00-BF5C-B378-F165DD1B6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48123-4032-4ACC-B2FC-97D36BC0A3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847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D7F79-E2E0-0161-8867-4F2F97D57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82D6F-F675-FBA6-99D4-CF2CD93DA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B6A468-2014-7417-2345-628DB85BB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AE9EB-4E09-49F4-B23B-25A5BA76B78B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CF8F62-B9A0-AFB9-9558-6E95FC7AC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EC75E-ECA6-6FFD-5E83-16041B016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48123-4032-4ACC-B2FC-97D36BC0A3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5740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3A8CD-EB41-4BE1-276F-5104EC323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4F6E02-2E27-DCBA-366D-7A22E59E47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08426-8105-405D-D31F-374C97DF1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AE9EB-4E09-49F4-B23B-25A5BA76B78B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D6077-BA2E-C8C0-C85C-4ECBDB46C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B1BE6C-1FD2-5092-F0EF-41D1F32D2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48123-4032-4ACC-B2FC-97D36BC0A3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1832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0478D-9D34-0F51-20EF-52DD2A292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F4E03-60F2-BA27-DA27-A1F3456FDA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56BC15-71F8-80ED-9816-22E3011EC1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065B67-3EC5-5EC9-26E1-83D6AEB14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AE9EB-4E09-49F4-B23B-25A5BA76B78B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5001C2-0A93-9EF2-9457-ED01DF232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872CEF-1D48-3FBE-772A-BE6C0A6B3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48123-4032-4ACC-B2FC-97D36BC0A3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2897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70CBC-9205-0039-82FD-B90D81826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E30F44-68E6-73FE-236C-4A8CDCF24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C9C7F5-F379-34E4-C7EA-D7E907217D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372024-4E71-B121-F400-6C8F688226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848972-D606-3082-5253-5CEFB1B7E1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40A9F1-C453-36B5-FECC-B932A9BA9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AE9EB-4E09-49F4-B23B-25A5BA76B78B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187257-1356-0899-0BA3-18361BABE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AD9468-C0E8-8EAB-3D9C-3B0481A6B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48123-4032-4ACC-B2FC-97D36BC0A3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5011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8B33F-9BD2-A6C3-303E-CAB99118E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805992-1585-C984-910B-5F0F03DBC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AE9EB-4E09-49F4-B23B-25A5BA76B78B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702168-5AE2-02E4-298D-0242F5659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9F536B-5CFF-BA1E-2778-955FE262C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48123-4032-4ACC-B2FC-97D36BC0A3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0655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0CD87B-A9FD-24DB-CFEA-30CC61566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AE9EB-4E09-49F4-B23B-25A5BA76B78B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95BE5C-B504-5E7F-25FE-061EDC1AA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CA26C6-1538-0E00-0D34-BD3E5380B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48123-4032-4ACC-B2FC-97D36BC0A3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6277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70D7F-60D3-EB66-92A3-4199D5F3B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B6414-88E9-EF35-A24A-2DBC83C6C3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98880F-21D1-5D36-E645-51BF943E5A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812B57-9F4A-AF3D-052D-D4C832E7B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AE9EB-4E09-49F4-B23B-25A5BA76B78B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AB369-B136-FE36-06AE-655DC5428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13BA53-F594-733D-D426-6F66F8CAF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48123-4032-4ACC-B2FC-97D36BC0A3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0520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C2BE8-1416-6880-ED4B-F3EE0174E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63DB9D-A681-02F4-E7F6-1FEA4D5D4F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C568A9-5ADA-5411-7534-23197A78DC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6C9F13-E80F-D1EC-1129-CEA436AB0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AE9EB-4E09-49F4-B23B-25A5BA76B78B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7D3EB-BA62-8AB3-47F9-04A429542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7DA19A-22EB-4A05-E6B3-0B417CBB3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48123-4032-4ACC-B2FC-97D36BC0A3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0289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EFD660-FF65-965C-1543-598169F24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2637BC-4D26-BA0A-5E78-387A38301B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F55699-4CD5-1E90-92EF-89DF357D85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0AAE9EB-4E09-49F4-B23B-25A5BA76B78B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AB0410-C8E3-B0C8-DA14-A9208FC6D6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3FAD2-6833-2464-D1BE-B4F84906EE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E048123-4032-4ACC-B2FC-97D36BC0A3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8147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sv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customXml" Target="../ink/ink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3E37938-7C45-528A-962F-D28CD8C2F912}"/>
              </a:ext>
            </a:extLst>
          </p:cNvPr>
          <p:cNvSpPr/>
          <p:nvPr/>
        </p:nvSpPr>
        <p:spPr>
          <a:xfrm>
            <a:off x="2262533" y="3429000"/>
            <a:ext cx="2061654" cy="2061654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9360E7-9DCE-846D-818A-8BF71ACE1B31}"/>
              </a:ext>
            </a:extLst>
          </p:cNvPr>
          <p:cNvSpPr txBox="1"/>
          <p:nvPr/>
        </p:nvSpPr>
        <p:spPr>
          <a:xfrm>
            <a:off x="7773000" y="3444708"/>
            <a:ext cx="30140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</a:t>
            </a:r>
            <a:r>
              <a:rPr lang="en-US" dirty="0" err="1"/>
              <a:t>Raycast</a:t>
            </a:r>
            <a:r>
              <a:rPr lang="en-US" dirty="0"/>
              <a:t> hits </a:t>
            </a:r>
            <a:r>
              <a:rPr lang="en-US" dirty="0" err="1"/>
              <a:t>MeshCollider</a:t>
            </a:r>
            <a:r>
              <a:rPr lang="en-IN" dirty="0"/>
              <a:t>:</a:t>
            </a:r>
          </a:p>
          <a:p>
            <a:r>
              <a:rPr lang="en-IN" dirty="0" err="1"/>
              <a:t>GlowWalaShader</a:t>
            </a:r>
            <a:r>
              <a:rPr lang="en-IN" dirty="0"/>
              <a:t> = true;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94D904-DAE3-7B76-3279-4479F46F1B7A}"/>
              </a:ext>
            </a:extLst>
          </p:cNvPr>
          <p:cNvSpPr txBox="1"/>
          <p:nvPr/>
        </p:nvSpPr>
        <p:spPr>
          <a:xfrm>
            <a:off x="7773000" y="4569764"/>
            <a:ext cx="28274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Player </a:t>
            </a:r>
            <a:r>
              <a:rPr lang="en-US" dirty="0" err="1"/>
              <a:t>OnTriggerEnter</a:t>
            </a:r>
            <a:r>
              <a:rPr lang="en-US" dirty="0"/>
              <a:t>:</a:t>
            </a:r>
          </a:p>
          <a:p>
            <a:r>
              <a:rPr lang="en-US" dirty="0" err="1"/>
              <a:t>PickUpItem</a:t>
            </a:r>
            <a:r>
              <a:rPr lang="en-US" dirty="0"/>
              <a:t> = true;</a:t>
            </a:r>
          </a:p>
          <a:p>
            <a:r>
              <a:rPr lang="en-US" dirty="0" err="1"/>
              <a:t>PickUpMessageBox</a:t>
            </a:r>
            <a:r>
              <a:rPr lang="en-US" dirty="0"/>
              <a:t> = true;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5B1695-9CC5-3FA9-F09F-388EACEFCAD3}"/>
              </a:ext>
            </a:extLst>
          </p:cNvPr>
          <p:cNvSpPr txBox="1"/>
          <p:nvPr/>
        </p:nvSpPr>
        <p:spPr>
          <a:xfrm>
            <a:off x="1636269" y="2683678"/>
            <a:ext cx="3314183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b">
            <a:spAutoFit/>
          </a:bodyPr>
          <a:lstStyle/>
          <a:p>
            <a:pPr algn="ctr"/>
            <a:r>
              <a:rPr lang="en-US" dirty="0"/>
              <a:t>Press [X] to pick up</a:t>
            </a:r>
          </a:p>
          <a:p>
            <a:pPr algn="ctr"/>
            <a:endParaRPr lang="en-IN" sz="1100" dirty="0"/>
          </a:p>
        </p:txBody>
      </p:sp>
      <p:pic>
        <p:nvPicPr>
          <p:cNvPr id="12" name="Graphic 11" descr="Old Key with solid fill">
            <a:extLst>
              <a:ext uri="{FF2B5EF4-FFF2-40B4-BE49-F238E27FC236}">
                <a16:creationId xmlns:a16="http://schemas.microsoft.com/office/drawing/2014/main" id="{610D053C-98D8-599A-29B1-4BCF3408B0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87972" y="3954439"/>
            <a:ext cx="1010776" cy="101077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DE5F3D7-2B99-D560-96A5-F4645A811C45}"/>
              </a:ext>
            </a:extLst>
          </p:cNvPr>
          <p:cNvSpPr txBox="1"/>
          <p:nvPr/>
        </p:nvSpPr>
        <p:spPr>
          <a:xfrm>
            <a:off x="891355" y="924214"/>
            <a:ext cx="29419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dirty="0" err="1"/>
              <a:t>MessageBox</a:t>
            </a:r>
            <a:r>
              <a:rPr lang="en-US" dirty="0"/>
              <a:t> has to be a billboard so it always faces the player(camera)</a:t>
            </a:r>
            <a:endParaRPr lang="en-IN" dirty="0"/>
          </a:p>
        </p:txBody>
      </p: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ADBE7CE5-332B-A230-D480-2848E398508B}"/>
              </a:ext>
            </a:extLst>
          </p:cNvPr>
          <p:cNvCxnSpPr>
            <a:cxnSpLocks/>
            <a:stCxn id="13" idx="2"/>
            <a:endCxn id="10" idx="0"/>
          </p:cNvCxnSpPr>
          <p:nvPr/>
        </p:nvCxnSpPr>
        <p:spPr>
          <a:xfrm rot="16200000" flipH="1">
            <a:off x="2409774" y="1800091"/>
            <a:ext cx="836134" cy="93104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58FDB30-A54C-0D9F-D5A8-BCCF3F12ACD4}"/>
              </a:ext>
            </a:extLst>
          </p:cNvPr>
          <p:cNvSpPr txBox="1"/>
          <p:nvPr/>
        </p:nvSpPr>
        <p:spPr>
          <a:xfrm>
            <a:off x="4819882" y="1174547"/>
            <a:ext cx="25522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The </a:t>
            </a:r>
            <a:r>
              <a:rPr lang="en-US" dirty="0" err="1"/>
              <a:t>MessageBox</a:t>
            </a:r>
            <a:r>
              <a:rPr lang="en-US" dirty="0"/>
              <a:t> is placed above the object prefab and destroyed if player exits the collider</a:t>
            </a:r>
            <a:endParaRPr lang="en-IN" dirty="0"/>
          </a:p>
        </p:txBody>
      </p: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B03131CD-83C2-1C0F-4183-85B04F03305C}"/>
              </a:ext>
            </a:extLst>
          </p:cNvPr>
          <p:cNvCxnSpPr>
            <a:cxnSpLocks/>
            <a:stCxn id="16" idx="2"/>
            <a:endCxn id="10" idx="3"/>
          </p:cNvCxnSpPr>
          <p:nvPr/>
        </p:nvCxnSpPr>
        <p:spPr>
          <a:xfrm rot="5400000">
            <a:off x="5230326" y="2095002"/>
            <a:ext cx="585801" cy="1145548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BEAC859-93B2-2A7B-74C8-1121DBE21D3C}"/>
              </a:ext>
            </a:extLst>
          </p:cNvPr>
          <p:cNvSpPr txBox="1"/>
          <p:nvPr/>
        </p:nvSpPr>
        <p:spPr>
          <a:xfrm>
            <a:off x="3798748" y="5681978"/>
            <a:ext cx="1623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isTrigger</a:t>
            </a:r>
            <a:r>
              <a:rPr lang="en-US" dirty="0"/>
              <a:t> = true</a:t>
            </a:r>
            <a:endParaRPr lang="en-IN" dirty="0"/>
          </a:p>
        </p:txBody>
      </p: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CB84D637-27C4-0F56-76D9-9D679F572C48}"/>
              </a:ext>
            </a:extLst>
          </p:cNvPr>
          <p:cNvCxnSpPr>
            <a:stCxn id="28" idx="1"/>
            <a:endCxn id="6" idx="2"/>
          </p:cNvCxnSpPr>
          <p:nvPr/>
        </p:nvCxnSpPr>
        <p:spPr>
          <a:xfrm rot="10800000">
            <a:off x="3293360" y="5490654"/>
            <a:ext cx="505388" cy="375990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DA4A3DE0-D1DB-061E-EDBB-8D0CBBDC548B}"/>
              </a:ext>
            </a:extLst>
          </p:cNvPr>
          <p:cNvSpPr/>
          <p:nvPr/>
        </p:nvSpPr>
        <p:spPr>
          <a:xfrm>
            <a:off x="7534284" y="3237676"/>
            <a:ext cx="3739487" cy="26223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96080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1B987D8C-F391-1EF3-0D15-B0C6F3167183}"/>
              </a:ext>
            </a:extLst>
          </p:cNvPr>
          <p:cNvGrpSpPr/>
          <p:nvPr/>
        </p:nvGrpSpPr>
        <p:grpSpPr>
          <a:xfrm>
            <a:off x="683667" y="356998"/>
            <a:ext cx="6617885" cy="3072002"/>
            <a:chOff x="683667" y="356998"/>
            <a:chExt cx="6617885" cy="3072002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EF53341-B58A-C776-83D2-8897118334F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1" r="57116"/>
            <a:stretch/>
          </p:blipFill>
          <p:spPr>
            <a:xfrm>
              <a:off x="683667" y="1276350"/>
              <a:ext cx="2823808" cy="2152650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66026FE-276D-2167-56F6-3805CA2FD99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115" r="15650"/>
            <a:stretch/>
          </p:blipFill>
          <p:spPr>
            <a:xfrm>
              <a:off x="4626591" y="1276350"/>
              <a:ext cx="2674961" cy="2152650"/>
            </a:xfrm>
            <a:prstGeom prst="rect">
              <a:avLst/>
            </a:prstGeom>
          </p:spPr>
        </p:pic>
        <p:cxnSp>
          <p:nvCxnSpPr>
            <p:cNvPr id="6" name="Connector: Curved 5">
              <a:extLst>
                <a:ext uri="{FF2B5EF4-FFF2-40B4-BE49-F238E27FC236}">
                  <a16:creationId xmlns:a16="http://schemas.microsoft.com/office/drawing/2014/main" id="{30890174-D8B8-8CAC-4487-A1DC77D6C39F}"/>
                </a:ext>
              </a:extLst>
            </p:cNvPr>
            <p:cNvCxnSpPr>
              <a:stCxn id="3" idx="3"/>
              <a:endCxn id="4" idx="1"/>
            </p:cNvCxnSpPr>
            <p:nvPr/>
          </p:nvCxnSpPr>
          <p:spPr>
            <a:xfrm>
              <a:off x="3507475" y="2352675"/>
              <a:ext cx="1119116" cy="12700"/>
            </a:xfrm>
            <a:prstGeom prst="curvedConnector3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50B681B-1070-DAB8-254F-1BBC90DEA7F7}"/>
                </a:ext>
              </a:extLst>
            </p:cNvPr>
            <p:cNvSpPr/>
            <p:nvPr/>
          </p:nvSpPr>
          <p:spPr>
            <a:xfrm>
              <a:off x="3507475" y="369698"/>
              <a:ext cx="368490" cy="36849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" name="Connector: Curved 12">
              <a:extLst>
                <a:ext uri="{FF2B5EF4-FFF2-40B4-BE49-F238E27FC236}">
                  <a16:creationId xmlns:a16="http://schemas.microsoft.com/office/drawing/2014/main" id="{A098E005-6AD9-0F14-A76A-4340FED28245}"/>
                </a:ext>
              </a:extLst>
            </p:cNvPr>
            <p:cNvCxnSpPr>
              <a:stCxn id="11" idx="2"/>
              <a:endCxn id="3" idx="0"/>
            </p:cNvCxnSpPr>
            <p:nvPr/>
          </p:nvCxnSpPr>
          <p:spPr>
            <a:xfrm rot="10800000" flipV="1">
              <a:off x="2095571" y="553942"/>
              <a:ext cx="1411904" cy="722407"/>
            </a:xfrm>
            <a:prstGeom prst="curved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077B639-C34B-FB34-0061-D126C81E0DF8}"/>
                </a:ext>
              </a:extLst>
            </p:cNvPr>
            <p:cNvSpPr txBox="1"/>
            <p:nvPr/>
          </p:nvSpPr>
          <p:spPr>
            <a:xfrm>
              <a:off x="3875965" y="356998"/>
              <a:ext cx="1088908" cy="3684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Player</a:t>
              </a:r>
              <a:endParaRPr lang="en-IN" dirty="0"/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FFE0FFB9-791B-8D13-E3E0-8D3362D0E7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2930" t="-5224" r="-2930" b="-5224"/>
          <a:stretch/>
        </p:blipFill>
        <p:spPr>
          <a:xfrm>
            <a:off x="4964873" y="3429001"/>
            <a:ext cx="7008792" cy="342732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2556386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4125BFB-B78E-7E1D-BCF5-A4A3A1FCF4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7945"/>
            <a:ext cx="12192000" cy="550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8514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lantUML Diagram">
            <a:extLst>
              <a:ext uri="{FF2B5EF4-FFF2-40B4-BE49-F238E27FC236}">
                <a16:creationId xmlns:a16="http://schemas.microsoft.com/office/drawing/2014/main" id="{613858DF-1BF2-C5AF-7238-20D81BBC14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84188"/>
            <a:ext cx="12192000" cy="588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lantUML Diagram">
            <a:extLst>
              <a:ext uri="{FF2B5EF4-FFF2-40B4-BE49-F238E27FC236}">
                <a16:creationId xmlns:a16="http://schemas.microsoft.com/office/drawing/2014/main" id="{52EB0D68-C1E0-2807-7670-08278F375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1242" y="484187"/>
            <a:ext cx="6990120" cy="1153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41939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PlantUML Diagram">
            <a:extLst>
              <a:ext uri="{FF2B5EF4-FFF2-40B4-BE49-F238E27FC236}">
                <a16:creationId xmlns:a16="http://schemas.microsoft.com/office/drawing/2014/main" id="{C70A0A5B-B7C8-3837-EE7E-937330F79D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599"/>
          <a:stretch/>
        </p:blipFill>
        <p:spPr bwMode="auto">
          <a:xfrm>
            <a:off x="3474115" y="-17843"/>
            <a:ext cx="2621885" cy="2637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PlantUML Diagram">
            <a:extLst>
              <a:ext uri="{FF2B5EF4-FFF2-40B4-BE49-F238E27FC236}">
                <a16:creationId xmlns:a16="http://schemas.microsoft.com/office/drawing/2014/main" id="{7ED07491-DA64-1A36-A09F-A3CC2B2816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45" r="69897"/>
          <a:stretch/>
        </p:blipFill>
        <p:spPr bwMode="auto">
          <a:xfrm>
            <a:off x="3557858" y="4105663"/>
            <a:ext cx="3002507" cy="3523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PlantUML Diagram">
            <a:extLst>
              <a:ext uri="{FF2B5EF4-FFF2-40B4-BE49-F238E27FC236}">
                <a16:creationId xmlns:a16="http://schemas.microsoft.com/office/drawing/2014/main" id="{A0001C3E-6AFB-1D86-61F0-28D75DB4A7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15" r="51822" b="62393"/>
          <a:stretch/>
        </p:blipFill>
        <p:spPr bwMode="auto">
          <a:xfrm>
            <a:off x="212675" y="3082749"/>
            <a:ext cx="2300004" cy="794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PlantUML Diagram">
            <a:extLst>
              <a:ext uri="{FF2B5EF4-FFF2-40B4-BE49-F238E27FC236}">
                <a16:creationId xmlns:a16="http://schemas.microsoft.com/office/drawing/2014/main" id="{E59999F9-DFF6-73A9-F032-068483AD8E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966" r="34071" b="57991"/>
          <a:stretch/>
        </p:blipFill>
        <p:spPr bwMode="auto">
          <a:xfrm>
            <a:off x="4734697" y="3090795"/>
            <a:ext cx="2300004" cy="887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PlantUML Diagram">
            <a:extLst>
              <a:ext uri="{FF2B5EF4-FFF2-40B4-BE49-F238E27FC236}">
                <a16:creationId xmlns:a16="http://schemas.microsoft.com/office/drawing/2014/main" id="{4D697762-ADED-8862-3CC9-5E077FCCC0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776" r="17644" b="53124"/>
          <a:stretch/>
        </p:blipFill>
        <p:spPr bwMode="auto">
          <a:xfrm>
            <a:off x="2546434" y="3088464"/>
            <a:ext cx="2156735" cy="1005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PlantUML Diagram">
            <a:extLst>
              <a:ext uri="{FF2B5EF4-FFF2-40B4-BE49-F238E27FC236}">
                <a16:creationId xmlns:a16="http://schemas.microsoft.com/office/drawing/2014/main" id="{495E8FAF-D141-F41C-21E4-B0A7EEEA74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198" b="63104"/>
          <a:stretch/>
        </p:blipFill>
        <p:spPr bwMode="auto">
          <a:xfrm>
            <a:off x="6969419" y="3084649"/>
            <a:ext cx="2300003" cy="786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01598527-2321-90B1-D188-888CD1F0B4FF}"/>
              </a:ext>
            </a:extLst>
          </p:cNvPr>
          <p:cNvCxnSpPr>
            <a:cxnSpLocks/>
            <a:stCxn id="2" idx="1"/>
            <a:endCxn id="6" idx="0"/>
          </p:cNvCxnSpPr>
          <p:nvPr/>
        </p:nvCxnSpPr>
        <p:spPr>
          <a:xfrm rot="10800000" flipV="1">
            <a:off x="1362677" y="1300847"/>
            <a:ext cx="2111438" cy="178190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AFBE7A77-FC76-C850-31D2-050FFAEB9D34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5891050" y="1300847"/>
            <a:ext cx="2228371" cy="178380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8" name="Connector: Elbow 2057">
            <a:extLst>
              <a:ext uri="{FF2B5EF4-FFF2-40B4-BE49-F238E27FC236}">
                <a16:creationId xmlns:a16="http://schemas.microsoft.com/office/drawing/2014/main" id="{E8A53B03-D0CC-66F9-2CF0-E3FEACAB1A67}"/>
              </a:ext>
            </a:extLst>
          </p:cNvPr>
          <p:cNvCxnSpPr>
            <a:cxnSpLocks/>
          </p:cNvCxnSpPr>
          <p:nvPr/>
        </p:nvCxnSpPr>
        <p:spPr>
          <a:xfrm rot="5400000">
            <a:off x="2715116" y="2325445"/>
            <a:ext cx="1037280" cy="493419"/>
          </a:xfrm>
          <a:prstGeom prst="bentConnector3">
            <a:avLst>
              <a:gd name="adj1" fmla="val -1314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2" name="Connector: Elbow 2061">
            <a:extLst>
              <a:ext uri="{FF2B5EF4-FFF2-40B4-BE49-F238E27FC236}">
                <a16:creationId xmlns:a16="http://schemas.microsoft.com/office/drawing/2014/main" id="{57C09BB4-66B4-7BA5-A0E1-1F3F057B4357}"/>
              </a:ext>
            </a:extLst>
          </p:cNvPr>
          <p:cNvCxnSpPr>
            <a:cxnSpLocks/>
          </p:cNvCxnSpPr>
          <p:nvPr/>
        </p:nvCxnSpPr>
        <p:spPr>
          <a:xfrm rot="16200000" flipH="1">
            <a:off x="5676385" y="2411519"/>
            <a:ext cx="962713" cy="471759"/>
          </a:xfrm>
          <a:prstGeom prst="bentConnector3">
            <a:avLst>
              <a:gd name="adj1" fmla="val 180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73" name="Connector: Elbow 2072">
            <a:extLst>
              <a:ext uri="{FF2B5EF4-FFF2-40B4-BE49-F238E27FC236}">
                <a16:creationId xmlns:a16="http://schemas.microsoft.com/office/drawing/2014/main" id="{80CDFD84-65C9-F60B-B0A3-AA35F34C6352}"/>
              </a:ext>
            </a:extLst>
          </p:cNvPr>
          <p:cNvCxnSpPr/>
          <p:nvPr/>
        </p:nvCxnSpPr>
        <p:spPr>
          <a:xfrm>
            <a:off x="1362676" y="3753134"/>
            <a:ext cx="2458697" cy="1050878"/>
          </a:xfrm>
          <a:prstGeom prst="bentConnector3">
            <a:avLst>
              <a:gd name="adj1" fmla="val 59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76" name="Connector: Elbow 2075">
            <a:extLst>
              <a:ext uri="{FF2B5EF4-FFF2-40B4-BE49-F238E27FC236}">
                <a16:creationId xmlns:a16="http://schemas.microsoft.com/office/drawing/2014/main" id="{86801824-4412-941E-A8F9-9D7BF2620FB5}"/>
              </a:ext>
            </a:extLst>
          </p:cNvPr>
          <p:cNvCxnSpPr>
            <a:cxnSpLocks/>
          </p:cNvCxnSpPr>
          <p:nvPr/>
        </p:nvCxnSpPr>
        <p:spPr>
          <a:xfrm>
            <a:off x="1624083" y="3753133"/>
            <a:ext cx="3435028" cy="1219491"/>
          </a:xfrm>
          <a:prstGeom prst="bentConnector3">
            <a:avLst>
              <a:gd name="adj1" fmla="val -459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98" name="Connector: Elbow 2097">
            <a:extLst>
              <a:ext uri="{FF2B5EF4-FFF2-40B4-BE49-F238E27FC236}">
                <a16:creationId xmlns:a16="http://schemas.microsoft.com/office/drawing/2014/main" id="{4C4B0655-5FED-4D88-D0CC-7D354CBF6DD0}"/>
              </a:ext>
            </a:extLst>
          </p:cNvPr>
          <p:cNvCxnSpPr/>
          <p:nvPr/>
        </p:nvCxnSpPr>
        <p:spPr>
          <a:xfrm rot="16200000" flipH="1">
            <a:off x="2196382" y="4543796"/>
            <a:ext cx="2415655" cy="834327"/>
          </a:xfrm>
          <a:prstGeom prst="bentConnector3">
            <a:avLst>
              <a:gd name="adj1" fmla="val 10028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01" name="Connector: Elbow 2100">
            <a:extLst>
              <a:ext uri="{FF2B5EF4-FFF2-40B4-BE49-F238E27FC236}">
                <a16:creationId xmlns:a16="http://schemas.microsoft.com/office/drawing/2014/main" id="{4B87B888-C4F0-EB77-D9CA-960B78BB700A}"/>
              </a:ext>
            </a:extLst>
          </p:cNvPr>
          <p:cNvCxnSpPr/>
          <p:nvPr/>
        </p:nvCxnSpPr>
        <p:spPr>
          <a:xfrm rot="5400000">
            <a:off x="5984044" y="4033410"/>
            <a:ext cx="2415655" cy="1855098"/>
          </a:xfrm>
          <a:prstGeom prst="bentConnector3">
            <a:avLst>
              <a:gd name="adj1" fmla="val 9971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04" name="Connector: Elbow 2103">
            <a:extLst>
              <a:ext uri="{FF2B5EF4-FFF2-40B4-BE49-F238E27FC236}">
                <a16:creationId xmlns:a16="http://schemas.microsoft.com/office/drawing/2014/main" id="{A0F2198B-99F9-DF82-E0C4-3F100AC5A5F2}"/>
              </a:ext>
            </a:extLst>
          </p:cNvPr>
          <p:cNvCxnSpPr>
            <a:cxnSpLocks/>
          </p:cNvCxnSpPr>
          <p:nvPr/>
        </p:nvCxnSpPr>
        <p:spPr>
          <a:xfrm rot="5400000">
            <a:off x="5787808" y="4031456"/>
            <a:ext cx="1050882" cy="494234"/>
          </a:xfrm>
          <a:prstGeom prst="bentConnector3">
            <a:avLst>
              <a:gd name="adj1" fmla="val 100649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47999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55BAEF5-7736-9926-10C5-C5E859E2BB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214" t="3980" r="-2157" b="8060"/>
          <a:stretch/>
        </p:blipFill>
        <p:spPr>
          <a:xfrm>
            <a:off x="1856097" y="272955"/>
            <a:ext cx="8475258" cy="603231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5618874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PlantUML Diagram">
            <a:extLst>
              <a:ext uri="{FF2B5EF4-FFF2-40B4-BE49-F238E27FC236}">
                <a16:creationId xmlns:a16="http://schemas.microsoft.com/office/drawing/2014/main" id="{1EDC7120-251D-2816-450C-30876F2A6C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584" t="-1705" r="-4584" b="-1705"/>
          <a:stretch/>
        </p:blipFill>
        <p:spPr bwMode="auto">
          <a:xfrm>
            <a:off x="4276299" y="163774"/>
            <a:ext cx="3639402" cy="6530454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87945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lantUML Diagram">
            <a:extLst>
              <a:ext uri="{FF2B5EF4-FFF2-40B4-BE49-F238E27FC236}">
                <a16:creationId xmlns:a16="http://schemas.microsoft.com/office/drawing/2014/main" id="{C989C440-58CE-DD77-1CA1-F89E98EF6F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1725" y="942975"/>
            <a:ext cx="7448550" cy="497205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28750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PlantUML Diagram">
            <a:extLst>
              <a:ext uri="{FF2B5EF4-FFF2-40B4-BE49-F238E27FC236}">
                <a16:creationId xmlns:a16="http://schemas.microsoft.com/office/drawing/2014/main" id="{E9123F90-2300-8498-AFD2-985C048E4F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07" t="-4829" r="-3807" b="-4829"/>
          <a:stretch/>
        </p:blipFill>
        <p:spPr bwMode="auto">
          <a:xfrm>
            <a:off x="2088107" y="702860"/>
            <a:ext cx="8015786" cy="5452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47864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D538DC2-2D08-AD33-159E-01F84DEE10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027" y="2001365"/>
            <a:ext cx="4422812" cy="4422812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D0293A72-0D98-CC4B-8660-A0CF23D52114}"/>
              </a:ext>
            </a:extLst>
          </p:cNvPr>
          <p:cNvGrpSpPr/>
          <p:nvPr/>
        </p:nvGrpSpPr>
        <p:grpSpPr>
          <a:xfrm>
            <a:off x="2390503" y="1042280"/>
            <a:ext cx="2037806" cy="679269"/>
            <a:chOff x="2390503" y="1042280"/>
            <a:chExt cx="2037806" cy="679269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200FC9E-9EDB-22DE-9352-E55899187FE7}"/>
                </a:ext>
              </a:extLst>
            </p:cNvPr>
            <p:cNvCxnSpPr/>
            <p:nvPr/>
          </p:nvCxnSpPr>
          <p:spPr>
            <a:xfrm flipH="1" flipV="1">
              <a:off x="3553097" y="1042280"/>
              <a:ext cx="875212" cy="679269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6FDF4CA-8AF3-13E4-12DF-592246462D30}"/>
                </a:ext>
              </a:extLst>
            </p:cNvPr>
            <p:cNvCxnSpPr/>
            <p:nvPr/>
          </p:nvCxnSpPr>
          <p:spPr>
            <a:xfrm flipH="1">
              <a:off x="2390503" y="1058091"/>
              <a:ext cx="118872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E1E4962-C957-CA20-1601-CC850377C75C}"/>
              </a:ext>
            </a:extLst>
          </p:cNvPr>
          <p:cNvGrpSpPr/>
          <p:nvPr/>
        </p:nvGrpSpPr>
        <p:grpSpPr>
          <a:xfrm flipH="1" flipV="1">
            <a:off x="7772397" y="3900635"/>
            <a:ext cx="3108966" cy="1583355"/>
            <a:chOff x="1358539" y="1042280"/>
            <a:chExt cx="3108966" cy="1583355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00B3623-138E-620B-1E92-4FC265FB811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53097" y="1042280"/>
              <a:ext cx="914408" cy="158335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F7ED954-B588-8633-7079-57DFDFC1350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58539" y="1042280"/>
              <a:ext cx="2207621" cy="15811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67190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02CA24FE-2489-B633-A2FB-05EC33ED08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20" b="18320"/>
          <a:stretch/>
        </p:blipFill>
        <p:spPr>
          <a:xfrm>
            <a:off x="2865120" y="1374010"/>
            <a:ext cx="6461760" cy="4094170"/>
          </a:xfrm>
          <a:custGeom>
            <a:avLst/>
            <a:gdLst>
              <a:gd name="connsiteX0" fmla="*/ 4962431 w 6461760"/>
              <a:gd name="connsiteY0" fmla="*/ 1065988 h 4094170"/>
              <a:gd name="connsiteX1" fmla="*/ 4937461 w 6461760"/>
              <a:gd name="connsiteY1" fmla="*/ 1090958 h 4094170"/>
              <a:gd name="connsiteX2" fmla="*/ 5016482 w 6461760"/>
              <a:gd name="connsiteY2" fmla="*/ 1169978 h 4094170"/>
              <a:gd name="connsiteX3" fmla="*/ 4937461 w 6461760"/>
              <a:gd name="connsiteY3" fmla="*/ 1248999 h 4094170"/>
              <a:gd name="connsiteX4" fmla="*/ 4962431 w 6461760"/>
              <a:gd name="connsiteY4" fmla="*/ 1273968 h 4094170"/>
              <a:gd name="connsiteX5" fmla="*/ 5041451 w 6461760"/>
              <a:gd name="connsiteY5" fmla="*/ 1194948 h 4094170"/>
              <a:gd name="connsiteX6" fmla="*/ 5120472 w 6461760"/>
              <a:gd name="connsiteY6" fmla="*/ 1273968 h 4094170"/>
              <a:gd name="connsiteX7" fmla="*/ 5145441 w 6461760"/>
              <a:gd name="connsiteY7" fmla="*/ 1248999 h 4094170"/>
              <a:gd name="connsiteX8" fmla="*/ 5066421 w 6461760"/>
              <a:gd name="connsiteY8" fmla="*/ 1169978 h 4094170"/>
              <a:gd name="connsiteX9" fmla="*/ 5145441 w 6461760"/>
              <a:gd name="connsiteY9" fmla="*/ 1090958 h 4094170"/>
              <a:gd name="connsiteX10" fmla="*/ 5120472 w 6461760"/>
              <a:gd name="connsiteY10" fmla="*/ 1065988 h 4094170"/>
              <a:gd name="connsiteX11" fmla="*/ 5041451 w 6461760"/>
              <a:gd name="connsiteY11" fmla="*/ 1145009 h 4094170"/>
              <a:gd name="connsiteX12" fmla="*/ 0 w 6461760"/>
              <a:gd name="connsiteY12" fmla="*/ 0 h 4094170"/>
              <a:gd name="connsiteX13" fmla="*/ 6461760 w 6461760"/>
              <a:gd name="connsiteY13" fmla="*/ 0 h 4094170"/>
              <a:gd name="connsiteX14" fmla="*/ 6461760 w 6461760"/>
              <a:gd name="connsiteY14" fmla="*/ 4094170 h 4094170"/>
              <a:gd name="connsiteX15" fmla="*/ 0 w 6461760"/>
              <a:gd name="connsiteY15" fmla="*/ 4094170 h 4094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461760" h="4094170">
                <a:moveTo>
                  <a:pt x="4962431" y="1065988"/>
                </a:moveTo>
                <a:lnTo>
                  <a:pt x="4937461" y="1090958"/>
                </a:lnTo>
                <a:lnTo>
                  <a:pt x="5016482" y="1169978"/>
                </a:lnTo>
                <a:lnTo>
                  <a:pt x="4937461" y="1248999"/>
                </a:lnTo>
                <a:lnTo>
                  <a:pt x="4962431" y="1273968"/>
                </a:lnTo>
                <a:lnTo>
                  <a:pt x="5041451" y="1194948"/>
                </a:lnTo>
                <a:lnTo>
                  <a:pt x="5120472" y="1273968"/>
                </a:lnTo>
                <a:lnTo>
                  <a:pt x="5145441" y="1248999"/>
                </a:lnTo>
                <a:lnTo>
                  <a:pt x="5066421" y="1169978"/>
                </a:lnTo>
                <a:lnTo>
                  <a:pt x="5145441" y="1090958"/>
                </a:lnTo>
                <a:lnTo>
                  <a:pt x="5120472" y="1065988"/>
                </a:lnTo>
                <a:lnTo>
                  <a:pt x="5041451" y="1145009"/>
                </a:lnTo>
                <a:close/>
                <a:moveTo>
                  <a:pt x="0" y="0"/>
                </a:moveTo>
                <a:lnTo>
                  <a:pt x="6461760" y="0"/>
                </a:lnTo>
                <a:lnTo>
                  <a:pt x="6461760" y="4094170"/>
                </a:lnTo>
                <a:lnTo>
                  <a:pt x="0" y="4094170"/>
                </a:lnTo>
                <a:close/>
              </a:path>
            </a:pathLst>
          </a:custGeom>
        </p:spPr>
      </p:pic>
      <p:sp>
        <p:nvSpPr>
          <p:cNvPr id="37" name="Oval 36">
            <a:extLst>
              <a:ext uri="{FF2B5EF4-FFF2-40B4-BE49-F238E27FC236}">
                <a16:creationId xmlns:a16="http://schemas.microsoft.com/office/drawing/2014/main" id="{0D1297C9-B495-690A-FA2E-8CD244440D63}"/>
              </a:ext>
            </a:extLst>
          </p:cNvPr>
          <p:cNvSpPr/>
          <p:nvPr/>
        </p:nvSpPr>
        <p:spPr>
          <a:xfrm>
            <a:off x="8253072" y="2892742"/>
            <a:ext cx="229280" cy="22928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B2E03EA0-1582-2589-600F-343A9F8A7A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0419" y="2945227"/>
            <a:ext cx="262151" cy="26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229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8743494-35E3-A694-AAA1-9290CB045E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560" y="591835"/>
            <a:ext cx="9716856" cy="3982006"/>
          </a:xfrm>
          <a:prstGeom prst="roundRect">
            <a:avLst>
              <a:gd name="adj" fmla="val 8784"/>
            </a:avLst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E7C3AE1-A0AC-F256-AA36-555D0E9E94CB}"/>
              </a:ext>
            </a:extLst>
          </p:cNvPr>
          <p:cNvSpPr txBox="1"/>
          <p:nvPr/>
        </p:nvSpPr>
        <p:spPr>
          <a:xfrm>
            <a:off x="1910689" y="4969178"/>
            <a:ext cx="34163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badi" panose="020B0604020104020204" pitchFamily="34" charset="0"/>
              </a:rPr>
              <a:t>It is a Billboard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badi" panose="020B0604020104020204" pitchFamily="34" charset="0"/>
              </a:rPr>
              <a:t>Always faces the camera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badi" panose="020B0604020104020204" pitchFamily="34" charset="0"/>
              </a:rPr>
              <a:t>Destroyed after </a:t>
            </a:r>
            <a:r>
              <a:rPr lang="en-US" dirty="0" err="1">
                <a:latin typeface="Abadi" panose="020B0604020104020204" pitchFamily="34" charset="0"/>
              </a:rPr>
              <a:t>OnTriggerExit</a:t>
            </a:r>
            <a:endParaRPr lang="en-US" dirty="0">
              <a:latin typeface="Abadi" panose="020B06040201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Abadi" panose="020B0604020104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C308B0-EF8A-B0B7-BD7C-C7EEAAC1F60B}"/>
              </a:ext>
            </a:extLst>
          </p:cNvPr>
          <p:cNvSpPr txBox="1"/>
          <p:nvPr/>
        </p:nvSpPr>
        <p:spPr>
          <a:xfrm>
            <a:off x="7399309" y="2044229"/>
            <a:ext cx="301393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Abadi" panose="020B0604020104020204" pitchFamily="34" charset="0"/>
              </a:rPr>
              <a:t>The </a:t>
            </a:r>
            <a:r>
              <a:rPr lang="en-US" sz="1600" dirty="0" err="1">
                <a:solidFill>
                  <a:schemeClr val="bg1"/>
                </a:solidFill>
                <a:latin typeface="Abadi" panose="020B0604020104020204" pitchFamily="34" charset="0"/>
              </a:rPr>
              <a:t>MessageBox</a:t>
            </a:r>
            <a:r>
              <a:rPr lang="en-US" sz="1600" dirty="0">
                <a:solidFill>
                  <a:schemeClr val="bg1"/>
                </a:solidFill>
                <a:latin typeface="Abadi" panose="020B0604020104020204" pitchFamily="34" charset="0"/>
              </a:rPr>
              <a:t> is placed above the object prefab and destroyed if player exits the collider</a:t>
            </a:r>
            <a:endParaRPr lang="en-IN" sz="16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6D2090-867D-A62A-E2A9-268BCB13C32E}"/>
              </a:ext>
            </a:extLst>
          </p:cNvPr>
          <p:cNvSpPr txBox="1"/>
          <p:nvPr/>
        </p:nvSpPr>
        <p:spPr>
          <a:xfrm>
            <a:off x="1326825" y="1659508"/>
            <a:ext cx="29419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badi" panose="020B0604020104020204" pitchFamily="34" charset="0"/>
              </a:rPr>
              <a:t>The </a:t>
            </a:r>
            <a:r>
              <a:rPr lang="en-US" dirty="0" err="1">
                <a:solidFill>
                  <a:schemeClr val="bg1"/>
                </a:solidFill>
                <a:latin typeface="Abadi" panose="020B0604020104020204" pitchFamily="34" charset="0"/>
              </a:rPr>
              <a:t>MessageBox</a:t>
            </a:r>
            <a:r>
              <a:rPr lang="en-US" dirty="0">
                <a:solidFill>
                  <a:schemeClr val="bg1"/>
                </a:solidFill>
                <a:latin typeface="Abadi" panose="020B0604020104020204" pitchFamily="34" charset="0"/>
              </a:rPr>
              <a:t> has to be a billboard so it always faces the player(camera)</a:t>
            </a:r>
            <a:endParaRPr lang="en-IN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68C708D-2F9C-75F4-D23C-B6C7CF57C21F}"/>
              </a:ext>
            </a:extLst>
          </p:cNvPr>
          <p:cNvGrpSpPr/>
          <p:nvPr/>
        </p:nvGrpSpPr>
        <p:grpSpPr>
          <a:xfrm>
            <a:off x="6467887" y="4291038"/>
            <a:ext cx="3580094" cy="2784144"/>
            <a:chOff x="6467887" y="4291038"/>
            <a:chExt cx="3580094" cy="278414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9000932-A8D7-79E8-8DDB-6F240ED9AA51}"/>
                </a:ext>
              </a:extLst>
            </p:cNvPr>
            <p:cNvSpPr txBox="1"/>
            <p:nvPr/>
          </p:nvSpPr>
          <p:spPr>
            <a:xfrm>
              <a:off x="6750919" y="4721830"/>
              <a:ext cx="301403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If </a:t>
              </a:r>
              <a:r>
                <a:rPr lang="en-US" dirty="0" err="1"/>
                <a:t>Raycast</a:t>
              </a:r>
              <a:r>
                <a:rPr lang="en-US" dirty="0"/>
                <a:t> hits </a:t>
              </a:r>
              <a:r>
                <a:rPr lang="en-US" dirty="0" err="1"/>
                <a:t>MeshCollider</a:t>
              </a:r>
              <a:r>
                <a:rPr lang="en-IN" dirty="0"/>
                <a:t>:</a:t>
              </a:r>
            </a:p>
            <a:p>
              <a:r>
                <a:rPr lang="en-IN" dirty="0" err="1"/>
                <a:t>GlowWalaShader</a:t>
              </a:r>
              <a:r>
                <a:rPr lang="en-IN" dirty="0"/>
                <a:t> = true;</a:t>
              </a:r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5F6E38D-C9CA-9008-E176-E3A0FC082153}"/>
                </a:ext>
              </a:extLst>
            </p:cNvPr>
            <p:cNvSpPr txBox="1"/>
            <p:nvPr/>
          </p:nvSpPr>
          <p:spPr>
            <a:xfrm>
              <a:off x="6750919" y="5601424"/>
              <a:ext cx="282744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If Player </a:t>
              </a:r>
              <a:r>
                <a:rPr lang="en-US" dirty="0" err="1"/>
                <a:t>OnTriggerEnter</a:t>
              </a:r>
              <a:r>
                <a:rPr lang="en-US" dirty="0"/>
                <a:t>:</a:t>
              </a:r>
            </a:p>
            <a:p>
              <a:r>
                <a:rPr lang="en-US" dirty="0" err="1"/>
                <a:t>PickUpItem</a:t>
              </a:r>
              <a:r>
                <a:rPr lang="en-US" dirty="0"/>
                <a:t> = true;</a:t>
              </a:r>
            </a:p>
            <a:p>
              <a:r>
                <a:rPr lang="en-US" dirty="0" err="1"/>
                <a:t>PickUpMessageBox</a:t>
              </a:r>
              <a:r>
                <a:rPr lang="en-US" dirty="0"/>
                <a:t> = true;</a:t>
              </a:r>
              <a:endParaRPr lang="en-IN" dirty="0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44FF4547-2F65-AB22-AF1C-122C64D4DCDA}"/>
                </a:ext>
              </a:extLst>
            </p:cNvPr>
            <p:cNvSpPr/>
            <p:nvPr/>
          </p:nvSpPr>
          <p:spPr>
            <a:xfrm>
              <a:off x="6467887" y="4291038"/>
              <a:ext cx="3580094" cy="2784144"/>
            </a:xfrm>
            <a:prstGeom prst="roundRect">
              <a:avLst>
                <a:gd name="adj" fmla="val 4903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89C54AF9-8103-3018-2E17-39BD76FEA5FD}"/>
              </a:ext>
            </a:extLst>
          </p:cNvPr>
          <p:cNvCxnSpPr>
            <a:stCxn id="5" idx="0"/>
          </p:cNvCxnSpPr>
          <p:nvPr/>
        </p:nvCxnSpPr>
        <p:spPr>
          <a:xfrm rot="16200000" flipV="1">
            <a:off x="7758476" y="896428"/>
            <a:ext cx="788635" cy="1506967"/>
          </a:xfrm>
          <a:prstGeom prst="curvedConnector2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39EFE039-F4D5-E3DF-616E-B309BD645D7F}"/>
              </a:ext>
            </a:extLst>
          </p:cNvPr>
          <p:cNvCxnSpPr>
            <a:stCxn id="6" idx="0"/>
          </p:cNvCxnSpPr>
          <p:nvPr/>
        </p:nvCxnSpPr>
        <p:spPr>
          <a:xfrm rot="5400000" flipH="1" flipV="1">
            <a:off x="3304021" y="694774"/>
            <a:ext cx="458505" cy="1470965"/>
          </a:xfrm>
          <a:prstGeom prst="curvedConnector2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35174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56F683-21B7-413F-BE02-41A6C74592E5}"/>
              </a:ext>
            </a:extLst>
          </p:cNvPr>
          <p:cNvSpPr/>
          <p:nvPr/>
        </p:nvSpPr>
        <p:spPr>
          <a:xfrm>
            <a:off x="741330" y="698863"/>
            <a:ext cx="10709340" cy="54602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23A4222-BE24-39D7-3019-FB77B8BB681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83" b="18683"/>
          <a:stretch/>
        </p:blipFill>
        <p:spPr>
          <a:xfrm>
            <a:off x="3185580" y="1595412"/>
            <a:ext cx="5820836" cy="364581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CB1E4E6C-C10F-6234-DA6F-8C1736FF99AA}"/>
              </a:ext>
            </a:extLst>
          </p:cNvPr>
          <p:cNvSpPr/>
          <p:nvPr/>
        </p:nvSpPr>
        <p:spPr>
          <a:xfrm>
            <a:off x="7635177" y="2539148"/>
            <a:ext cx="182204" cy="157072"/>
          </a:xfrm>
          <a:prstGeom prst="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7D3016A-2BDB-7E53-FBEA-A5D281AE4A0D}"/>
              </a:ext>
            </a:extLst>
          </p:cNvPr>
          <p:cNvSpPr/>
          <p:nvPr/>
        </p:nvSpPr>
        <p:spPr>
          <a:xfrm>
            <a:off x="8038907" y="2940272"/>
            <a:ext cx="207362" cy="20736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EF1B4AA-B8C3-D588-AB1E-4C2564CD2243}"/>
              </a:ext>
            </a:extLst>
          </p:cNvPr>
          <p:cNvSpPr/>
          <p:nvPr/>
        </p:nvSpPr>
        <p:spPr>
          <a:xfrm>
            <a:off x="7207366" y="2948481"/>
            <a:ext cx="169580" cy="16958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5" name="Graphic 14" descr="Close with solid fill">
            <a:extLst>
              <a:ext uri="{FF2B5EF4-FFF2-40B4-BE49-F238E27FC236}">
                <a16:creationId xmlns:a16="http://schemas.microsoft.com/office/drawing/2014/main" id="{320FEE1C-B596-6673-EFDE-404FCF65BC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89666" y="3342022"/>
            <a:ext cx="273218" cy="27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7429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2023A7E-582B-F8C0-36B6-0C0A2D8EF9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103" y="691659"/>
            <a:ext cx="10723793" cy="5474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5428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23E5464-78BE-CE96-996D-2BF7F5A44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103" y="691659"/>
            <a:ext cx="10723793" cy="5474682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695973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9BB3F98-BE25-577B-9CAB-4769E11FA1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4414" y="1591143"/>
            <a:ext cx="6429240" cy="4396154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E7862747-8AA7-C614-0358-BE0F5196EE05}"/>
              </a:ext>
            </a:extLst>
          </p:cNvPr>
          <p:cNvGrpSpPr/>
          <p:nvPr/>
        </p:nvGrpSpPr>
        <p:grpSpPr>
          <a:xfrm>
            <a:off x="2440781" y="1427948"/>
            <a:ext cx="2102795" cy="570612"/>
            <a:chOff x="1922737" y="1041642"/>
            <a:chExt cx="2505572" cy="679907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F40AB6D-55D5-6C44-020E-FAE98A9A866C}"/>
                </a:ext>
              </a:extLst>
            </p:cNvPr>
            <p:cNvCxnSpPr/>
            <p:nvPr/>
          </p:nvCxnSpPr>
          <p:spPr>
            <a:xfrm flipH="1" flipV="1">
              <a:off x="3553097" y="1042280"/>
              <a:ext cx="875212" cy="679269"/>
            </a:xfrm>
            <a:prstGeom prst="line">
              <a:avLst/>
            </a:prstGeom>
            <a:ln w="38100" cap="rnd">
              <a:solidFill>
                <a:schemeClr val="bg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35930A1-32BC-80D3-9E0F-8C52F7057D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22737" y="1041642"/>
              <a:ext cx="1627915" cy="0"/>
            </a:xfrm>
            <a:prstGeom prst="line">
              <a:avLst/>
            </a:prstGeom>
            <a:ln w="38100" cap="rnd">
              <a:solidFill>
                <a:schemeClr val="bg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A65865A-44C5-F88D-04FB-CC02AE5569CD}"/>
              </a:ext>
            </a:extLst>
          </p:cNvPr>
          <p:cNvSpPr txBox="1"/>
          <p:nvPr/>
        </p:nvSpPr>
        <p:spPr>
          <a:xfrm>
            <a:off x="1756038" y="1069661"/>
            <a:ext cx="1955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Sprint</a:t>
            </a:r>
            <a:endParaRPr lang="en-IN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8D21739-CC09-7959-C08F-0369F4F0E23F}"/>
              </a:ext>
            </a:extLst>
          </p:cNvPr>
          <p:cNvGrpSpPr/>
          <p:nvPr/>
        </p:nvGrpSpPr>
        <p:grpSpPr>
          <a:xfrm flipV="1">
            <a:off x="1703240" y="3544282"/>
            <a:ext cx="3668939" cy="1048289"/>
            <a:chOff x="-1354462" y="1041642"/>
            <a:chExt cx="4371702" cy="1249079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D565F08-1426-BB26-5E61-0FABA3027B2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08667" y="1042279"/>
              <a:ext cx="1608573" cy="1248442"/>
            </a:xfrm>
            <a:prstGeom prst="line">
              <a:avLst/>
            </a:prstGeom>
            <a:ln w="38100" cap="rnd">
              <a:solidFill>
                <a:schemeClr val="bg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D7F7A61-D527-1C81-1297-87693914F9C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-1354462" y="1041642"/>
              <a:ext cx="2763128" cy="0"/>
            </a:xfrm>
            <a:prstGeom prst="line">
              <a:avLst/>
            </a:prstGeom>
            <a:ln w="38100" cap="rnd">
              <a:solidFill>
                <a:schemeClr val="bg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3B613CDB-7F82-54F3-EF53-12C9BFDF9273}"/>
              </a:ext>
            </a:extLst>
          </p:cNvPr>
          <p:cNvSpPr txBox="1"/>
          <p:nvPr/>
        </p:nvSpPr>
        <p:spPr>
          <a:xfrm>
            <a:off x="1338715" y="4225039"/>
            <a:ext cx="1955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Movement</a:t>
            </a:r>
            <a:endParaRPr lang="en-IN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9F3A35E-7687-51E0-B8DE-62D7A503EA4B}"/>
              </a:ext>
            </a:extLst>
          </p:cNvPr>
          <p:cNvGrpSpPr/>
          <p:nvPr/>
        </p:nvGrpSpPr>
        <p:grpSpPr>
          <a:xfrm flipH="1" flipV="1">
            <a:off x="7984508" y="3252644"/>
            <a:ext cx="2503379" cy="570612"/>
            <a:chOff x="1445424" y="1041642"/>
            <a:chExt cx="2982885" cy="679907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CC9CF02-5514-3436-20A1-8A305ECE0360}"/>
                </a:ext>
              </a:extLst>
            </p:cNvPr>
            <p:cNvCxnSpPr/>
            <p:nvPr/>
          </p:nvCxnSpPr>
          <p:spPr>
            <a:xfrm flipH="1" flipV="1">
              <a:off x="3553097" y="1042280"/>
              <a:ext cx="875212" cy="679269"/>
            </a:xfrm>
            <a:prstGeom prst="line">
              <a:avLst/>
            </a:prstGeom>
            <a:ln w="38100" cap="rnd">
              <a:solidFill>
                <a:schemeClr val="bg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09413CE-9B57-3786-78F4-0B40817AD5B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45424" y="1041642"/>
              <a:ext cx="2105229" cy="0"/>
            </a:xfrm>
            <a:prstGeom prst="line">
              <a:avLst/>
            </a:prstGeom>
            <a:ln w="38100" cap="rnd">
              <a:solidFill>
                <a:schemeClr val="bg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6CE73B6-A0AD-0941-6766-05F2431F82B4}"/>
              </a:ext>
            </a:extLst>
          </p:cNvPr>
          <p:cNvCxnSpPr>
            <a:cxnSpLocks/>
          </p:cNvCxnSpPr>
          <p:nvPr/>
        </p:nvCxnSpPr>
        <p:spPr>
          <a:xfrm>
            <a:off x="8369951" y="2825986"/>
            <a:ext cx="2117936" cy="0"/>
          </a:xfrm>
          <a:prstGeom prst="line">
            <a:avLst/>
          </a:prstGeom>
          <a:ln w="38100" cap="rnd">
            <a:solidFill>
              <a:schemeClr val="bg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B430F12-AFE0-2E04-EE06-8B5DE1564AFE}"/>
              </a:ext>
            </a:extLst>
          </p:cNvPr>
          <p:cNvGrpSpPr/>
          <p:nvPr/>
        </p:nvGrpSpPr>
        <p:grpSpPr>
          <a:xfrm flipH="1">
            <a:off x="7984508" y="1828716"/>
            <a:ext cx="2503379" cy="570612"/>
            <a:chOff x="1445424" y="1041642"/>
            <a:chExt cx="2982885" cy="679907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E72709C-35CF-2E83-AD54-DC02ACA943B5}"/>
                </a:ext>
              </a:extLst>
            </p:cNvPr>
            <p:cNvCxnSpPr/>
            <p:nvPr/>
          </p:nvCxnSpPr>
          <p:spPr>
            <a:xfrm flipH="1" flipV="1">
              <a:off x="3553097" y="1042280"/>
              <a:ext cx="875212" cy="679269"/>
            </a:xfrm>
            <a:prstGeom prst="line">
              <a:avLst/>
            </a:prstGeom>
            <a:ln w="38100" cap="rnd">
              <a:solidFill>
                <a:schemeClr val="bg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68C03E46-C0B8-AADD-6B21-4682BB45D60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45424" y="1041642"/>
              <a:ext cx="2105229" cy="0"/>
            </a:xfrm>
            <a:prstGeom prst="line">
              <a:avLst/>
            </a:prstGeom>
            <a:ln w="38100" cap="rnd">
              <a:solidFill>
                <a:schemeClr val="bg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E6BC586-DE66-C7D6-D9C7-F9F2A90CB1DB}"/>
              </a:ext>
            </a:extLst>
          </p:cNvPr>
          <p:cNvGrpSpPr/>
          <p:nvPr/>
        </p:nvGrpSpPr>
        <p:grpSpPr>
          <a:xfrm>
            <a:off x="5015342" y="1787500"/>
            <a:ext cx="2521650" cy="954482"/>
            <a:chOff x="2012994" y="1041642"/>
            <a:chExt cx="3004656" cy="1137306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F23C2E3-612F-F681-4866-77FF059FD82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53096" y="1042279"/>
              <a:ext cx="1464554" cy="1136669"/>
            </a:xfrm>
            <a:prstGeom prst="line">
              <a:avLst/>
            </a:prstGeom>
            <a:ln w="38100" cap="rnd">
              <a:solidFill>
                <a:schemeClr val="bg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250D81D-AE11-1E72-4DBB-74935BB656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12994" y="1041642"/>
              <a:ext cx="1537658" cy="0"/>
            </a:xfrm>
            <a:prstGeom prst="line">
              <a:avLst/>
            </a:prstGeom>
            <a:ln w="38100" cap="rnd">
              <a:solidFill>
                <a:schemeClr val="bg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2057E175-D6F0-FB6B-D989-C6AEB663FF74}"/>
              </a:ext>
            </a:extLst>
          </p:cNvPr>
          <p:cNvSpPr txBox="1"/>
          <p:nvPr/>
        </p:nvSpPr>
        <p:spPr>
          <a:xfrm>
            <a:off x="4543576" y="1406477"/>
            <a:ext cx="1955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Flashlight</a:t>
            </a:r>
            <a:endParaRPr lang="en-IN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5629BD-F95B-06BB-AD3C-F348ADFAD91F}"/>
              </a:ext>
            </a:extLst>
          </p:cNvPr>
          <p:cNvSpPr txBox="1"/>
          <p:nvPr/>
        </p:nvSpPr>
        <p:spPr>
          <a:xfrm>
            <a:off x="9134756" y="1463629"/>
            <a:ext cx="1955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Pause</a:t>
            </a:r>
            <a:endParaRPr lang="en-IN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7CB344-0ACC-C94D-B1CD-B9C711AC7682}"/>
              </a:ext>
            </a:extLst>
          </p:cNvPr>
          <p:cNvSpPr txBox="1"/>
          <p:nvPr/>
        </p:nvSpPr>
        <p:spPr>
          <a:xfrm>
            <a:off x="8948066" y="2456654"/>
            <a:ext cx="1955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Pick Items</a:t>
            </a:r>
            <a:endParaRPr lang="en-IN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68F2F8-2630-B840-FA5E-412E4F5F9223}"/>
              </a:ext>
            </a:extLst>
          </p:cNvPr>
          <p:cNvSpPr txBox="1"/>
          <p:nvPr/>
        </p:nvSpPr>
        <p:spPr>
          <a:xfrm>
            <a:off x="9155860" y="3453657"/>
            <a:ext cx="1955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Jump</a:t>
            </a:r>
            <a:endParaRPr lang="en-IN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43249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Car with solid fill">
            <a:extLst>
              <a:ext uri="{FF2B5EF4-FFF2-40B4-BE49-F238E27FC236}">
                <a16:creationId xmlns:a16="http://schemas.microsoft.com/office/drawing/2014/main" id="{8736F8CF-7EF7-4662-AFF7-098DC00F63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5128" y="2355273"/>
            <a:ext cx="4738254" cy="473825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CB60D67-9030-F3F7-4A11-BAFA027C69D1}"/>
              </a:ext>
            </a:extLst>
          </p:cNvPr>
          <p:cNvSpPr txBox="1"/>
          <p:nvPr/>
        </p:nvSpPr>
        <p:spPr>
          <a:xfrm>
            <a:off x="748146" y="965261"/>
            <a:ext cx="82988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rgbClr val="FF0000"/>
                </a:solidFill>
                <a:latin typeface="Century Gothic" panose="020B0502020202020204" pitchFamily="34" charset="0"/>
              </a:rPr>
              <a:t>DEAD-END-SUNRISE</a:t>
            </a:r>
            <a:endParaRPr lang="en-IN" sz="6600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824EEF-8919-36E3-7DEF-82F28EE05E66}"/>
              </a:ext>
            </a:extLst>
          </p:cNvPr>
          <p:cNvSpPr txBox="1"/>
          <p:nvPr/>
        </p:nvSpPr>
        <p:spPr>
          <a:xfrm>
            <a:off x="7564582" y="3419004"/>
            <a:ext cx="29648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entury Gothic" panose="020B0502020202020204" pitchFamily="34" charset="0"/>
              </a:rPr>
              <a:t>Press “O” to START</a:t>
            </a:r>
            <a:endParaRPr lang="en-IN" sz="32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437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E946FE4E-0098-DE40-072C-4A48470019BB}"/>
              </a:ext>
            </a:extLst>
          </p:cNvPr>
          <p:cNvGrpSpPr/>
          <p:nvPr/>
        </p:nvGrpSpPr>
        <p:grpSpPr>
          <a:xfrm>
            <a:off x="-136854" y="937612"/>
            <a:ext cx="11984356" cy="5643260"/>
            <a:chOff x="-136854" y="937612"/>
            <a:chExt cx="11984356" cy="564326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A2B3EA05-DF5B-9DCD-62D8-6ABF30894EC8}"/>
                </a:ext>
              </a:extLst>
            </p:cNvPr>
            <p:cNvGrpSpPr/>
            <p:nvPr/>
          </p:nvGrpSpPr>
          <p:grpSpPr>
            <a:xfrm>
              <a:off x="370763" y="937612"/>
              <a:ext cx="10085697" cy="4476465"/>
              <a:chOff x="1053151" y="492713"/>
              <a:chExt cx="10085697" cy="4476465"/>
            </a:xfrm>
          </p:grpSpPr>
          <p:pic>
            <p:nvPicPr>
              <p:cNvPr id="2" name="Picture 1">
                <a:extLst>
                  <a:ext uri="{FF2B5EF4-FFF2-40B4-BE49-F238E27FC236}">
                    <a16:creationId xmlns:a16="http://schemas.microsoft.com/office/drawing/2014/main" id="{85787502-0861-225F-4519-F1162694FA2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11642" t="18691" r="5634" b="16003"/>
              <a:stretch/>
            </p:blipFill>
            <p:spPr>
              <a:xfrm>
                <a:off x="1053151" y="492713"/>
                <a:ext cx="10085697" cy="4476465"/>
              </a:xfrm>
              <a:prstGeom prst="roundRect">
                <a:avLst>
                  <a:gd name="adj" fmla="val 8435"/>
                </a:avLst>
              </a:prstGeom>
            </p:spPr>
          </p:pic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2C308B0-EF8A-B0B7-BD7C-C7EEAAC1F60B}"/>
                  </a:ext>
                </a:extLst>
              </p:cNvPr>
              <p:cNvSpPr txBox="1"/>
              <p:nvPr/>
            </p:nvSpPr>
            <p:spPr>
              <a:xfrm>
                <a:off x="7131676" y="1383662"/>
                <a:ext cx="2941931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600" dirty="0">
                    <a:solidFill>
                      <a:schemeClr val="bg1"/>
                    </a:solidFill>
                    <a:latin typeface="Abadi" panose="020B0604020104020204" pitchFamily="34" charset="0"/>
                  </a:rPr>
                  <a:t>The </a:t>
                </a:r>
                <a:r>
                  <a:rPr lang="en-US" sz="1600" dirty="0" err="1">
                    <a:solidFill>
                      <a:schemeClr val="bg1"/>
                    </a:solidFill>
                    <a:latin typeface="Abadi" panose="020B0604020104020204" pitchFamily="34" charset="0"/>
                  </a:rPr>
                  <a:t>MessageBox</a:t>
                </a:r>
                <a:r>
                  <a:rPr lang="en-US" sz="1600" dirty="0">
                    <a:solidFill>
                      <a:schemeClr val="bg1"/>
                    </a:solidFill>
                    <a:latin typeface="Abadi" panose="020B0604020104020204" pitchFamily="34" charset="0"/>
                  </a:rPr>
                  <a:t> is placed above the object prefab and destroyed if player exits the collider</a:t>
                </a:r>
                <a:endParaRPr lang="en-IN" sz="1600" dirty="0">
                  <a:solidFill>
                    <a:schemeClr val="bg1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46D2090-867D-A62A-E2A9-268BCB13C32E}"/>
                  </a:ext>
                </a:extLst>
              </p:cNvPr>
              <p:cNvSpPr txBox="1"/>
              <p:nvPr/>
            </p:nvSpPr>
            <p:spPr>
              <a:xfrm>
                <a:off x="1112590" y="2077217"/>
                <a:ext cx="294193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Abadi" panose="020B0604020104020204" pitchFamily="34" charset="0"/>
                  </a:rPr>
                  <a:t>The </a:t>
                </a:r>
                <a:r>
                  <a:rPr lang="en-US" dirty="0" err="1">
                    <a:solidFill>
                      <a:schemeClr val="bg1"/>
                    </a:solidFill>
                    <a:latin typeface="Abadi" panose="020B0604020104020204" pitchFamily="34" charset="0"/>
                  </a:rPr>
                  <a:t>MessageBox</a:t>
                </a:r>
                <a:r>
                  <a:rPr lang="en-US" dirty="0">
                    <a:solidFill>
                      <a:schemeClr val="bg1"/>
                    </a:solidFill>
                    <a:latin typeface="Abadi" panose="020B0604020104020204" pitchFamily="34" charset="0"/>
                  </a:rPr>
                  <a:t> has to be a billboard so it always faces the player(camera)</a:t>
                </a:r>
                <a:endParaRPr lang="en-IN" dirty="0">
                  <a:solidFill>
                    <a:schemeClr val="bg1"/>
                  </a:solidFill>
                  <a:latin typeface="Abadi" panose="020B0604020104020204" pitchFamily="34" charset="0"/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68C708D-2F9C-75F4-D23C-B6C7CF57C21F}"/>
                </a:ext>
              </a:extLst>
            </p:cNvPr>
            <p:cNvGrpSpPr/>
            <p:nvPr/>
          </p:nvGrpSpPr>
          <p:grpSpPr>
            <a:xfrm>
              <a:off x="7141115" y="3796728"/>
              <a:ext cx="4706387" cy="2784144"/>
              <a:chOff x="6467887" y="4386574"/>
              <a:chExt cx="3580094" cy="2784144"/>
            </a:xfrm>
            <a:solidFill>
              <a:schemeClr val="bg1"/>
            </a:solidFill>
          </p:grpSpPr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44FF4547-2F65-AB22-AF1C-122C64D4DCDA}"/>
                  </a:ext>
                </a:extLst>
              </p:cNvPr>
              <p:cNvSpPr/>
              <p:nvPr/>
            </p:nvSpPr>
            <p:spPr>
              <a:xfrm>
                <a:off x="6467887" y="4386574"/>
                <a:ext cx="3580094" cy="2784144"/>
              </a:xfrm>
              <a:prstGeom prst="roundRect">
                <a:avLst>
                  <a:gd name="adj" fmla="val 4903"/>
                </a:avLst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9000932-A8D7-79E8-8DDB-6F240ED9AA51}"/>
                  </a:ext>
                </a:extLst>
              </p:cNvPr>
              <p:cNvSpPr txBox="1"/>
              <p:nvPr/>
            </p:nvSpPr>
            <p:spPr>
              <a:xfrm>
                <a:off x="6750919" y="4721830"/>
                <a:ext cx="2292738" cy="6463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If </a:t>
                </a:r>
                <a:r>
                  <a:rPr lang="en-US" dirty="0" err="1"/>
                  <a:t>Raycast</a:t>
                </a:r>
                <a:r>
                  <a:rPr lang="en-US" dirty="0"/>
                  <a:t> hits </a:t>
                </a:r>
                <a:r>
                  <a:rPr lang="en-US" dirty="0" err="1"/>
                  <a:t>MeshCollider</a:t>
                </a:r>
                <a:r>
                  <a:rPr lang="en-IN" dirty="0"/>
                  <a:t>:</a:t>
                </a:r>
              </a:p>
              <a:p>
                <a:r>
                  <a:rPr lang="en-IN" dirty="0" err="1"/>
                  <a:t>GlowWalaShader</a:t>
                </a:r>
                <a:r>
                  <a:rPr lang="en-IN" dirty="0"/>
                  <a:t> = true;</a:t>
                </a:r>
                <a:endParaRPr lang="en-US" dirty="0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5F6E38D-C9CA-9008-E176-E3A0FC082153}"/>
                  </a:ext>
                </a:extLst>
              </p:cNvPr>
              <p:cNvSpPr txBox="1"/>
              <p:nvPr/>
            </p:nvSpPr>
            <p:spPr>
              <a:xfrm>
                <a:off x="6750919" y="5601424"/>
                <a:ext cx="2844535" cy="9233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If Player </a:t>
                </a:r>
                <a:r>
                  <a:rPr lang="en-US" dirty="0" err="1"/>
                  <a:t>OnTriggerEnter</a:t>
                </a:r>
                <a:r>
                  <a:rPr lang="en-US" dirty="0"/>
                  <a:t> &amp;&amp; </a:t>
                </a:r>
                <a:r>
                  <a:rPr lang="en-US" dirty="0" err="1"/>
                  <a:t>Raycast</a:t>
                </a:r>
                <a:r>
                  <a:rPr lang="en-US" dirty="0"/>
                  <a:t>:</a:t>
                </a:r>
              </a:p>
              <a:p>
                <a:r>
                  <a:rPr lang="en-US" dirty="0" err="1"/>
                  <a:t>PickUpItem</a:t>
                </a:r>
                <a:r>
                  <a:rPr lang="en-US" dirty="0"/>
                  <a:t> = true;</a:t>
                </a:r>
              </a:p>
              <a:p>
                <a:r>
                  <a:rPr lang="en-US" dirty="0" err="1"/>
                  <a:t>PickUpMessageBox</a:t>
                </a:r>
                <a:r>
                  <a:rPr lang="en-US" dirty="0"/>
                  <a:t> = true;</a:t>
                </a:r>
                <a:endParaRPr lang="en-IN" dirty="0"/>
              </a:p>
            </p:txBody>
          </p:sp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072D8653-6307-B9D4-CA17-9EA2F149052B}"/>
                    </a:ext>
                  </a:extLst>
                </p14:cNvPr>
                <p14:cNvContentPartPr/>
                <p14:nvPr/>
              </p14:nvContentPartPr>
              <p14:xfrm>
                <a:off x="-136854" y="1254922"/>
                <a:ext cx="360" cy="3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072D8653-6307-B9D4-CA17-9EA2F149052B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-142974" y="1248802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2522D4CE-996E-9F42-1A66-8192264FC878}"/>
                    </a:ext>
                  </a:extLst>
                </p14:cNvPr>
                <p14:cNvContentPartPr/>
                <p14:nvPr/>
              </p14:nvContentPartPr>
              <p14:xfrm>
                <a:off x="5771106" y="1566682"/>
                <a:ext cx="1585440" cy="3765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2522D4CE-996E-9F42-1A66-8192264FC87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764986" y="1560562"/>
                  <a:ext cx="1597680" cy="38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74F03FBB-C3E3-8855-A92C-374EE0CABCBA}"/>
                    </a:ext>
                  </a:extLst>
                </p14:cNvPr>
                <p14:cNvContentPartPr/>
                <p14:nvPr/>
              </p14:nvContentPartPr>
              <p14:xfrm>
                <a:off x="2551626" y="2113522"/>
                <a:ext cx="906120" cy="4111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74F03FBB-C3E3-8855-A92C-374EE0CABCBA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545506" y="2107402"/>
                  <a:ext cx="918360" cy="423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271597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52512D78-CD4B-BB27-BB57-05A56B8B444C}"/>
              </a:ext>
            </a:extLst>
          </p:cNvPr>
          <p:cNvGrpSpPr/>
          <p:nvPr/>
        </p:nvGrpSpPr>
        <p:grpSpPr>
          <a:xfrm>
            <a:off x="354842" y="1692323"/>
            <a:ext cx="11477767" cy="3473356"/>
            <a:chOff x="354842" y="1692323"/>
            <a:chExt cx="11477767" cy="3473356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FA643E5-3552-8183-EE83-1AA861179DB8}"/>
                </a:ext>
              </a:extLst>
            </p:cNvPr>
            <p:cNvGrpSpPr/>
            <p:nvPr/>
          </p:nvGrpSpPr>
          <p:grpSpPr>
            <a:xfrm>
              <a:off x="499617" y="1849272"/>
              <a:ext cx="11192767" cy="3159456"/>
              <a:chOff x="711157" y="1849272"/>
              <a:chExt cx="11192767" cy="3159456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A45F35A0-DFAC-DE4C-5808-E7050484196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15224" t="21081" r="15224" b="7641"/>
              <a:stretch/>
            </p:blipFill>
            <p:spPr>
              <a:xfrm>
                <a:off x="711157" y="1849272"/>
                <a:ext cx="5483450" cy="3159456"/>
              </a:xfrm>
              <a:prstGeom prst="roundRect">
                <a:avLst>
                  <a:gd name="adj" fmla="val 4656"/>
                </a:avLst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2ECDAD4F-59DB-171A-4881-8DE5C5971C3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15224" t="21081" r="15224" b="7641"/>
              <a:stretch/>
            </p:blipFill>
            <p:spPr>
              <a:xfrm>
                <a:off x="6420474" y="1849272"/>
                <a:ext cx="5483450" cy="3159456"/>
              </a:xfrm>
              <a:prstGeom prst="roundRect">
                <a:avLst>
                  <a:gd name="adj" fmla="val 4097"/>
                </a:avLst>
              </a:prstGeom>
              <a:ln>
                <a:solidFill>
                  <a:schemeClr val="tx1"/>
                </a:solidFill>
              </a:ln>
            </p:spPr>
          </p:pic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A181BEE-8DA9-F9E4-8213-384A39CE7370}"/>
                </a:ext>
              </a:extLst>
            </p:cNvPr>
            <p:cNvSpPr/>
            <p:nvPr/>
          </p:nvSpPr>
          <p:spPr>
            <a:xfrm>
              <a:off x="354842" y="1692323"/>
              <a:ext cx="11477767" cy="34733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082740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80E5D79-6D17-FA90-FFCA-EA9F3B853248}"/>
              </a:ext>
            </a:extLst>
          </p:cNvPr>
          <p:cNvSpPr/>
          <p:nvPr/>
        </p:nvSpPr>
        <p:spPr>
          <a:xfrm>
            <a:off x="2895778" y="601992"/>
            <a:ext cx="2142699" cy="65509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Player</a:t>
            </a:r>
            <a:endParaRPr lang="en-IN" b="1" dirty="0">
              <a:solidFill>
                <a:sysClr val="windowText" lastClr="000000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A435CAF-8AB4-05FB-FB9C-80CDCE5BFFEB}"/>
              </a:ext>
            </a:extLst>
          </p:cNvPr>
          <p:cNvSpPr/>
          <p:nvPr/>
        </p:nvSpPr>
        <p:spPr>
          <a:xfrm>
            <a:off x="697491" y="1876995"/>
            <a:ext cx="2142699" cy="65509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Collect Items</a:t>
            </a:r>
            <a:endParaRPr lang="en-IN" b="1" dirty="0">
              <a:solidFill>
                <a:sysClr val="windowText" lastClr="000000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FE503A0-0992-24FE-65EC-BDF626FBD325}"/>
              </a:ext>
            </a:extLst>
          </p:cNvPr>
          <p:cNvSpPr/>
          <p:nvPr/>
        </p:nvSpPr>
        <p:spPr>
          <a:xfrm>
            <a:off x="7819017" y="3693109"/>
            <a:ext cx="2142699" cy="65509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Enemy Grabs</a:t>
            </a:r>
            <a:endParaRPr lang="en-IN" b="1" dirty="0">
              <a:solidFill>
                <a:sysClr val="windowText" lastClr="000000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3EDBAC2-CDE9-7744-FC4B-47185A9A3D2F}"/>
              </a:ext>
            </a:extLst>
          </p:cNvPr>
          <p:cNvSpPr/>
          <p:nvPr/>
        </p:nvSpPr>
        <p:spPr>
          <a:xfrm>
            <a:off x="5951893" y="601991"/>
            <a:ext cx="2142699" cy="65509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Enemy AI State</a:t>
            </a:r>
            <a:endParaRPr lang="en-IN" b="1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65FC6E5-97F3-8033-1AA4-5721488E40C2}"/>
              </a:ext>
            </a:extLst>
          </p:cNvPr>
          <p:cNvSpPr/>
          <p:nvPr/>
        </p:nvSpPr>
        <p:spPr>
          <a:xfrm>
            <a:off x="2930858" y="4813066"/>
            <a:ext cx="2142699" cy="65509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Win Condition</a:t>
            </a:r>
            <a:endParaRPr lang="en-IN" b="1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61F0CF1-43ED-F9CB-963D-A6BF872D7B9E}"/>
              </a:ext>
            </a:extLst>
          </p:cNvPr>
          <p:cNvSpPr/>
          <p:nvPr/>
        </p:nvSpPr>
        <p:spPr>
          <a:xfrm>
            <a:off x="5409525" y="4813066"/>
            <a:ext cx="2142699" cy="65509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Lose Condition</a:t>
            </a:r>
            <a:endParaRPr lang="en-IN" b="1" dirty="0">
              <a:solidFill>
                <a:sysClr val="windowText" lastClr="000000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D239BE7-BE0D-3B34-C5A3-A3DB2F46E7EB}"/>
              </a:ext>
            </a:extLst>
          </p:cNvPr>
          <p:cNvSpPr/>
          <p:nvPr/>
        </p:nvSpPr>
        <p:spPr>
          <a:xfrm>
            <a:off x="697491" y="3670822"/>
            <a:ext cx="2142699" cy="65509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Complete Tasks</a:t>
            </a:r>
            <a:endParaRPr lang="en-IN" b="1" dirty="0">
              <a:solidFill>
                <a:sysClr val="windowText" lastClr="000000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6CB12EE-A61E-6416-112D-ACD6E202094D}"/>
              </a:ext>
            </a:extLst>
          </p:cNvPr>
          <p:cNvSpPr/>
          <p:nvPr/>
        </p:nvSpPr>
        <p:spPr>
          <a:xfrm>
            <a:off x="7810550" y="1483295"/>
            <a:ext cx="2142699" cy="65509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PATROL State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43CBF76-DDF9-47E3-2518-D84E0BC13206}"/>
              </a:ext>
            </a:extLst>
          </p:cNvPr>
          <p:cNvSpPr/>
          <p:nvPr/>
        </p:nvSpPr>
        <p:spPr>
          <a:xfrm>
            <a:off x="7810549" y="2631207"/>
            <a:ext cx="2142699" cy="65509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CHASE State</a:t>
            </a:r>
            <a:endParaRPr lang="en-IN" b="1" dirty="0">
              <a:solidFill>
                <a:sysClr val="windowText" lastClr="000000"/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A59B17F-90AA-4733-5259-0E9433E5CF66}"/>
              </a:ext>
            </a:extLst>
          </p:cNvPr>
          <p:cNvSpPr/>
          <p:nvPr/>
        </p:nvSpPr>
        <p:spPr>
          <a:xfrm>
            <a:off x="4096394" y="3687214"/>
            <a:ext cx="2142699" cy="65509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Outrun Enemy</a:t>
            </a:r>
            <a:endParaRPr lang="en-IN" b="1" dirty="0">
              <a:solidFill>
                <a:sysClr val="windowText" lastClr="000000"/>
              </a:solidFill>
            </a:endParaRP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CEB33F24-5C11-4FD3-523B-B5A24627ABCA}"/>
              </a:ext>
            </a:extLst>
          </p:cNvPr>
          <p:cNvCxnSpPr>
            <a:cxnSpLocks/>
            <a:stCxn id="8" idx="3"/>
            <a:endCxn id="13" idx="0"/>
          </p:cNvCxnSpPr>
          <p:nvPr/>
        </p:nvCxnSpPr>
        <p:spPr>
          <a:xfrm>
            <a:off x="8094592" y="929537"/>
            <a:ext cx="787308" cy="553758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95BB01D4-1C15-9323-66C1-5DA6C2A36ACA}"/>
              </a:ext>
            </a:extLst>
          </p:cNvPr>
          <p:cNvCxnSpPr>
            <a:stCxn id="12" idx="2"/>
            <a:endCxn id="9" idx="1"/>
          </p:cNvCxnSpPr>
          <p:nvPr/>
        </p:nvCxnSpPr>
        <p:spPr>
          <a:xfrm rot="16200000" flipH="1">
            <a:off x="1942500" y="4152254"/>
            <a:ext cx="814698" cy="1162017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D0E92D57-B9C7-36E0-19AA-0C5BDA73F963}"/>
              </a:ext>
            </a:extLst>
          </p:cNvPr>
          <p:cNvCxnSpPr>
            <a:cxnSpLocks/>
            <a:stCxn id="3" idx="1"/>
            <a:endCxn id="4" idx="0"/>
          </p:cNvCxnSpPr>
          <p:nvPr/>
        </p:nvCxnSpPr>
        <p:spPr>
          <a:xfrm rot="10800000" flipV="1">
            <a:off x="1768842" y="929537"/>
            <a:ext cx="1126937" cy="947457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FA304756-EE08-9EB6-820E-995915C33469}"/>
              </a:ext>
            </a:extLst>
          </p:cNvPr>
          <p:cNvCxnSpPr>
            <a:cxnSpLocks/>
            <a:endCxn id="44" idx="1"/>
          </p:cNvCxnSpPr>
          <p:nvPr/>
        </p:nvCxnSpPr>
        <p:spPr>
          <a:xfrm rot="16200000" flipH="1">
            <a:off x="3258561" y="1638464"/>
            <a:ext cx="1218013" cy="455250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5EBD8D82-FAA4-3F54-A07A-B2800CC6EB90}"/>
              </a:ext>
            </a:extLst>
          </p:cNvPr>
          <p:cNvCxnSpPr>
            <a:cxnSpLocks/>
            <a:stCxn id="44" idx="2"/>
            <a:endCxn id="15" idx="0"/>
          </p:cNvCxnSpPr>
          <p:nvPr/>
        </p:nvCxnSpPr>
        <p:spPr>
          <a:xfrm rot="16200000" flipH="1">
            <a:off x="4724857" y="3244327"/>
            <a:ext cx="884572" cy="1202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074B4E93-E913-3A59-903B-E661CE1189D9}"/>
              </a:ext>
            </a:extLst>
          </p:cNvPr>
          <p:cNvCxnSpPr>
            <a:cxnSpLocks/>
            <a:stCxn id="7" idx="2"/>
            <a:endCxn id="10" idx="3"/>
          </p:cNvCxnSpPr>
          <p:nvPr/>
        </p:nvCxnSpPr>
        <p:spPr>
          <a:xfrm rot="5400000">
            <a:off x="7825091" y="4075335"/>
            <a:ext cx="792411" cy="1338143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1E84C02F-580E-C0C1-A019-FCCBB7681684}"/>
              </a:ext>
            </a:extLst>
          </p:cNvPr>
          <p:cNvCxnSpPr>
            <a:cxnSpLocks/>
            <a:stCxn id="4" idx="2"/>
            <a:endCxn id="12" idx="0"/>
          </p:cNvCxnSpPr>
          <p:nvPr/>
        </p:nvCxnSpPr>
        <p:spPr>
          <a:xfrm>
            <a:off x="1768841" y="2532087"/>
            <a:ext cx="0" cy="11387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7A33B351-1121-A1B3-88EB-CB14B397831A}"/>
              </a:ext>
            </a:extLst>
          </p:cNvPr>
          <p:cNvCxnSpPr>
            <a:stCxn id="14" idx="2"/>
            <a:endCxn id="7" idx="0"/>
          </p:cNvCxnSpPr>
          <p:nvPr/>
        </p:nvCxnSpPr>
        <p:spPr>
          <a:xfrm>
            <a:off x="8881899" y="3286299"/>
            <a:ext cx="8468" cy="4068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29B27F01-6294-2B2A-D31B-37C7F4AFC5E3}"/>
              </a:ext>
            </a:extLst>
          </p:cNvPr>
          <p:cNvSpPr txBox="1"/>
          <p:nvPr/>
        </p:nvSpPr>
        <p:spPr>
          <a:xfrm>
            <a:off x="6975338" y="3704955"/>
            <a:ext cx="442750" cy="338554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No</a:t>
            </a:r>
            <a:endParaRPr lang="en-IN" sz="1600" dirty="0"/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741E14B1-1960-5758-D695-B5F857BB9C2B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 rot="5400000">
            <a:off x="8635490" y="2384797"/>
            <a:ext cx="492820" cy="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CAA125FC-138D-FB7E-66EE-5EBC39E9C1A3}"/>
              </a:ext>
            </a:extLst>
          </p:cNvPr>
          <p:cNvSpPr/>
          <p:nvPr/>
        </p:nvSpPr>
        <p:spPr>
          <a:xfrm>
            <a:off x="4095192" y="2147550"/>
            <a:ext cx="2142699" cy="65509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Hide from </a:t>
            </a:r>
          </a:p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Enemy</a:t>
            </a:r>
            <a:endParaRPr lang="en-IN" b="1" dirty="0">
              <a:solidFill>
                <a:sysClr val="windowText" lastClr="000000"/>
              </a:solidFill>
            </a:endParaRP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5ECFE1E-A5CD-78B3-BC25-E35E8243167C}"/>
              </a:ext>
            </a:extLst>
          </p:cNvPr>
          <p:cNvCxnSpPr>
            <a:stCxn id="15" idx="3"/>
            <a:endCxn id="7" idx="1"/>
          </p:cNvCxnSpPr>
          <p:nvPr/>
        </p:nvCxnSpPr>
        <p:spPr>
          <a:xfrm>
            <a:off x="6239093" y="4014760"/>
            <a:ext cx="1579924" cy="58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934781F5-E433-3ADA-0D93-1236AABD07BF}"/>
              </a:ext>
            </a:extLst>
          </p:cNvPr>
          <p:cNvCxnSpPr>
            <a:cxnSpLocks/>
            <a:stCxn id="44" idx="2"/>
            <a:endCxn id="14" idx="1"/>
          </p:cNvCxnSpPr>
          <p:nvPr/>
        </p:nvCxnSpPr>
        <p:spPr>
          <a:xfrm rot="16200000" flipH="1">
            <a:off x="6410490" y="1558693"/>
            <a:ext cx="156111" cy="2644007"/>
          </a:xfrm>
          <a:prstGeom prst="bentConnector2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3CB719F6-41A0-FF7E-1E98-2963AED8EF38}"/>
              </a:ext>
            </a:extLst>
          </p:cNvPr>
          <p:cNvCxnSpPr>
            <a:stCxn id="15" idx="3"/>
            <a:endCxn id="13" idx="1"/>
          </p:cNvCxnSpPr>
          <p:nvPr/>
        </p:nvCxnSpPr>
        <p:spPr>
          <a:xfrm flipV="1">
            <a:off x="6239093" y="1810841"/>
            <a:ext cx="1571457" cy="2203919"/>
          </a:xfrm>
          <a:prstGeom prst="bentConnector3">
            <a:avLst>
              <a:gd name="adj1" fmla="val 2655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FB4AE45-DF7A-270B-91A3-F4D5A7030123}"/>
              </a:ext>
            </a:extLst>
          </p:cNvPr>
          <p:cNvSpPr txBox="1"/>
          <p:nvPr/>
        </p:nvSpPr>
        <p:spPr>
          <a:xfrm rot="16200000">
            <a:off x="6262004" y="3257664"/>
            <a:ext cx="487762" cy="338554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Yes</a:t>
            </a:r>
            <a:endParaRPr lang="en-IN" sz="1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B397EE5-BAC7-4E32-E008-EA7BA3DD854A}"/>
              </a:ext>
            </a:extLst>
          </p:cNvPr>
          <p:cNvSpPr txBox="1"/>
          <p:nvPr/>
        </p:nvSpPr>
        <p:spPr>
          <a:xfrm>
            <a:off x="7023242" y="2643553"/>
            <a:ext cx="442750" cy="338554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No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17232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0358D41-5345-C396-403C-F08A2B901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85738"/>
            <a:ext cx="4129088" cy="217434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ECBCD15-1DEE-0D86-EE5A-86B0729CB0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4349" y="978195"/>
            <a:ext cx="9303302" cy="4901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979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3BD61DA-1570-2CAE-A70C-85E441E655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569" y="790175"/>
            <a:ext cx="9638611" cy="489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795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18D36F7-E354-EF42-B1B3-EA3DE1038EE9}"/>
              </a:ext>
            </a:extLst>
          </p:cNvPr>
          <p:cNvSpPr/>
          <p:nvPr/>
        </p:nvSpPr>
        <p:spPr>
          <a:xfrm>
            <a:off x="4707486" y="3552959"/>
            <a:ext cx="2210938" cy="67897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VR Headset</a:t>
            </a:r>
            <a:endParaRPr lang="en-IN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BF59189-DE28-6316-BCA5-F61855DCE0E6}"/>
              </a:ext>
            </a:extLst>
          </p:cNvPr>
          <p:cNvSpPr/>
          <p:nvPr/>
        </p:nvSpPr>
        <p:spPr>
          <a:xfrm>
            <a:off x="4707486" y="1421651"/>
            <a:ext cx="2210938" cy="67897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Game Engine</a:t>
            </a:r>
            <a:endParaRPr lang="en-IN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4557C00-F325-3F0B-A979-A7B8BDE25AA7}"/>
              </a:ext>
            </a:extLst>
          </p:cNvPr>
          <p:cNvSpPr/>
          <p:nvPr/>
        </p:nvSpPr>
        <p:spPr>
          <a:xfrm>
            <a:off x="8305450" y="2970671"/>
            <a:ext cx="2210938" cy="67897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Gamepad Controllers</a:t>
            </a:r>
            <a:endParaRPr lang="en-IN" dirty="0">
              <a:solidFill>
                <a:sysClr val="windowText" lastClr="000000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CF5DB09-2C90-9D1C-AF89-3B7EB67213EC}"/>
              </a:ext>
            </a:extLst>
          </p:cNvPr>
          <p:cNvSpPr/>
          <p:nvPr/>
        </p:nvSpPr>
        <p:spPr>
          <a:xfrm>
            <a:off x="8305450" y="1938850"/>
            <a:ext cx="2210938" cy="67897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Gyroscope</a:t>
            </a:r>
            <a:endParaRPr lang="en-IN" dirty="0">
              <a:solidFill>
                <a:sysClr val="windowText" lastClr="000000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4CEF2CF-EB2C-1157-1442-F7FE1F75126F}"/>
              </a:ext>
            </a:extLst>
          </p:cNvPr>
          <p:cNvSpPr/>
          <p:nvPr/>
        </p:nvSpPr>
        <p:spPr>
          <a:xfrm>
            <a:off x="1534673" y="2965553"/>
            <a:ext cx="2210938" cy="67897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Audio</a:t>
            </a:r>
            <a:endParaRPr lang="en-IN" dirty="0">
              <a:solidFill>
                <a:sysClr val="windowText" lastClr="000000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20DDB1B-B23A-289B-BA36-C48F615F3BF1}"/>
              </a:ext>
            </a:extLst>
          </p:cNvPr>
          <p:cNvSpPr/>
          <p:nvPr/>
        </p:nvSpPr>
        <p:spPr>
          <a:xfrm>
            <a:off x="1534673" y="1878707"/>
            <a:ext cx="2210938" cy="67897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Rendering</a:t>
            </a:r>
            <a:endParaRPr lang="en-IN" dirty="0">
              <a:solidFill>
                <a:sysClr val="windowText" lastClr="000000"/>
              </a:solidFill>
            </a:endParaRP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1422AB55-EF0F-D0FA-095D-566CB7CA1A23}"/>
              </a:ext>
            </a:extLst>
          </p:cNvPr>
          <p:cNvCxnSpPr>
            <a:cxnSpLocks/>
            <a:stCxn id="9" idx="1"/>
            <a:endCxn id="13" idx="1"/>
          </p:cNvCxnSpPr>
          <p:nvPr/>
        </p:nvCxnSpPr>
        <p:spPr>
          <a:xfrm rot="10800000" flipV="1">
            <a:off x="1534674" y="1761139"/>
            <a:ext cx="3172813" cy="457056"/>
          </a:xfrm>
          <a:prstGeom prst="bentConnector3">
            <a:avLst>
              <a:gd name="adj1" fmla="val 107205"/>
            </a:avLst>
          </a:prstGeom>
          <a:ln w="38100">
            <a:solidFill>
              <a:srgbClr val="DBB98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FE77729B-D245-ED6C-B84C-321DA84A63CB}"/>
              </a:ext>
            </a:extLst>
          </p:cNvPr>
          <p:cNvCxnSpPr>
            <a:cxnSpLocks/>
            <a:stCxn id="9" idx="1"/>
            <a:endCxn id="12" idx="1"/>
          </p:cNvCxnSpPr>
          <p:nvPr/>
        </p:nvCxnSpPr>
        <p:spPr>
          <a:xfrm rot="10800000" flipV="1">
            <a:off x="1534674" y="1761139"/>
            <a:ext cx="3172813" cy="1543902"/>
          </a:xfrm>
          <a:prstGeom prst="bentConnector3">
            <a:avLst>
              <a:gd name="adj1" fmla="val 114517"/>
            </a:avLst>
          </a:prstGeom>
          <a:ln w="38100">
            <a:solidFill>
              <a:srgbClr val="DBB98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1A7B0BFB-51C5-A091-D1C5-1F74B5BD69F5}"/>
              </a:ext>
            </a:extLst>
          </p:cNvPr>
          <p:cNvCxnSpPr>
            <a:cxnSpLocks/>
            <a:stCxn id="13" idx="3"/>
            <a:endCxn id="4" idx="1"/>
          </p:cNvCxnSpPr>
          <p:nvPr/>
        </p:nvCxnSpPr>
        <p:spPr>
          <a:xfrm>
            <a:off x="3745611" y="2218195"/>
            <a:ext cx="961875" cy="1674252"/>
          </a:xfrm>
          <a:prstGeom prst="bentConnector3">
            <a:avLst>
              <a:gd name="adj1" fmla="val 57094"/>
            </a:avLst>
          </a:prstGeom>
          <a:ln w="38100">
            <a:solidFill>
              <a:srgbClr val="DBB98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7BEE4359-DBB2-0D89-8F45-E54B72F1A4AB}"/>
              </a:ext>
            </a:extLst>
          </p:cNvPr>
          <p:cNvCxnSpPr>
            <a:cxnSpLocks/>
            <a:stCxn id="12" idx="2"/>
            <a:endCxn id="4" idx="1"/>
          </p:cNvCxnSpPr>
          <p:nvPr/>
        </p:nvCxnSpPr>
        <p:spPr>
          <a:xfrm rot="16200000" flipH="1">
            <a:off x="3549855" y="2734816"/>
            <a:ext cx="247918" cy="2067344"/>
          </a:xfrm>
          <a:prstGeom prst="bentConnector2">
            <a:avLst/>
          </a:prstGeom>
          <a:ln w="38100">
            <a:solidFill>
              <a:srgbClr val="DBB98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DC4D238D-3495-E0CA-C0B5-766FF3C80A0B}"/>
              </a:ext>
            </a:extLst>
          </p:cNvPr>
          <p:cNvCxnSpPr>
            <a:cxnSpLocks/>
            <a:stCxn id="11" idx="1"/>
            <a:endCxn id="4" idx="3"/>
          </p:cNvCxnSpPr>
          <p:nvPr/>
        </p:nvCxnSpPr>
        <p:spPr>
          <a:xfrm rot="10800000" flipV="1">
            <a:off x="6918424" y="2278337"/>
            <a:ext cx="1387026" cy="1614109"/>
          </a:xfrm>
          <a:prstGeom prst="bentConnector3">
            <a:avLst>
              <a:gd name="adj1" fmla="val 50000"/>
            </a:avLst>
          </a:prstGeom>
          <a:ln w="38100">
            <a:solidFill>
              <a:srgbClr val="DBB98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6FB80184-DD73-DFA8-E0F7-BAECEFF56FFC}"/>
              </a:ext>
            </a:extLst>
          </p:cNvPr>
          <p:cNvCxnSpPr>
            <a:cxnSpLocks/>
            <a:stCxn id="10" idx="1"/>
            <a:endCxn id="9" idx="3"/>
          </p:cNvCxnSpPr>
          <p:nvPr/>
        </p:nvCxnSpPr>
        <p:spPr>
          <a:xfrm rot="10800000">
            <a:off x="6918424" y="1761139"/>
            <a:ext cx="1387026" cy="1549020"/>
          </a:xfrm>
          <a:prstGeom prst="bentConnector3">
            <a:avLst>
              <a:gd name="adj1" fmla="val 65743"/>
            </a:avLst>
          </a:prstGeom>
          <a:ln w="38100">
            <a:solidFill>
              <a:srgbClr val="DBB98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3816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illed Oval">
            <a:extLst>
              <a:ext uri="{FF2B5EF4-FFF2-40B4-BE49-F238E27FC236}">
                <a16:creationId xmlns:a16="http://schemas.microsoft.com/office/drawing/2014/main" id="{2072028A-C53F-CC8E-6005-7ECC18089610}"/>
              </a:ext>
            </a:extLst>
          </p:cNvPr>
          <p:cNvSpPr/>
          <p:nvPr/>
        </p:nvSpPr>
        <p:spPr>
          <a:xfrm>
            <a:off x="5451143" y="2954740"/>
            <a:ext cx="1100920" cy="110092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empty Oval">
            <a:extLst>
              <a:ext uri="{FF2B5EF4-FFF2-40B4-BE49-F238E27FC236}">
                <a16:creationId xmlns:a16="http://schemas.microsoft.com/office/drawing/2014/main" id="{9EB679AA-0AAE-B0F8-404E-F207605CDCA9}"/>
              </a:ext>
            </a:extLst>
          </p:cNvPr>
          <p:cNvSpPr/>
          <p:nvPr/>
        </p:nvSpPr>
        <p:spPr>
          <a:xfrm>
            <a:off x="5451143" y="2954740"/>
            <a:ext cx="1100920" cy="110092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1140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2" grpId="0" animBg="1"/>
      <p:bldP spid="2" grpId="1" animBg="1"/>
      <p:bldP spid="2" grpId="2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2587</TotalTime>
  <Words>230</Words>
  <Application>Microsoft Office PowerPoint</Application>
  <PresentationFormat>Widescreen</PresentationFormat>
  <Paragraphs>57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Abadi</vt:lpstr>
      <vt:lpstr>Aptos</vt:lpstr>
      <vt:lpstr>Aptos Display</vt:lpstr>
      <vt:lpstr>Arial</vt:lpstr>
      <vt:lpstr>Century Gothic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Hitesh Behera</dc:creator>
  <cp:lastModifiedBy>Hitesh Behera</cp:lastModifiedBy>
  <cp:revision>24</cp:revision>
  <dcterms:created xsi:type="dcterms:W3CDTF">2024-03-19T17:32:45Z</dcterms:created>
  <dcterms:modified xsi:type="dcterms:W3CDTF">2024-06-01T14:12:57Z</dcterms:modified>
</cp:coreProperties>
</file>