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947822C2-FC58-E79A-A1A2-623D4DE4C1D9}"/>
              </a:ext>
            </a:extLst>
          </p:cNvPr>
          <p:cNvSpPr/>
          <p:nvPr/>
        </p:nvSpPr>
        <p:spPr>
          <a:xfrm>
            <a:off x="262614" y="244907"/>
            <a:ext cx="10143929" cy="7054210"/>
          </a:xfrm>
          <a:custGeom>
            <a:avLst/>
            <a:gdLst/>
            <a:ahLst/>
            <a:cxnLst/>
            <a:rect l="l" t="t" r="r" b="b"/>
            <a:pathLst>
              <a:path w="18960615" h="13185439" extrusionOk="0">
                <a:moveTo>
                  <a:pt x="0" y="0"/>
                </a:moveTo>
                <a:lnTo>
                  <a:pt x="0" y="13185439"/>
                </a:lnTo>
                <a:lnTo>
                  <a:pt x="18960615" y="13185439"/>
                </a:lnTo>
                <a:lnTo>
                  <a:pt x="18960615" y="0"/>
                </a:lnTo>
                <a:lnTo>
                  <a:pt x="0" y="0"/>
                </a:lnTo>
                <a:close/>
                <a:moveTo>
                  <a:pt x="18899654" y="13124480"/>
                </a:moveTo>
                <a:lnTo>
                  <a:pt x="59690" y="13124480"/>
                </a:lnTo>
                <a:lnTo>
                  <a:pt x="59690" y="59690"/>
                </a:lnTo>
                <a:lnTo>
                  <a:pt x="18899654" y="59690"/>
                </a:lnTo>
                <a:lnTo>
                  <a:pt x="18899654" y="13124480"/>
                </a:lnTo>
                <a:close/>
              </a:path>
            </a:pathLst>
          </a:custGeom>
          <a:solidFill>
            <a:srgbClr val="DBB986"/>
          </a:solidFill>
          <a:ln>
            <a:noFill/>
          </a:ln>
        </p:spPr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rgbClr val="DBB98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7ABC-2E90-A508-BC3E-838B850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" y="846160"/>
            <a:ext cx="3401881" cy="172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68" y="1122424"/>
            <a:ext cx="928501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214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16</cp:revision>
  <dcterms:created xsi:type="dcterms:W3CDTF">2024-03-19T17:32:45Z</dcterms:created>
  <dcterms:modified xsi:type="dcterms:W3CDTF">2024-04-14T11:02:31Z</dcterms:modified>
</cp:coreProperties>
</file>