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87D8C-F391-1EF3-0D15-B0C6F3167183}"/>
              </a:ext>
            </a:extLst>
          </p:cNvPr>
          <p:cNvGrpSpPr/>
          <p:nvPr/>
        </p:nvGrpSpPr>
        <p:grpSpPr>
          <a:xfrm>
            <a:off x="683667" y="356998"/>
            <a:ext cx="6617885" cy="3072002"/>
            <a:chOff x="683667" y="356998"/>
            <a:chExt cx="6617885" cy="30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53341-B58A-C776-83D2-88971183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r="57116"/>
            <a:stretch/>
          </p:blipFill>
          <p:spPr>
            <a:xfrm>
              <a:off x="683667" y="1276350"/>
              <a:ext cx="2823808" cy="2152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6026FE-276D-2167-56F6-3805CA2F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5" r="15650"/>
            <a:stretch/>
          </p:blipFill>
          <p:spPr>
            <a:xfrm>
              <a:off x="4626591" y="1276350"/>
              <a:ext cx="2674961" cy="2152650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0890174-D8B8-8CAC-4487-A1DC77D6C39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507475" y="2352675"/>
              <a:ext cx="111911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B681B-1070-DAB8-254F-1BBC90DEA7F7}"/>
                </a:ext>
              </a:extLst>
            </p:cNvPr>
            <p:cNvSpPr/>
            <p:nvPr/>
          </p:nvSpPr>
          <p:spPr>
            <a:xfrm>
              <a:off x="3507475" y="369698"/>
              <a:ext cx="368490" cy="368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098E005-6AD9-0F14-A76A-4340FED2824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 rot="10800000" flipV="1">
              <a:off x="2095571" y="553942"/>
              <a:ext cx="1411904" cy="7224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B639-C34B-FB34-0061-D126C81E0DF8}"/>
                </a:ext>
              </a:extLst>
            </p:cNvPr>
            <p:cNvSpPr txBox="1"/>
            <p:nvPr/>
          </p:nvSpPr>
          <p:spPr>
            <a:xfrm>
              <a:off x="3875965" y="356998"/>
              <a:ext cx="1088908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0FFB9-791B-8D13-E3E0-8D3362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30" t="-5224" r="-2930" b="-5224"/>
          <a:stretch/>
        </p:blipFill>
        <p:spPr>
          <a:xfrm>
            <a:off x="4964873" y="3429001"/>
            <a:ext cx="7008792" cy="342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5BFB-B78E-7E1D-BCF5-A4A3A1FC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45"/>
            <a:ext cx="12192000" cy="5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13858DF-1BF2-C5AF-7238-20D81B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52EB0D68-C1E0-2807-7670-08278F37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484187"/>
            <a:ext cx="6990120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lantUML Diagram">
            <a:extLst>
              <a:ext uri="{FF2B5EF4-FFF2-40B4-BE49-F238E27FC236}">
                <a16:creationId xmlns:a16="http://schemas.microsoft.com/office/drawing/2014/main" id="{C70A0A5B-B7C8-3837-EE7E-937330F7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9"/>
          <a:stretch/>
        </p:blipFill>
        <p:spPr bwMode="auto">
          <a:xfrm>
            <a:off x="3474115" y="-17843"/>
            <a:ext cx="2621885" cy="26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ED07491-DA64-1A36-A09F-A3CC2B28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69897"/>
          <a:stretch/>
        </p:blipFill>
        <p:spPr bwMode="auto">
          <a:xfrm>
            <a:off x="3557858" y="4105663"/>
            <a:ext cx="3002507" cy="3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id="{A0001C3E-6AFB-1D86-61F0-28D75DB4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5" r="51822" b="62393"/>
          <a:stretch/>
        </p:blipFill>
        <p:spPr bwMode="auto">
          <a:xfrm>
            <a:off x="212675" y="3082749"/>
            <a:ext cx="2300004" cy="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E59999F9-DFF6-73A9-F032-068483AD8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6" r="34071" b="57991"/>
          <a:stretch/>
        </p:blipFill>
        <p:spPr bwMode="auto">
          <a:xfrm>
            <a:off x="4734697" y="3090795"/>
            <a:ext cx="2300004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tUML Diagram">
            <a:extLst>
              <a:ext uri="{FF2B5EF4-FFF2-40B4-BE49-F238E27FC236}">
                <a16:creationId xmlns:a16="http://schemas.microsoft.com/office/drawing/2014/main" id="{4D697762-ADED-8862-3CC9-5E077FCC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6" r="17644" b="53124"/>
          <a:stretch/>
        </p:blipFill>
        <p:spPr bwMode="auto">
          <a:xfrm>
            <a:off x="2546434" y="3088464"/>
            <a:ext cx="2156735" cy="10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tUML Diagram">
            <a:extLst>
              <a:ext uri="{FF2B5EF4-FFF2-40B4-BE49-F238E27FC236}">
                <a16:creationId xmlns:a16="http://schemas.microsoft.com/office/drawing/2014/main" id="{495E8FAF-D141-F41C-21E4-B0A7EEE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8" b="63104"/>
          <a:stretch/>
        </p:blipFill>
        <p:spPr bwMode="auto">
          <a:xfrm>
            <a:off x="6969419" y="3084649"/>
            <a:ext cx="2300003" cy="7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598527-2321-90B1-D188-888CD1F0B4F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362677" y="1300847"/>
            <a:ext cx="2111438" cy="178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BE7A77-FC76-C850-31D2-050FFAEB9D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1050" y="1300847"/>
            <a:ext cx="2228371" cy="1783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Connector: Elbow 2057">
            <a:extLst>
              <a:ext uri="{FF2B5EF4-FFF2-40B4-BE49-F238E27FC236}">
                <a16:creationId xmlns:a16="http://schemas.microsoft.com/office/drawing/2014/main" id="{E8A53B03-D0CC-66F9-2CF0-E3FEACAB1A67}"/>
              </a:ext>
            </a:extLst>
          </p:cNvPr>
          <p:cNvCxnSpPr>
            <a:cxnSpLocks/>
          </p:cNvCxnSpPr>
          <p:nvPr/>
        </p:nvCxnSpPr>
        <p:spPr>
          <a:xfrm rot="5400000">
            <a:off x="2715116" y="2325445"/>
            <a:ext cx="1037280" cy="493419"/>
          </a:xfrm>
          <a:prstGeom prst="bentConnector3">
            <a:avLst>
              <a:gd name="adj1" fmla="val -13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57C09BB4-66B4-7BA5-A0E1-1F3F057B4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385" y="2411519"/>
            <a:ext cx="962713" cy="471759"/>
          </a:xfrm>
          <a:prstGeom prst="bentConnector3">
            <a:avLst>
              <a:gd name="adj1" fmla="val 1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80CDFD84-65C9-F60B-B0A3-AA35F34C6352}"/>
              </a:ext>
            </a:extLst>
          </p:cNvPr>
          <p:cNvCxnSpPr/>
          <p:nvPr/>
        </p:nvCxnSpPr>
        <p:spPr>
          <a:xfrm>
            <a:off x="1362676" y="3753134"/>
            <a:ext cx="2458697" cy="1050878"/>
          </a:xfrm>
          <a:prstGeom prst="bentConnector3">
            <a:avLst>
              <a:gd name="adj1" fmla="val 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86801824-4412-941E-A8F9-9D7BF2620FB5}"/>
              </a:ext>
            </a:extLst>
          </p:cNvPr>
          <p:cNvCxnSpPr>
            <a:cxnSpLocks/>
          </p:cNvCxnSpPr>
          <p:nvPr/>
        </p:nvCxnSpPr>
        <p:spPr>
          <a:xfrm>
            <a:off x="1624083" y="3753133"/>
            <a:ext cx="3435028" cy="1219491"/>
          </a:xfrm>
          <a:prstGeom prst="bentConnector3">
            <a:avLst>
              <a:gd name="adj1" fmla="val -4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4C4B0655-5FED-4D88-D0CC-7D354CBF6DD0}"/>
              </a:ext>
            </a:extLst>
          </p:cNvPr>
          <p:cNvCxnSpPr/>
          <p:nvPr/>
        </p:nvCxnSpPr>
        <p:spPr>
          <a:xfrm rot="16200000" flipH="1">
            <a:off x="2196382" y="4543796"/>
            <a:ext cx="2415655" cy="834327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1" name="Connector: Elbow 2100">
            <a:extLst>
              <a:ext uri="{FF2B5EF4-FFF2-40B4-BE49-F238E27FC236}">
                <a16:creationId xmlns:a16="http://schemas.microsoft.com/office/drawing/2014/main" id="{4B87B888-C4F0-EB77-D9CA-960B78BB700A}"/>
              </a:ext>
            </a:extLst>
          </p:cNvPr>
          <p:cNvCxnSpPr/>
          <p:nvPr/>
        </p:nvCxnSpPr>
        <p:spPr>
          <a:xfrm rot="5400000">
            <a:off x="5984044" y="4033410"/>
            <a:ext cx="2415655" cy="1855098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4" name="Connector: Elbow 2103">
            <a:extLst>
              <a:ext uri="{FF2B5EF4-FFF2-40B4-BE49-F238E27FC236}">
                <a16:creationId xmlns:a16="http://schemas.microsoft.com/office/drawing/2014/main" id="{A0F2198B-99F9-DF82-E0C4-3F100AC5A5F2}"/>
              </a:ext>
            </a:extLst>
          </p:cNvPr>
          <p:cNvCxnSpPr>
            <a:cxnSpLocks/>
          </p:cNvCxnSpPr>
          <p:nvPr/>
        </p:nvCxnSpPr>
        <p:spPr>
          <a:xfrm rot="5400000">
            <a:off x="5787808" y="4031456"/>
            <a:ext cx="1050882" cy="494234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BAEF5-7736-9926-10C5-C5E859E2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4" t="3980" r="-2157" b="8060"/>
          <a:stretch/>
        </p:blipFill>
        <p:spPr>
          <a:xfrm>
            <a:off x="1856097" y="272955"/>
            <a:ext cx="8475258" cy="6032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8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EDC7120-251D-2816-450C-30876F2A6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4" t="-1705" r="-4584" b="-1705"/>
          <a:stretch/>
        </p:blipFill>
        <p:spPr bwMode="auto">
          <a:xfrm>
            <a:off x="4276299" y="163774"/>
            <a:ext cx="3639402" cy="653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C989C440-58CE-DD77-1CA1-F89E98E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942975"/>
            <a:ext cx="7448550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E9123F90-2300-8498-AFD2-985C048E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7" t="-4829" r="-3807" b="-4829"/>
          <a:stretch/>
        </p:blipFill>
        <p:spPr bwMode="auto">
          <a:xfrm>
            <a:off x="2088107" y="702860"/>
            <a:ext cx="8015786" cy="54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8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738"/>
            <a:ext cx="4129088" cy="21743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CBCD15-1DEE-0D86-EE5A-86B0729C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49" y="978195"/>
            <a:ext cx="9303302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215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20</cp:revision>
  <dcterms:created xsi:type="dcterms:W3CDTF">2024-03-19T17:32:45Z</dcterms:created>
  <dcterms:modified xsi:type="dcterms:W3CDTF">2024-04-27T05:04:07Z</dcterms:modified>
</cp:coreProperties>
</file>