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87502-0861-225F-4519-F1162694F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2" t="18691" r="5634" b="16003"/>
          <a:stretch/>
        </p:blipFill>
        <p:spPr>
          <a:xfrm>
            <a:off x="1053151" y="492713"/>
            <a:ext cx="10085697" cy="4476465"/>
          </a:xfrm>
          <a:prstGeom prst="roundRect">
            <a:avLst>
              <a:gd name="adj" fmla="val 8435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77063" y="525042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291684" y="2077217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112590" y="2077217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32462" y="4659528"/>
            <a:ext cx="3580094" cy="2784144"/>
            <a:chOff x="6467887" y="4386574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386574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7718418" y="996984"/>
            <a:ext cx="417709" cy="174275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134099" y="1156796"/>
            <a:ext cx="369878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F7027-8E5C-F7D1-C194-1C34D7F2C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4" t="21081" r="15224" b="7641"/>
          <a:stretch/>
        </p:blipFill>
        <p:spPr>
          <a:xfrm>
            <a:off x="-1" y="0"/>
            <a:ext cx="11902524" cy="6858000"/>
          </a:xfrm>
          <a:prstGeom prst="roundRect">
            <a:avLst>
              <a:gd name="adj" fmla="val 46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518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3CB6A-4D29-2356-E6B2-32DA3BDD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t="23634" r="32619" b="17215"/>
          <a:stretch/>
        </p:blipFill>
        <p:spPr>
          <a:xfrm>
            <a:off x="1869367" y="0"/>
            <a:ext cx="8453267" cy="6858000"/>
          </a:xfrm>
          <a:prstGeom prst="roundRect">
            <a:avLst>
              <a:gd name="adj" fmla="val 409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89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25701-B411-B6E5-53B1-525A7AB26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t="23633" r="32619" b="17216"/>
          <a:stretch/>
        </p:blipFill>
        <p:spPr>
          <a:xfrm>
            <a:off x="1851547" y="-1"/>
            <a:ext cx="8488907" cy="6886915"/>
          </a:xfrm>
          <a:prstGeom prst="roundRect">
            <a:avLst>
              <a:gd name="adj" fmla="val 46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48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0B9ED-E4B4-E0E3-E84C-D71335D19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4" t="21081" r="15224" b="7641"/>
          <a:stretch/>
        </p:blipFill>
        <p:spPr>
          <a:xfrm>
            <a:off x="0" y="0"/>
            <a:ext cx="11902524" cy="6858000"/>
          </a:xfrm>
          <a:prstGeom prst="roundRect">
            <a:avLst>
              <a:gd name="adj" fmla="val 409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4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5</cp:revision>
  <dcterms:created xsi:type="dcterms:W3CDTF">2024-03-19T17:32:45Z</dcterms:created>
  <dcterms:modified xsi:type="dcterms:W3CDTF">2024-03-19T18:53:44Z</dcterms:modified>
</cp:coreProperties>
</file>