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5C80-8828-77B2-2AFA-40961059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7EA8-9037-4FCC-9F78-73825F12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CD91-FC23-7BB5-EE00-41AAC13A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565-8DA3-20BC-9727-F6E2A88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7AD5-427E-74F7-3368-689D1EC0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854B-788B-F288-307A-0183D9D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49E7-8740-2433-008C-3E9EEA6C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EDF9-DE12-8E44-DB41-34A48BFB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9DB3-EA81-07AA-DDE5-03C9373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BE8F-5032-2C69-76AB-5C1F4D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0474A-8C81-D131-BDB9-BFC67D11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F5E74-CB09-CACE-8EF4-903CE5B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3205A-1196-8FCC-7D64-0E6B174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0BB6-B34C-A50B-B232-28D0909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279E-2E00-BF5C-B378-F165DD1B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7F79-E2E0-0161-8867-4F2F97D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2D6F-F675-FBA6-99D4-CF2CD93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468-2014-7417-2345-628DB85B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8F62-B9A0-AFB9-9558-6E95FC7A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C75E-ECA6-6FFD-5E83-16041B01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4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A8CD-EB41-4BE1-276F-5104EC32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6E02-2E27-DCBA-366D-7A22E59E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426-8105-405D-D31F-374C97D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6077-BA2E-C8C0-C85C-4ECBDB4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6C-1FD2-5092-F0EF-41D1F32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78D-9D34-0F51-20EF-52DD2A2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4E03-60F2-BA27-DA27-A1F3456F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BC15-71F8-80ED-9816-22E3011E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5B67-3EC5-5EC9-26E1-83D6AEB1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01C2-0A93-9EF2-9457-ED01DF2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2CEF-1D48-3FBE-772A-BE6C0A6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0CBC-9205-0039-82FD-B90D8182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0F44-68E6-73FE-236C-4A8CDCF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C7F5-F379-34E4-C7EA-D7E90721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2024-4E71-B121-F400-6C8F6882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48972-D606-3082-5253-5CEFB1B7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A9F1-C453-36B5-FECC-B932A9BA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87257-1356-0899-0BA3-18361BAB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9468-C0E8-8EAB-3D9C-3B0481A6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B33F-9BD2-A6C3-303E-CAB99118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05992-1585-C984-910B-5F0F03D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02168-5AE2-02E4-298D-0242F56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536B-5CFF-BA1E-2778-955FE262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D87B-A9FD-24DB-CFEA-30CC615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5BE5C-B504-5E7F-25FE-061EDC1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26C6-1538-0E00-0D34-BD3E538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0D7F-60D3-EB66-92A3-4199D5F3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6414-88E9-EF35-A24A-2DBC83C6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880F-21D1-5D36-E645-51BF943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2B57-9F4A-AF3D-052D-D4C832E7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B369-B136-FE36-06AE-655DC542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BA53-F594-733D-D426-6F66F8C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2BE8-1416-6880-ED4B-F3EE017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DB9D-A681-02F4-E7F6-1FEA4D5D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68A9-5ADA-5411-7534-23197A78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9F13-E80F-D1EC-1129-CEA436A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D3EB-BA62-8AB3-47F9-04A429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A19A-22EB-4A05-E6B3-0B417CB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D660-FF65-965C-1543-598169F2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37BC-4D26-BA0A-5E78-387A383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5699-4CD5-1E90-92EF-89DF357D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AE9EB-4E09-49F4-B23B-25A5BA76B78B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0410-C8E3-B0C8-DA14-A9208FC6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FAD2-6833-2464-D1BE-B4F84906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8123-4032-4ACC-B2FC-97D36BC0A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4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37938-7C45-528A-962F-D28CD8C2F912}"/>
              </a:ext>
            </a:extLst>
          </p:cNvPr>
          <p:cNvSpPr/>
          <p:nvPr/>
        </p:nvSpPr>
        <p:spPr>
          <a:xfrm>
            <a:off x="2262533" y="3429000"/>
            <a:ext cx="2061654" cy="206165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360E7-9DCE-846D-818A-8BF71ACE1B31}"/>
              </a:ext>
            </a:extLst>
          </p:cNvPr>
          <p:cNvSpPr txBox="1"/>
          <p:nvPr/>
        </p:nvSpPr>
        <p:spPr>
          <a:xfrm>
            <a:off x="7773000" y="3444708"/>
            <a:ext cx="301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Raycast</a:t>
            </a:r>
            <a:r>
              <a:rPr lang="en-US" dirty="0"/>
              <a:t> hits </a:t>
            </a:r>
            <a:r>
              <a:rPr lang="en-US" dirty="0" err="1"/>
              <a:t>MeshCollider</a:t>
            </a:r>
            <a:r>
              <a:rPr lang="en-IN" dirty="0"/>
              <a:t>:</a:t>
            </a:r>
          </a:p>
          <a:p>
            <a:r>
              <a:rPr lang="en-IN" dirty="0" err="1"/>
              <a:t>GlowWalaShader</a:t>
            </a:r>
            <a:r>
              <a:rPr lang="en-IN" dirty="0"/>
              <a:t> = true;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4D904-DAE3-7B76-3279-4479F46F1B7A}"/>
              </a:ext>
            </a:extLst>
          </p:cNvPr>
          <p:cNvSpPr txBox="1"/>
          <p:nvPr/>
        </p:nvSpPr>
        <p:spPr>
          <a:xfrm>
            <a:off x="7773000" y="4569764"/>
            <a:ext cx="2827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Player </a:t>
            </a:r>
            <a:r>
              <a:rPr lang="en-US" dirty="0" err="1"/>
              <a:t>OnTriggerEnter</a:t>
            </a:r>
            <a:r>
              <a:rPr lang="en-US" dirty="0"/>
              <a:t>:</a:t>
            </a:r>
          </a:p>
          <a:p>
            <a:r>
              <a:rPr lang="en-US" dirty="0" err="1"/>
              <a:t>PickUpItem</a:t>
            </a:r>
            <a:r>
              <a:rPr lang="en-US" dirty="0"/>
              <a:t> = true;</a:t>
            </a:r>
          </a:p>
          <a:p>
            <a:r>
              <a:rPr lang="en-US" dirty="0" err="1"/>
              <a:t>PickUpMessageBox</a:t>
            </a:r>
            <a:r>
              <a:rPr lang="en-US" dirty="0"/>
              <a:t> = true;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1695-9CC5-3FA9-F09F-388EACEFCAD3}"/>
              </a:ext>
            </a:extLst>
          </p:cNvPr>
          <p:cNvSpPr txBox="1"/>
          <p:nvPr/>
        </p:nvSpPr>
        <p:spPr>
          <a:xfrm>
            <a:off x="1636269" y="2683678"/>
            <a:ext cx="331418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Press [X] to pick up</a:t>
            </a:r>
          </a:p>
          <a:p>
            <a:pPr algn="ctr"/>
            <a:endParaRPr lang="en-IN" sz="1100" dirty="0"/>
          </a:p>
        </p:txBody>
      </p:sp>
      <p:pic>
        <p:nvPicPr>
          <p:cNvPr id="12" name="Graphic 11" descr="Old Key with solid fill">
            <a:extLst>
              <a:ext uri="{FF2B5EF4-FFF2-40B4-BE49-F238E27FC236}">
                <a16:creationId xmlns:a16="http://schemas.microsoft.com/office/drawing/2014/main" id="{610D053C-98D8-599A-29B1-4BCF3408B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972" y="3954439"/>
            <a:ext cx="1010776" cy="1010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5F3D7-2B99-D560-96A5-F4645A811C45}"/>
              </a:ext>
            </a:extLst>
          </p:cNvPr>
          <p:cNvSpPr txBox="1"/>
          <p:nvPr/>
        </p:nvSpPr>
        <p:spPr>
          <a:xfrm>
            <a:off x="891355" y="924214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has to be a billboard so it always faces the player(camera)</a:t>
            </a:r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DBE7CE5-332B-A230-D480-2848E398508B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409774" y="1800091"/>
            <a:ext cx="836134" cy="93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FDB30-A54C-0D9F-D5A8-BCCF3F12ACD4}"/>
              </a:ext>
            </a:extLst>
          </p:cNvPr>
          <p:cNvSpPr txBox="1"/>
          <p:nvPr/>
        </p:nvSpPr>
        <p:spPr>
          <a:xfrm>
            <a:off x="4819882" y="1174547"/>
            <a:ext cx="255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</a:t>
            </a:r>
            <a:r>
              <a:rPr lang="en-US" dirty="0" err="1"/>
              <a:t>MessageBox</a:t>
            </a:r>
            <a:r>
              <a:rPr lang="en-US" dirty="0"/>
              <a:t> is placed above the object prefab and destroyed if player exits the collider</a:t>
            </a:r>
            <a:endParaRPr lang="en-IN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03131CD-83C2-1C0F-4183-85B04F03305C}"/>
              </a:ext>
            </a:extLst>
          </p:cNvPr>
          <p:cNvCxnSpPr>
            <a:cxnSpLocks/>
            <a:stCxn id="16" idx="2"/>
            <a:endCxn id="10" idx="3"/>
          </p:cNvCxnSpPr>
          <p:nvPr/>
        </p:nvCxnSpPr>
        <p:spPr>
          <a:xfrm rot="5400000">
            <a:off x="5230326" y="2095002"/>
            <a:ext cx="585801" cy="11455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AC859-93B2-2A7B-74C8-1121DBE21D3C}"/>
              </a:ext>
            </a:extLst>
          </p:cNvPr>
          <p:cNvSpPr txBox="1"/>
          <p:nvPr/>
        </p:nvSpPr>
        <p:spPr>
          <a:xfrm>
            <a:off x="3798748" y="5681978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isTrigger</a:t>
            </a:r>
            <a:r>
              <a:rPr lang="en-US" dirty="0"/>
              <a:t> = true</a:t>
            </a:r>
            <a:endParaRPr lang="en-IN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B84D637-27C4-0F56-76D9-9D679F572C48}"/>
              </a:ext>
            </a:extLst>
          </p:cNvPr>
          <p:cNvCxnSpPr>
            <a:stCxn id="28" idx="1"/>
            <a:endCxn id="6" idx="2"/>
          </p:cNvCxnSpPr>
          <p:nvPr/>
        </p:nvCxnSpPr>
        <p:spPr>
          <a:xfrm rot="10800000">
            <a:off x="3293360" y="5490654"/>
            <a:ext cx="505388" cy="3759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4A3DE0-D1DB-061E-EDBB-8D0CBBDC548B}"/>
              </a:ext>
            </a:extLst>
          </p:cNvPr>
          <p:cNvSpPr/>
          <p:nvPr/>
        </p:nvSpPr>
        <p:spPr>
          <a:xfrm>
            <a:off x="7534284" y="3237676"/>
            <a:ext cx="3739487" cy="262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43494-35E3-A694-AAA1-9290CB04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0" y="591835"/>
            <a:ext cx="9716856" cy="3982006"/>
          </a:xfrm>
          <a:prstGeom prst="roundRect">
            <a:avLst>
              <a:gd name="adj" fmla="val 8784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10689" y="496917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399309" y="2044229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326825" y="1659508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67887" y="4291038"/>
            <a:ext cx="3580094" cy="2784144"/>
            <a:chOff x="6467887" y="4291038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291038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7758476" y="896428"/>
            <a:ext cx="788635" cy="150696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3304021" y="694774"/>
            <a:ext cx="458505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1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87502-0861-225F-4519-F1162694F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2" t="18691" r="5634" b="16003"/>
          <a:stretch/>
        </p:blipFill>
        <p:spPr>
          <a:xfrm>
            <a:off x="1053151" y="492713"/>
            <a:ext cx="10085697" cy="4476465"/>
          </a:xfrm>
          <a:prstGeom prst="roundRect">
            <a:avLst>
              <a:gd name="adj" fmla="val 8435"/>
            </a:avLst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C3AE1-A0AC-F256-AA36-555D0E9E94CB}"/>
              </a:ext>
            </a:extLst>
          </p:cNvPr>
          <p:cNvSpPr txBox="1"/>
          <p:nvPr/>
        </p:nvSpPr>
        <p:spPr>
          <a:xfrm>
            <a:off x="1977063" y="525042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It is a Billboard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Always faces the camera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Destroyed after </a:t>
            </a:r>
            <a:r>
              <a:rPr lang="en-US" dirty="0" err="1">
                <a:latin typeface="Abadi" panose="020B0604020104020204" pitchFamily="34" charset="0"/>
              </a:rPr>
              <a:t>OnTriggerExit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08B0-EF8A-B0B7-BD7C-C7EEAAC1F60B}"/>
              </a:ext>
            </a:extLst>
          </p:cNvPr>
          <p:cNvSpPr txBox="1"/>
          <p:nvPr/>
        </p:nvSpPr>
        <p:spPr>
          <a:xfrm>
            <a:off x="7291684" y="2077217"/>
            <a:ext cx="3013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sz="1600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 is placed above the object prefab and destroyed if player exits the collider</a:t>
            </a:r>
            <a:endParaRPr lang="en-IN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D2090-867D-A62A-E2A9-268BCB13C32E}"/>
              </a:ext>
            </a:extLst>
          </p:cNvPr>
          <p:cNvSpPr txBox="1"/>
          <p:nvPr/>
        </p:nvSpPr>
        <p:spPr>
          <a:xfrm>
            <a:off x="1112590" y="2077217"/>
            <a:ext cx="294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MessageBox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has to be a billboard so it always faces the player(camera)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C708D-2F9C-75F4-D23C-B6C7CF57C21F}"/>
              </a:ext>
            </a:extLst>
          </p:cNvPr>
          <p:cNvGrpSpPr/>
          <p:nvPr/>
        </p:nvGrpSpPr>
        <p:grpSpPr>
          <a:xfrm>
            <a:off x="6432462" y="4659528"/>
            <a:ext cx="3580094" cy="2784144"/>
            <a:chOff x="6467887" y="4386574"/>
            <a:chExt cx="3580094" cy="27841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000932-A8D7-79E8-8DDB-6F240ED9AA51}"/>
                </a:ext>
              </a:extLst>
            </p:cNvPr>
            <p:cNvSpPr txBox="1"/>
            <p:nvPr/>
          </p:nvSpPr>
          <p:spPr>
            <a:xfrm>
              <a:off x="6750919" y="4721830"/>
              <a:ext cx="3014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Raycast</a:t>
              </a:r>
              <a:r>
                <a:rPr lang="en-US" dirty="0"/>
                <a:t> hits </a:t>
              </a:r>
              <a:r>
                <a:rPr lang="en-US" dirty="0" err="1"/>
                <a:t>MeshCollider</a:t>
              </a:r>
              <a:r>
                <a:rPr lang="en-IN" dirty="0"/>
                <a:t>:</a:t>
              </a:r>
            </a:p>
            <a:p>
              <a:r>
                <a:rPr lang="en-IN" dirty="0" err="1"/>
                <a:t>GlowWalaShader</a:t>
              </a:r>
              <a:r>
                <a:rPr lang="en-IN" dirty="0"/>
                <a:t> = true;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6E38D-C9CA-9008-E176-E3A0FC082153}"/>
                </a:ext>
              </a:extLst>
            </p:cNvPr>
            <p:cNvSpPr txBox="1"/>
            <p:nvPr/>
          </p:nvSpPr>
          <p:spPr>
            <a:xfrm>
              <a:off x="6750919" y="5601424"/>
              <a:ext cx="28274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Player </a:t>
              </a:r>
              <a:r>
                <a:rPr lang="en-US" dirty="0" err="1"/>
                <a:t>OnTriggerEnter</a:t>
              </a:r>
              <a:r>
                <a:rPr lang="en-US" dirty="0"/>
                <a:t>:</a:t>
              </a:r>
            </a:p>
            <a:p>
              <a:r>
                <a:rPr lang="en-US" dirty="0" err="1"/>
                <a:t>PickUpItem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PickUpMessageBox</a:t>
              </a:r>
              <a:r>
                <a:rPr lang="en-US" dirty="0"/>
                <a:t> = true;</a:t>
              </a:r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FF4547-2F65-AB22-AF1C-122C64D4DCDA}"/>
                </a:ext>
              </a:extLst>
            </p:cNvPr>
            <p:cNvSpPr/>
            <p:nvPr/>
          </p:nvSpPr>
          <p:spPr>
            <a:xfrm>
              <a:off x="6467887" y="4386574"/>
              <a:ext cx="3580094" cy="2784144"/>
            </a:xfrm>
            <a:prstGeom prst="roundRect">
              <a:avLst>
                <a:gd name="adj" fmla="val 4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C54AF9-8103-3018-2E17-39BD76FEA5FD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7718418" y="996984"/>
            <a:ext cx="417709" cy="1742758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9EFE039-F4D5-E3DF-616E-B309BD645D7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134099" y="1156796"/>
            <a:ext cx="369878" cy="1470965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2AB19-6BB9-A247-87B5-1DFCECA30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2" t="18691" r="5634" b="16003"/>
          <a:stretch/>
        </p:blipFill>
        <p:spPr>
          <a:xfrm>
            <a:off x="1419366" y="1282890"/>
            <a:ext cx="10085697" cy="4476465"/>
          </a:xfrm>
          <a:prstGeom prst="roundRect">
            <a:avLst>
              <a:gd name="adj" fmla="val 8435"/>
            </a:avLst>
          </a:prstGeom>
        </p:spPr>
      </p:pic>
    </p:spTree>
    <p:extLst>
      <p:ext uri="{BB962C8B-B14F-4D97-AF65-F5344CB8AC3E}">
        <p14:creationId xmlns:p14="http://schemas.microsoft.com/office/powerpoint/2010/main" val="12026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Hitesh Behera</dc:creator>
  <cp:lastModifiedBy>Hitesh Behera</cp:lastModifiedBy>
  <cp:revision>4</cp:revision>
  <dcterms:created xsi:type="dcterms:W3CDTF">2024-03-19T17:32:45Z</dcterms:created>
  <dcterms:modified xsi:type="dcterms:W3CDTF">2024-03-19T18:34:37Z</dcterms:modified>
</cp:coreProperties>
</file>