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5C80-8828-77B2-2AFA-409610598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F7EA8-9037-4FCC-9F78-73825F128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0CD91-FC23-7BB5-EE00-41AAC13A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07565-8DA3-20BC-9727-F6E2A882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37AD5-427E-74F7-3368-689D1EC05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40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854B-788B-F288-307A-0183D9D9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549E7-8740-2433-008C-3E9EEA6C6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0EDF9-DE12-8E44-DB41-34A48BFB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19DB3-EA81-07AA-DDE5-03C93730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3BE8F-5032-2C69-76AB-5C1F4D7E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97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0474A-8C81-D131-BDB9-BFC67D110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F5E74-CB09-CACE-8EF4-903CE5B8C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205A-1196-8FCC-7D64-0E6B174B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10BB6-B34C-A50B-B232-28D09098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6279E-2E00-BF5C-B378-F165DD1B6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4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7F79-E2E0-0161-8867-4F2F97D5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82D6F-F675-FBA6-99D4-CF2CD93DA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6A468-2014-7417-2345-628DB85BB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F8F62-B9A0-AFB9-9558-6E95FC7A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EC75E-ECA6-6FFD-5E83-16041B01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74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A8CD-EB41-4BE1-276F-5104EC323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F6E02-2E27-DCBA-366D-7A22E59E4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08426-8105-405D-D31F-374C97D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D6077-BA2E-C8C0-C85C-4ECBDB46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1BE6C-1FD2-5092-F0EF-41D1F32D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83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478D-9D34-0F51-20EF-52DD2A29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F4E03-60F2-BA27-DA27-A1F3456FD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6BC15-71F8-80ED-9816-22E3011EC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65B67-3EC5-5EC9-26E1-83D6AEB1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001C2-0A93-9EF2-9457-ED01DF23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72CEF-1D48-3FBE-772A-BE6C0A6B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89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70CBC-9205-0039-82FD-B90D81826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30F44-68E6-73FE-236C-4A8CDCF24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9C7F5-F379-34E4-C7EA-D7E907217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372024-4E71-B121-F400-6C8F68822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48972-D606-3082-5253-5CEFB1B7E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0A9F1-C453-36B5-FECC-B932A9BA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87257-1356-0899-0BA3-18361BAB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AD9468-C0E8-8EAB-3D9C-3B0481A6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01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B33F-9BD2-A6C3-303E-CAB99118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05992-1585-C984-910B-5F0F03DB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02168-5AE2-02E4-298D-0242F565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F536B-5CFF-BA1E-2778-955FE262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65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CD87B-A9FD-24DB-CFEA-30CC6156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95BE5C-B504-5E7F-25FE-061EDC1A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A26C6-1538-0E00-0D34-BD3E5380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27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0D7F-60D3-EB66-92A3-4199D5F3B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B6414-88E9-EF35-A24A-2DBC83C6C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8880F-21D1-5D36-E645-51BF943E5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12B57-9F4A-AF3D-052D-D4C832E7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AB369-B136-FE36-06AE-655DC5428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3BA53-F594-733D-D426-6F66F8CAF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52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2BE8-1416-6880-ED4B-F3EE0174E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3DB9D-A681-02F4-E7F6-1FEA4D5D4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568A9-5ADA-5411-7534-23197A78D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C9F13-E80F-D1EC-1129-CEA436AB0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7D3EB-BA62-8AB3-47F9-04A42954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DA19A-22EB-4A05-E6B3-0B417CBB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28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EFD660-FF65-965C-1543-598169F2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637BC-4D26-BA0A-5E78-387A38301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55699-4CD5-1E90-92EF-89DF357D8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AAE9EB-4E09-49F4-B23B-25A5BA76B78B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B0410-C8E3-B0C8-DA14-A9208FC6D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3FAD2-6833-2464-D1BE-B4F84906E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14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E37938-7C45-528A-962F-D28CD8C2F912}"/>
              </a:ext>
            </a:extLst>
          </p:cNvPr>
          <p:cNvSpPr/>
          <p:nvPr/>
        </p:nvSpPr>
        <p:spPr>
          <a:xfrm>
            <a:off x="2262533" y="3429000"/>
            <a:ext cx="2061654" cy="206165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360E7-9DCE-846D-818A-8BF71ACE1B31}"/>
              </a:ext>
            </a:extLst>
          </p:cNvPr>
          <p:cNvSpPr txBox="1"/>
          <p:nvPr/>
        </p:nvSpPr>
        <p:spPr>
          <a:xfrm>
            <a:off x="8168065" y="3636032"/>
            <a:ext cx="2593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Raycast</a:t>
            </a:r>
            <a:r>
              <a:rPr lang="en-US" dirty="0"/>
              <a:t> hits</a:t>
            </a:r>
            <a:r>
              <a:rPr lang="en-IN" dirty="0"/>
              <a:t>:</a:t>
            </a:r>
          </a:p>
          <a:p>
            <a:r>
              <a:rPr lang="en-IN" dirty="0" err="1"/>
              <a:t>GlowWalaShader</a:t>
            </a:r>
            <a:r>
              <a:rPr lang="en-IN" dirty="0"/>
              <a:t> = true;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94D904-DAE3-7B76-3279-4479F46F1B7A}"/>
              </a:ext>
            </a:extLst>
          </p:cNvPr>
          <p:cNvSpPr txBox="1"/>
          <p:nvPr/>
        </p:nvSpPr>
        <p:spPr>
          <a:xfrm>
            <a:off x="8168065" y="4761088"/>
            <a:ext cx="2827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Player </a:t>
            </a:r>
            <a:r>
              <a:rPr lang="en-US" dirty="0" err="1"/>
              <a:t>OnTriggerEnter</a:t>
            </a:r>
            <a:r>
              <a:rPr lang="en-US" dirty="0"/>
              <a:t>:</a:t>
            </a:r>
          </a:p>
          <a:p>
            <a:r>
              <a:rPr lang="en-US" dirty="0" err="1"/>
              <a:t>PickUpItem</a:t>
            </a:r>
            <a:r>
              <a:rPr lang="en-US" dirty="0"/>
              <a:t> = true;</a:t>
            </a:r>
          </a:p>
          <a:p>
            <a:r>
              <a:rPr lang="en-US" dirty="0" err="1"/>
              <a:t>PickUpMessageBox</a:t>
            </a:r>
            <a:r>
              <a:rPr lang="en-US" dirty="0"/>
              <a:t> = true;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B1695-9CC5-3FA9-F09F-388EACEFCAD3}"/>
              </a:ext>
            </a:extLst>
          </p:cNvPr>
          <p:cNvSpPr txBox="1"/>
          <p:nvPr/>
        </p:nvSpPr>
        <p:spPr>
          <a:xfrm>
            <a:off x="1636269" y="2683678"/>
            <a:ext cx="3314183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dirty="0"/>
              <a:t>Press [X] to pick up</a:t>
            </a:r>
          </a:p>
          <a:p>
            <a:pPr algn="ctr"/>
            <a:endParaRPr lang="en-IN" sz="1100" dirty="0"/>
          </a:p>
        </p:txBody>
      </p:sp>
      <p:pic>
        <p:nvPicPr>
          <p:cNvPr id="12" name="Graphic 11" descr="Old Key with solid fill">
            <a:extLst>
              <a:ext uri="{FF2B5EF4-FFF2-40B4-BE49-F238E27FC236}">
                <a16:creationId xmlns:a16="http://schemas.microsoft.com/office/drawing/2014/main" id="{610D053C-98D8-599A-29B1-4BCF3408B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7972" y="3954439"/>
            <a:ext cx="1010776" cy="10107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E5F3D7-2B99-D560-96A5-F4645A811C45}"/>
              </a:ext>
            </a:extLst>
          </p:cNvPr>
          <p:cNvSpPr txBox="1"/>
          <p:nvPr/>
        </p:nvSpPr>
        <p:spPr>
          <a:xfrm>
            <a:off x="891355" y="924214"/>
            <a:ext cx="2941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MessageBox</a:t>
            </a:r>
            <a:r>
              <a:rPr lang="en-US" dirty="0"/>
              <a:t> has to be a billboard so it always faces the player(camera)</a:t>
            </a:r>
            <a:endParaRPr lang="en-IN" dirty="0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ADBE7CE5-332B-A230-D480-2848E398508B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 rot="16200000" flipH="1">
            <a:off x="2409774" y="1800091"/>
            <a:ext cx="836134" cy="9310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58FDB30-A54C-0D9F-D5A8-BCCF3F12ACD4}"/>
              </a:ext>
            </a:extLst>
          </p:cNvPr>
          <p:cNvSpPr txBox="1"/>
          <p:nvPr/>
        </p:nvSpPr>
        <p:spPr>
          <a:xfrm>
            <a:off x="4819882" y="1174547"/>
            <a:ext cx="255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The </a:t>
            </a:r>
            <a:r>
              <a:rPr lang="en-US" dirty="0" err="1"/>
              <a:t>MessageBox</a:t>
            </a:r>
            <a:r>
              <a:rPr lang="en-US" dirty="0"/>
              <a:t> is placed above the object prefab and destroyed if player exits the collider</a:t>
            </a:r>
            <a:endParaRPr lang="en-IN" dirty="0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B03131CD-83C2-1C0F-4183-85B04F03305C}"/>
              </a:ext>
            </a:extLst>
          </p:cNvPr>
          <p:cNvCxnSpPr>
            <a:cxnSpLocks/>
            <a:stCxn id="16" idx="2"/>
            <a:endCxn id="10" idx="3"/>
          </p:cNvCxnSpPr>
          <p:nvPr/>
        </p:nvCxnSpPr>
        <p:spPr>
          <a:xfrm rot="5400000">
            <a:off x="5230326" y="2095002"/>
            <a:ext cx="585801" cy="114554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BEAC859-93B2-2A7B-74C8-1121DBE21D3C}"/>
              </a:ext>
            </a:extLst>
          </p:cNvPr>
          <p:cNvSpPr txBox="1"/>
          <p:nvPr/>
        </p:nvSpPr>
        <p:spPr>
          <a:xfrm>
            <a:off x="3798748" y="5681978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isTrigger</a:t>
            </a:r>
            <a:r>
              <a:rPr lang="en-US" dirty="0"/>
              <a:t> = true</a:t>
            </a:r>
            <a:endParaRPr lang="en-IN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CB84D637-27C4-0F56-76D9-9D679F572C48}"/>
              </a:ext>
            </a:extLst>
          </p:cNvPr>
          <p:cNvCxnSpPr>
            <a:stCxn id="28" idx="1"/>
            <a:endCxn id="6" idx="2"/>
          </p:cNvCxnSpPr>
          <p:nvPr/>
        </p:nvCxnSpPr>
        <p:spPr>
          <a:xfrm rot="10800000">
            <a:off x="3293360" y="5490654"/>
            <a:ext cx="505388" cy="37599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A4A3DE0-D1DB-061E-EDBB-8D0CBBDC548B}"/>
              </a:ext>
            </a:extLst>
          </p:cNvPr>
          <p:cNvSpPr/>
          <p:nvPr/>
        </p:nvSpPr>
        <p:spPr>
          <a:xfrm>
            <a:off x="7929349" y="3429000"/>
            <a:ext cx="3370997" cy="2622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608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Hitesh Behera</dc:creator>
  <cp:lastModifiedBy>Hitesh Behera</cp:lastModifiedBy>
  <cp:revision>1</cp:revision>
  <dcterms:created xsi:type="dcterms:W3CDTF">2024-03-19T17:32:45Z</dcterms:created>
  <dcterms:modified xsi:type="dcterms:W3CDTF">2024-03-19T17:53:28Z</dcterms:modified>
</cp:coreProperties>
</file>