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handoutMasterIdLst>
    <p:handoutMasterId r:id="rId23"/>
  </p:handoutMasterIdLst>
  <p:sldIdLst>
    <p:sldId id="256" r:id="rId3"/>
    <p:sldId id="267" r:id="rId4"/>
    <p:sldId id="268" r:id="rId5"/>
    <p:sldId id="295" r:id="rId6"/>
    <p:sldId id="298" r:id="rId7"/>
    <p:sldId id="275" r:id="rId8"/>
    <p:sldId id="288" r:id="rId9"/>
    <p:sldId id="277" r:id="rId10"/>
    <p:sldId id="290" r:id="rId11"/>
    <p:sldId id="293" r:id="rId12"/>
    <p:sldId id="289" r:id="rId13"/>
    <p:sldId id="279" r:id="rId14"/>
    <p:sldId id="287" r:id="rId15"/>
    <p:sldId id="292" r:id="rId16"/>
    <p:sldId id="297" r:id="rId17"/>
    <p:sldId id="294" r:id="rId18"/>
    <p:sldId id="296" r:id="rId19"/>
    <p:sldId id="291" r:id="rId20"/>
    <p:sldId id="284" r:id="rId21"/>
  </p:sldIdLst>
  <p:sldSz cx="10688638" cy="7553325"/>
  <p:notesSz cx="6858000" cy="9144000"/>
  <p:embeddedFontLst>
    <p:embeddedFont>
      <p:font typeface="Merriweather"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9">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98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94660"/>
  </p:normalViewPr>
  <p:slideViewPr>
    <p:cSldViewPr snapToGrid="0">
      <p:cViewPr varScale="1">
        <p:scale>
          <a:sx n="60" d="100"/>
          <a:sy n="60" d="100"/>
        </p:scale>
        <p:origin x="1548" y="60"/>
      </p:cViewPr>
      <p:guideLst>
        <p:guide orient="horz" pos="2379"/>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B115A-3E8E-07E5-81A0-2159062F4B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6C0453-AC8E-9C83-A061-A03F31EB2F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DE52B-B922-4874-A347-E89D4A126438}" type="datetimeFigureOut">
              <a:rPr lang="en-IN" smtClean="0"/>
              <a:t>06-04-2024</a:t>
            </a:fld>
            <a:endParaRPr lang="en-IN"/>
          </a:p>
        </p:txBody>
      </p:sp>
      <p:sp>
        <p:nvSpPr>
          <p:cNvPr id="4" name="Footer Placeholder 3">
            <a:extLst>
              <a:ext uri="{FF2B5EF4-FFF2-40B4-BE49-F238E27FC236}">
                <a16:creationId xmlns:a16="http://schemas.microsoft.com/office/drawing/2014/main" id="{B60B5CA1-8687-E8D3-5E66-21CAAEF86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9EFCE90B-2633-7686-5D10-6A3A7D203F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22B0C9-4668-46AC-9E08-9A574E709A44}" type="slidenum">
              <a:rPr lang="en-IN" smtClean="0"/>
              <a:t>‹#›</a:t>
            </a:fld>
            <a:endParaRPr lang="en-IN"/>
          </a:p>
        </p:txBody>
      </p:sp>
    </p:spTree>
    <p:extLst>
      <p:ext uri="{BB962C8B-B14F-4D97-AF65-F5344CB8AC3E}">
        <p14:creationId xmlns:p14="http://schemas.microsoft.com/office/powerpoint/2010/main" val="12119798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2859" y="685800"/>
            <a:ext cx="4853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2288240"/>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597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667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39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42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70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22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66a712100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c66a712100_0_1162:notes"/>
          <p:cNvSpPr>
            <a:spLocks noGrp="1" noRot="1" noChangeAspect="1"/>
          </p:cNvSpPr>
          <p:nvPr>
            <p:ph type="sldImg" idx="2"/>
          </p:nvPr>
        </p:nvSpPr>
        <p:spPr>
          <a:xfrm>
            <a:off x="1003300" y="685800"/>
            <a:ext cx="4851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64387" y="1093368"/>
            <a:ext cx="9960600" cy="30141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a:endParaRPr/>
          </a:p>
        </p:txBody>
      </p:sp>
      <p:sp>
        <p:nvSpPr>
          <p:cNvPr id="11" name="Google Shape;11;p2"/>
          <p:cNvSpPr txBox="1">
            <a:spLocks noGrp="1"/>
          </p:cNvSpPr>
          <p:nvPr>
            <p:ph type="subTitle" idx="1"/>
          </p:nvPr>
        </p:nvSpPr>
        <p:spPr>
          <a:xfrm>
            <a:off x="364377" y="4161758"/>
            <a:ext cx="9960600" cy="11640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64377" y="1624284"/>
            <a:ext cx="9960600" cy="28833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a:spLocks noGrp="1"/>
          </p:cNvSpPr>
          <p:nvPr>
            <p:ph type="body" idx="1"/>
          </p:nvPr>
        </p:nvSpPr>
        <p:spPr>
          <a:xfrm>
            <a:off x="364377" y="4628871"/>
            <a:ext cx="9960600" cy="1910100"/>
          </a:xfrm>
          <a:prstGeom prst="rect">
            <a:avLst/>
          </a:prstGeom>
        </p:spPr>
        <p:txBody>
          <a:bodyPr spcFirstLastPara="1" wrap="square" lIns="116000" tIns="116000" rIns="116000" bIns="116000" anchor="t" anchorCtr="0">
            <a:noAutofit/>
          </a:bodyPr>
          <a:lstStyle>
            <a:lvl1pPr marL="457200" lvl="0" indent="-374650" algn="ctr">
              <a:spcBef>
                <a:spcPts val="0"/>
              </a:spcBef>
              <a:spcAft>
                <a:spcPts val="0"/>
              </a:spcAft>
              <a:buSzPts val="2300"/>
              <a:buChar char="●"/>
              <a:defRPr/>
            </a:lvl1pPr>
            <a:lvl2pPr marL="914400" lvl="1" indent="-342900" algn="ctr">
              <a:spcBef>
                <a:spcPts val="2000"/>
              </a:spcBef>
              <a:spcAft>
                <a:spcPts val="0"/>
              </a:spcAft>
              <a:buSzPts val="1800"/>
              <a:buChar char="○"/>
              <a:defRPr/>
            </a:lvl2pPr>
            <a:lvl3pPr marL="1371600" lvl="2" indent="-342900" algn="ctr">
              <a:spcBef>
                <a:spcPts val="2000"/>
              </a:spcBef>
              <a:spcAft>
                <a:spcPts val="0"/>
              </a:spcAft>
              <a:buSzPts val="1800"/>
              <a:buChar char="■"/>
              <a:defRPr/>
            </a:lvl3pPr>
            <a:lvl4pPr marL="1828800" lvl="3" indent="-342900" algn="ctr">
              <a:spcBef>
                <a:spcPts val="2000"/>
              </a:spcBef>
              <a:spcAft>
                <a:spcPts val="0"/>
              </a:spcAft>
              <a:buSzPts val="1800"/>
              <a:buChar char="●"/>
              <a:defRPr/>
            </a:lvl4pPr>
            <a:lvl5pPr marL="2286000" lvl="4" indent="-342900" algn="ctr">
              <a:spcBef>
                <a:spcPts val="2000"/>
              </a:spcBef>
              <a:spcAft>
                <a:spcPts val="0"/>
              </a:spcAft>
              <a:buSzPts val="1800"/>
              <a:buChar char="○"/>
              <a:defRPr/>
            </a:lvl5pPr>
            <a:lvl6pPr marL="2743200" lvl="5" indent="-342900" algn="ctr">
              <a:spcBef>
                <a:spcPts val="2000"/>
              </a:spcBef>
              <a:spcAft>
                <a:spcPts val="0"/>
              </a:spcAft>
              <a:buSzPts val="1800"/>
              <a:buChar char="■"/>
              <a:defRPr/>
            </a:lvl6pPr>
            <a:lvl7pPr marL="3200400" lvl="6" indent="-342900" algn="ctr">
              <a:spcBef>
                <a:spcPts val="2000"/>
              </a:spcBef>
              <a:spcAft>
                <a:spcPts val="0"/>
              </a:spcAft>
              <a:buSzPts val="1800"/>
              <a:buChar char="●"/>
              <a:defRPr/>
            </a:lvl7pPr>
            <a:lvl8pPr marL="3657600" lvl="7" indent="-342900" algn="ctr">
              <a:spcBef>
                <a:spcPts val="2000"/>
              </a:spcBef>
              <a:spcAft>
                <a:spcPts val="0"/>
              </a:spcAft>
              <a:buSzPts val="1800"/>
              <a:buChar char="○"/>
              <a:defRPr/>
            </a:lvl8pPr>
            <a:lvl9pPr marL="4114800" lvl="8" indent="-342900" algn="ctr">
              <a:spcBef>
                <a:spcPts val="2000"/>
              </a:spcBef>
              <a:spcAft>
                <a:spcPts val="2000"/>
              </a:spcAft>
              <a:buSzPts val="1800"/>
              <a:buChar char="■"/>
              <a:defRPr/>
            </a:lvl9pPr>
          </a:lstStyle>
          <a:p>
            <a:endParaRPr/>
          </a:p>
        </p:txBody>
      </p:sp>
      <p:sp>
        <p:nvSpPr>
          <p:cNvPr id="47" name="Google Shape;47;p11"/>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6655C1DC-48FB-40C2-8DEF-863A27E4E798}" type="datetime1">
              <a:rPr lang="en-US" smtClean="0"/>
              <a:t>4/6/2024</a:t>
            </a:fld>
            <a:endParaRPr/>
          </a:p>
        </p:txBody>
      </p:sp>
      <p:sp>
        <p:nvSpPr>
          <p:cNvPr id="58" name="Google Shape;58;p1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59" name="Google Shape;59;p1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2038" y="4404830"/>
            <a:ext cx="7769400" cy="1361400"/>
          </a:xfrm>
          <a:prstGeom prst="rect">
            <a:avLst/>
          </a:prstGeom>
          <a:noFill/>
          <a:ln>
            <a:noFill/>
          </a:ln>
        </p:spPr>
        <p:txBody>
          <a:bodyPr spcFirstLastPara="1" wrap="square" lIns="91375" tIns="45675" rIns="91375" bIns="45675"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722038" y="2905347"/>
            <a:ext cx="7769400" cy="1499700"/>
          </a:xfrm>
          <a:prstGeom prst="rect">
            <a:avLst/>
          </a:prstGeom>
          <a:noFill/>
          <a:ln>
            <a:noFill/>
          </a:ln>
        </p:spPr>
        <p:txBody>
          <a:bodyPr spcFirstLastPara="1" wrap="square" lIns="91375" tIns="45675" rIns="91375" bIns="45675"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4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300"/>
              </a:spcBef>
              <a:spcAft>
                <a:spcPts val="0"/>
              </a:spcAft>
              <a:buClr>
                <a:srgbClr val="888888"/>
              </a:buClr>
              <a:buSzPts val="1400"/>
              <a:buNone/>
              <a:defRPr sz="1400">
                <a:solidFill>
                  <a:srgbClr val="888888"/>
                </a:solidFill>
              </a:defRPr>
            </a:lvl6pPr>
            <a:lvl7pPr marL="3200400" lvl="6" indent="-228600" algn="l" rtl="0">
              <a:spcBef>
                <a:spcPts val="300"/>
              </a:spcBef>
              <a:spcAft>
                <a:spcPts val="0"/>
              </a:spcAft>
              <a:buClr>
                <a:srgbClr val="888888"/>
              </a:buClr>
              <a:buSzPts val="1400"/>
              <a:buNone/>
              <a:defRPr sz="1400">
                <a:solidFill>
                  <a:srgbClr val="888888"/>
                </a:solidFill>
              </a:defRPr>
            </a:lvl7pPr>
            <a:lvl8pPr marL="3657600" lvl="7" indent="-228600" algn="l" rtl="0">
              <a:spcBef>
                <a:spcPts val="300"/>
              </a:spcBef>
              <a:spcAft>
                <a:spcPts val="0"/>
              </a:spcAft>
              <a:buClr>
                <a:srgbClr val="888888"/>
              </a:buClr>
              <a:buSzPts val="1400"/>
              <a:buNone/>
              <a:defRPr sz="1400">
                <a:solidFill>
                  <a:srgbClr val="888888"/>
                </a:solidFill>
              </a:defRPr>
            </a:lvl8pPr>
            <a:lvl9pPr marL="4114800" lvl="8" indent="-228600" algn="l" rtl="0">
              <a:spcBef>
                <a:spcPts val="300"/>
              </a:spcBef>
              <a:spcAft>
                <a:spcPts val="0"/>
              </a:spcAft>
              <a:buClr>
                <a:srgbClr val="888888"/>
              </a:buClr>
              <a:buSzPts val="1400"/>
              <a:buNone/>
              <a:defRPr sz="1400">
                <a:solidFill>
                  <a:srgbClr val="888888"/>
                </a:solidFill>
              </a:defRPr>
            </a:lvl9pPr>
          </a:lstStyle>
          <a:p>
            <a:endParaRPr/>
          </a:p>
        </p:txBody>
      </p:sp>
      <p:sp>
        <p:nvSpPr>
          <p:cNvPr id="75" name="Google Shape;75;p17"/>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EA95AB0-DBA4-4A1D-9EA2-1D5F8DC59E73}" type="datetime1">
              <a:rPr lang="en-US" smtClean="0"/>
              <a:t>4/6/2024</a:t>
            </a:fld>
            <a:endParaRPr/>
          </a:p>
        </p:txBody>
      </p:sp>
      <p:sp>
        <p:nvSpPr>
          <p:cNvPr id="76" name="Google Shape;76;p17"/>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77" name="Google Shape;77;p17"/>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8"/>
          <p:cNvSpPr txBox="1">
            <a:spLocks noGrp="1"/>
          </p:cNvSpPr>
          <p:nvPr>
            <p:ph type="body" idx="1"/>
          </p:nvPr>
        </p:nvSpPr>
        <p:spPr>
          <a:xfrm>
            <a:off x="457026"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1" name="Google Shape;81;p18"/>
          <p:cNvSpPr txBox="1">
            <a:spLocks noGrp="1"/>
          </p:cNvSpPr>
          <p:nvPr>
            <p:ph type="body" idx="2"/>
          </p:nvPr>
        </p:nvSpPr>
        <p:spPr>
          <a:xfrm>
            <a:off x="4646429" y="1599448"/>
            <a:ext cx="4037100" cy="4524000"/>
          </a:xfrm>
          <a:prstGeom prst="rect">
            <a:avLst/>
          </a:prstGeom>
          <a:noFill/>
          <a:ln>
            <a:noFill/>
          </a:ln>
        </p:spPr>
        <p:txBody>
          <a:bodyPr spcFirstLastPara="1" wrap="square" lIns="91375" tIns="45675" rIns="91375" bIns="45675" anchor="t" anchorCtr="0">
            <a:normAutofit/>
          </a:bodyPr>
          <a:lstStyle>
            <a:lvl1pPr marL="457200" lvl="0" indent="-406400" algn="l" rtl="0">
              <a:spcBef>
                <a:spcPts val="600"/>
              </a:spcBef>
              <a:spcAft>
                <a:spcPts val="0"/>
              </a:spcAft>
              <a:buClr>
                <a:schemeClr val="dk1"/>
              </a:buClr>
              <a:buSzPts val="2800"/>
              <a:buChar char="•"/>
              <a:defRPr sz="2800"/>
            </a:lvl1pPr>
            <a:lvl2pPr marL="914400" lvl="1" indent="-381000" algn="l" rtl="0">
              <a:spcBef>
                <a:spcPts val="50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400"/>
              </a:spcBef>
              <a:spcAft>
                <a:spcPts val="0"/>
              </a:spcAft>
              <a:buClr>
                <a:schemeClr val="dk1"/>
              </a:buClr>
              <a:buSzPts val="1800"/>
              <a:buChar char="–"/>
              <a:defRPr sz="1800"/>
            </a:lvl4pPr>
            <a:lvl5pPr marL="2286000" lvl="4" indent="-342900" algn="l" rtl="0">
              <a:spcBef>
                <a:spcPts val="400"/>
              </a:spcBef>
              <a:spcAft>
                <a:spcPts val="0"/>
              </a:spcAft>
              <a:buClr>
                <a:schemeClr val="dk1"/>
              </a:buClr>
              <a:buSzPts val="1800"/>
              <a:buChar char="»"/>
              <a:defRPr sz="1800"/>
            </a:lvl5pPr>
            <a:lvl6pPr marL="2743200" lvl="5" indent="-342900" algn="l" rtl="0">
              <a:spcBef>
                <a:spcPts val="400"/>
              </a:spcBef>
              <a:spcAft>
                <a:spcPts val="0"/>
              </a:spcAft>
              <a:buClr>
                <a:schemeClr val="dk1"/>
              </a:buClr>
              <a:buSzPts val="1800"/>
              <a:buChar char="•"/>
              <a:defRPr sz="1800"/>
            </a:lvl6pPr>
            <a:lvl7pPr marL="3200400" lvl="6" indent="-342900" algn="l" rtl="0">
              <a:spcBef>
                <a:spcPts val="400"/>
              </a:spcBef>
              <a:spcAft>
                <a:spcPts val="0"/>
              </a:spcAft>
              <a:buClr>
                <a:schemeClr val="dk1"/>
              </a:buClr>
              <a:buSzPts val="1800"/>
              <a:buChar char="•"/>
              <a:defRPr sz="1800"/>
            </a:lvl7pPr>
            <a:lvl8pPr marL="3657600" lvl="7" indent="-342900" algn="l" rtl="0">
              <a:spcBef>
                <a:spcPts val="400"/>
              </a:spcBef>
              <a:spcAft>
                <a:spcPts val="0"/>
              </a:spcAft>
              <a:buClr>
                <a:schemeClr val="dk1"/>
              </a:buClr>
              <a:buSzPts val="1800"/>
              <a:buChar char="•"/>
              <a:defRPr sz="1800"/>
            </a:lvl8pPr>
            <a:lvl9pPr marL="4114800" lvl="8" indent="-342900" algn="l" rtl="0">
              <a:spcBef>
                <a:spcPts val="400"/>
              </a:spcBef>
              <a:spcAft>
                <a:spcPts val="0"/>
              </a:spcAft>
              <a:buClr>
                <a:schemeClr val="dk1"/>
              </a:buClr>
              <a:buSzPts val="1800"/>
              <a:buChar char="•"/>
              <a:defRPr sz="1800"/>
            </a:lvl9pPr>
          </a:lstStyle>
          <a:p>
            <a:endParaRPr/>
          </a:p>
        </p:txBody>
      </p:sp>
      <p:sp>
        <p:nvSpPr>
          <p:cNvPr id="82" name="Google Shape;82;p18"/>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55DCCB5-346B-4208-A9FA-9E6BD818EE2A}" type="datetime1">
              <a:rPr lang="en-US" smtClean="0"/>
              <a:t>4/6/2024</a:t>
            </a:fld>
            <a:endParaRPr/>
          </a:p>
        </p:txBody>
      </p:sp>
      <p:sp>
        <p:nvSpPr>
          <p:cNvPr id="83" name="Google Shape;83;p18"/>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84" name="Google Shape;84;p18"/>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9"/>
          <p:cNvSpPr txBox="1">
            <a:spLocks noGrp="1"/>
          </p:cNvSpPr>
          <p:nvPr>
            <p:ph type="body" idx="1"/>
          </p:nvPr>
        </p:nvSpPr>
        <p:spPr>
          <a:xfrm>
            <a:off x="457026" y="1534392"/>
            <a:ext cx="40386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88" name="Google Shape;88;p19"/>
          <p:cNvSpPr txBox="1">
            <a:spLocks noGrp="1"/>
          </p:cNvSpPr>
          <p:nvPr>
            <p:ph type="body" idx="2"/>
          </p:nvPr>
        </p:nvSpPr>
        <p:spPr>
          <a:xfrm>
            <a:off x="457026" y="2173853"/>
            <a:ext cx="40386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89" name="Google Shape;89;p19"/>
          <p:cNvSpPr txBox="1">
            <a:spLocks noGrp="1"/>
          </p:cNvSpPr>
          <p:nvPr>
            <p:ph type="body" idx="3"/>
          </p:nvPr>
        </p:nvSpPr>
        <p:spPr>
          <a:xfrm>
            <a:off x="4643255" y="1534392"/>
            <a:ext cx="4040400" cy="639600"/>
          </a:xfrm>
          <a:prstGeom prst="rect">
            <a:avLst/>
          </a:prstGeom>
          <a:noFill/>
          <a:ln>
            <a:noFill/>
          </a:ln>
        </p:spPr>
        <p:txBody>
          <a:bodyPr spcFirstLastPara="1" wrap="square" lIns="91375" tIns="45675" rIns="91375" bIns="45675" anchor="b" anchorCtr="0">
            <a:normAutofit/>
          </a:bodyPr>
          <a:lstStyle>
            <a:lvl1pPr marL="457200" lvl="0" indent="-228600" algn="l" rtl="0">
              <a:spcBef>
                <a:spcPts val="50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400"/>
              </a:spcBef>
              <a:spcAft>
                <a:spcPts val="0"/>
              </a:spcAft>
              <a:buClr>
                <a:schemeClr val="dk1"/>
              </a:buClr>
              <a:buSzPts val="1800"/>
              <a:buNone/>
              <a:defRPr sz="1800" b="1"/>
            </a:lvl3pPr>
            <a:lvl4pPr marL="1828800" lvl="3" indent="-228600" algn="l" rtl="0">
              <a:spcBef>
                <a:spcPts val="300"/>
              </a:spcBef>
              <a:spcAft>
                <a:spcPts val="0"/>
              </a:spcAft>
              <a:buClr>
                <a:schemeClr val="dk1"/>
              </a:buClr>
              <a:buSzPts val="1600"/>
              <a:buNone/>
              <a:defRPr sz="1600" b="1"/>
            </a:lvl4pPr>
            <a:lvl5pPr marL="2286000" lvl="4" indent="-228600" algn="l" rtl="0">
              <a:spcBef>
                <a:spcPts val="300"/>
              </a:spcBef>
              <a:spcAft>
                <a:spcPts val="0"/>
              </a:spcAft>
              <a:buClr>
                <a:schemeClr val="dk1"/>
              </a:buClr>
              <a:buSzPts val="1600"/>
              <a:buNone/>
              <a:defRPr sz="1600" b="1"/>
            </a:lvl5pPr>
            <a:lvl6pPr marL="2743200" lvl="5" indent="-228600" algn="l" rtl="0">
              <a:spcBef>
                <a:spcPts val="300"/>
              </a:spcBef>
              <a:spcAft>
                <a:spcPts val="0"/>
              </a:spcAft>
              <a:buClr>
                <a:schemeClr val="dk1"/>
              </a:buClr>
              <a:buSzPts val="1600"/>
              <a:buNone/>
              <a:defRPr sz="1600" b="1"/>
            </a:lvl6pPr>
            <a:lvl7pPr marL="3200400" lvl="6" indent="-228600" algn="l" rtl="0">
              <a:spcBef>
                <a:spcPts val="300"/>
              </a:spcBef>
              <a:spcAft>
                <a:spcPts val="0"/>
              </a:spcAft>
              <a:buClr>
                <a:schemeClr val="dk1"/>
              </a:buClr>
              <a:buSzPts val="1600"/>
              <a:buNone/>
              <a:defRPr sz="1600" b="1"/>
            </a:lvl7pPr>
            <a:lvl8pPr marL="3657600" lvl="7" indent="-228600" algn="l" rtl="0">
              <a:spcBef>
                <a:spcPts val="300"/>
              </a:spcBef>
              <a:spcAft>
                <a:spcPts val="0"/>
              </a:spcAft>
              <a:buClr>
                <a:schemeClr val="dk1"/>
              </a:buClr>
              <a:buSzPts val="1600"/>
              <a:buNone/>
              <a:defRPr sz="1600" b="1"/>
            </a:lvl8pPr>
            <a:lvl9pPr marL="4114800" lvl="8" indent="-228600" algn="l" rtl="0">
              <a:spcBef>
                <a:spcPts val="300"/>
              </a:spcBef>
              <a:spcAft>
                <a:spcPts val="0"/>
              </a:spcAft>
              <a:buClr>
                <a:schemeClr val="dk1"/>
              </a:buClr>
              <a:buSzPts val="1600"/>
              <a:buNone/>
              <a:defRPr sz="1600" b="1"/>
            </a:lvl9pPr>
          </a:lstStyle>
          <a:p>
            <a:endParaRPr/>
          </a:p>
        </p:txBody>
      </p:sp>
      <p:sp>
        <p:nvSpPr>
          <p:cNvPr id="90" name="Google Shape;90;p19"/>
          <p:cNvSpPr txBox="1">
            <a:spLocks noGrp="1"/>
          </p:cNvSpPr>
          <p:nvPr>
            <p:ph type="body" idx="4"/>
          </p:nvPr>
        </p:nvSpPr>
        <p:spPr>
          <a:xfrm>
            <a:off x="4643255" y="2173853"/>
            <a:ext cx="4040400" cy="3949500"/>
          </a:xfrm>
          <a:prstGeom prst="rect">
            <a:avLst/>
          </a:prstGeom>
          <a:noFill/>
          <a:ln>
            <a:noFill/>
          </a:ln>
        </p:spPr>
        <p:txBody>
          <a:bodyPr spcFirstLastPara="1" wrap="square" lIns="91375" tIns="45675" rIns="91375" bIns="45675" anchor="t" anchorCtr="0">
            <a:normAutofit/>
          </a:bodyPr>
          <a:lstStyle>
            <a:lvl1pPr marL="457200" lvl="0" indent="-381000" algn="l" rtl="0">
              <a:spcBef>
                <a:spcPts val="50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400"/>
              </a:spcBef>
              <a:spcAft>
                <a:spcPts val="0"/>
              </a:spcAft>
              <a:buClr>
                <a:schemeClr val="dk1"/>
              </a:buClr>
              <a:buSzPts val="1800"/>
              <a:buChar char="•"/>
              <a:defRPr sz="1800"/>
            </a:lvl3pPr>
            <a:lvl4pPr marL="1828800" lvl="3" indent="-330200" algn="l" rtl="0">
              <a:spcBef>
                <a:spcPts val="300"/>
              </a:spcBef>
              <a:spcAft>
                <a:spcPts val="0"/>
              </a:spcAft>
              <a:buClr>
                <a:schemeClr val="dk1"/>
              </a:buClr>
              <a:buSzPts val="1600"/>
              <a:buChar char="–"/>
              <a:defRPr sz="1600"/>
            </a:lvl4pPr>
            <a:lvl5pPr marL="2286000" lvl="4" indent="-330200" algn="l" rtl="0">
              <a:spcBef>
                <a:spcPts val="300"/>
              </a:spcBef>
              <a:spcAft>
                <a:spcPts val="0"/>
              </a:spcAft>
              <a:buClr>
                <a:schemeClr val="dk1"/>
              </a:buClr>
              <a:buSzPts val="1600"/>
              <a:buChar char="»"/>
              <a:defRPr sz="1600"/>
            </a:lvl5pPr>
            <a:lvl6pPr marL="2743200" lvl="5" indent="-330200" algn="l" rtl="0">
              <a:spcBef>
                <a:spcPts val="300"/>
              </a:spcBef>
              <a:spcAft>
                <a:spcPts val="0"/>
              </a:spcAft>
              <a:buClr>
                <a:schemeClr val="dk1"/>
              </a:buClr>
              <a:buSzPts val="1600"/>
              <a:buChar char="•"/>
              <a:defRPr sz="1600"/>
            </a:lvl6pPr>
            <a:lvl7pPr marL="3200400" lvl="6" indent="-330200" algn="l" rtl="0">
              <a:spcBef>
                <a:spcPts val="300"/>
              </a:spcBef>
              <a:spcAft>
                <a:spcPts val="0"/>
              </a:spcAft>
              <a:buClr>
                <a:schemeClr val="dk1"/>
              </a:buClr>
              <a:buSzPts val="1600"/>
              <a:buChar char="•"/>
              <a:defRPr sz="1600"/>
            </a:lvl7pPr>
            <a:lvl8pPr marL="3657600" lvl="7" indent="-330200" algn="l" rtl="0">
              <a:spcBef>
                <a:spcPts val="300"/>
              </a:spcBef>
              <a:spcAft>
                <a:spcPts val="0"/>
              </a:spcAft>
              <a:buClr>
                <a:schemeClr val="dk1"/>
              </a:buClr>
              <a:buSzPts val="1600"/>
              <a:buChar char="•"/>
              <a:defRPr sz="1600"/>
            </a:lvl8pPr>
            <a:lvl9pPr marL="4114800" lvl="8" indent="-330200" algn="l" rtl="0">
              <a:spcBef>
                <a:spcPts val="300"/>
              </a:spcBef>
              <a:spcAft>
                <a:spcPts val="0"/>
              </a:spcAft>
              <a:buClr>
                <a:schemeClr val="dk1"/>
              </a:buClr>
              <a:buSzPts val="1600"/>
              <a:buChar char="•"/>
              <a:defRPr sz="1600"/>
            </a:lvl9pPr>
          </a:lstStyle>
          <a:p>
            <a:endParaRPr/>
          </a:p>
        </p:txBody>
      </p:sp>
      <p:sp>
        <p:nvSpPr>
          <p:cNvPr id="91" name="Google Shape;91;p19"/>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F88EE34D-EC97-4C29-A5DF-53B358DFD43C}" type="datetime1">
              <a:rPr lang="en-US" smtClean="0"/>
              <a:t>4/6/2024</a:t>
            </a:fld>
            <a:endParaRPr/>
          </a:p>
        </p:txBody>
      </p:sp>
      <p:sp>
        <p:nvSpPr>
          <p:cNvPr id="92" name="Google Shape;92;p19"/>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3" name="Google Shape;93;p19"/>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20"/>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17800B7-E1CA-4CD1-A781-5475D2E1ED09}" type="datetime1">
              <a:rPr lang="en-US" smtClean="0"/>
              <a:t>4/6/2024</a:t>
            </a:fld>
            <a:endParaRPr/>
          </a:p>
        </p:txBody>
      </p:sp>
      <p:sp>
        <p:nvSpPr>
          <p:cNvPr id="97" name="Google Shape;97;p20"/>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98" name="Google Shape;98;p20"/>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026" y="272922"/>
            <a:ext cx="3007200" cy="11616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3688" y="272922"/>
            <a:ext cx="5109900" cy="5850300"/>
          </a:xfrm>
          <a:prstGeom prst="rect">
            <a:avLst/>
          </a:prstGeom>
          <a:noFill/>
          <a:ln>
            <a:noFill/>
          </a:ln>
        </p:spPr>
        <p:txBody>
          <a:bodyPr spcFirstLastPara="1" wrap="square" lIns="91375" tIns="45675" rIns="91375" bIns="45675" anchor="t" anchorCtr="0">
            <a:normAutofit/>
          </a:bodyPr>
          <a:lstStyle>
            <a:lvl1pPr marL="457200" lvl="0" indent="-431800" algn="l" rtl="0">
              <a:spcBef>
                <a:spcPts val="600"/>
              </a:spcBef>
              <a:spcAft>
                <a:spcPts val="0"/>
              </a:spcAft>
              <a:buClr>
                <a:schemeClr val="dk1"/>
              </a:buClr>
              <a:buSzPts val="3200"/>
              <a:buChar char="•"/>
              <a:defRPr sz="3200"/>
            </a:lvl1pPr>
            <a:lvl2pPr marL="914400" lvl="1" indent="-406400" algn="l" rtl="0">
              <a:spcBef>
                <a:spcPts val="600"/>
              </a:spcBef>
              <a:spcAft>
                <a:spcPts val="0"/>
              </a:spcAft>
              <a:buClr>
                <a:schemeClr val="dk1"/>
              </a:buClr>
              <a:buSzPts val="2800"/>
              <a:buChar char="–"/>
              <a:defRPr sz="2800"/>
            </a:lvl2pPr>
            <a:lvl3pPr marL="1371600" lvl="2" indent="-381000" algn="l" rtl="0">
              <a:spcBef>
                <a:spcPts val="50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026" y="1434426"/>
            <a:ext cx="3007200" cy="46890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C28A9E17-04BF-4084-B243-657A4CA1B112}" type="datetime1">
              <a:rPr lang="en-US" smtClean="0"/>
              <a:t>4/6/2024</a:t>
            </a:fld>
            <a:endParaRPr/>
          </a:p>
        </p:txBody>
      </p:sp>
      <p:sp>
        <p:nvSpPr>
          <p:cNvPr id="104" name="Google Shape;104;p21"/>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05" name="Google Shape;105;p21"/>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1605" y="4798345"/>
            <a:ext cx="5484300" cy="566400"/>
          </a:xfrm>
          <a:prstGeom prst="rect">
            <a:avLst/>
          </a:prstGeom>
          <a:noFill/>
          <a:ln>
            <a:noFill/>
          </a:ln>
        </p:spPr>
        <p:txBody>
          <a:bodyPr spcFirstLastPara="1" wrap="square" lIns="91375" tIns="45675" rIns="91375" bIns="45675"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1605" y="612487"/>
            <a:ext cx="5484300" cy="4113000"/>
          </a:xfrm>
          <a:prstGeom prst="rect">
            <a:avLst/>
          </a:prstGeom>
          <a:noFill/>
          <a:ln>
            <a:noFill/>
          </a:ln>
        </p:spPr>
      </p:sp>
      <p:sp>
        <p:nvSpPr>
          <p:cNvPr id="109" name="Google Shape;109;p22"/>
          <p:cNvSpPr txBox="1">
            <a:spLocks noGrp="1"/>
          </p:cNvSpPr>
          <p:nvPr>
            <p:ph type="body" idx="1"/>
          </p:nvPr>
        </p:nvSpPr>
        <p:spPr>
          <a:xfrm>
            <a:off x="1791605" y="5364816"/>
            <a:ext cx="5484300" cy="804600"/>
          </a:xfrm>
          <a:prstGeom prst="rect">
            <a:avLst/>
          </a:prstGeom>
          <a:noFill/>
          <a:ln>
            <a:noFill/>
          </a:ln>
        </p:spPr>
        <p:txBody>
          <a:bodyPr spcFirstLastPara="1" wrap="square" lIns="91375" tIns="45675" rIns="91375" bIns="45675" anchor="t" anchorCtr="0">
            <a:normAutofit/>
          </a:bodyPr>
          <a:lstStyle>
            <a:lvl1pPr marL="457200" lvl="0" indent="-228600" algn="l" rtl="0">
              <a:spcBef>
                <a:spcPts val="300"/>
              </a:spcBef>
              <a:spcAft>
                <a:spcPts val="0"/>
              </a:spcAft>
              <a:buClr>
                <a:schemeClr val="dk1"/>
              </a:buClr>
              <a:buSzPts val="1400"/>
              <a:buNone/>
              <a:defRPr sz="1400"/>
            </a:lvl1pPr>
            <a:lvl2pPr marL="914400" lvl="1" indent="-228600" algn="l" rtl="0">
              <a:spcBef>
                <a:spcPts val="20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200"/>
              </a:spcBef>
              <a:spcAft>
                <a:spcPts val="0"/>
              </a:spcAft>
              <a:buClr>
                <a:schemeClr val="dk1"/>
              </a:buClr>
              <a:buSzPts val="900"/>
              <a:buNone/>
              <a:defRPr sz="900"/>
            </a:lvl4pPr>
            <a:lvl5pPr marL="2286000" lvl="4" indent="-228600" algn="l" rtl="0">
              <a:spcBef>
                <a:spcPts val="200"/>
              </a:spcBef>
              <a:spcAft>
                <a:spcPts val="0"/>
              </a:spcAft>
              <a:buClr>
                <a:schemeClr val="dk1"/>
              </a:buClr>
              <a:buSzPts val="900"/>
              <a:buNone/>
              <a:defRPr sz="900"/>
            </a:lvl5pPr>
            <a:lvl6pPr marL="2743200" lvl="5" indent="-228600" algn="l" rtl="0">
              <a:spcBef>
                <a:spcPts val="200"/>
              </a:spcBef>
              <a:spcAft>
                <a:spcPts val="0"/>
              </a:spcAft>
              <a:buClr>
                <a:schemeClr val="dk1"/>
              </a:buClr>
              <a:buSzPts val="900"/>
              <a:buNone/>
              <a:defRPr sz="900"/>
            </a:lvl6pPr>
            <a:lvl7pPr marL="3200400" lvl="6" indent="-228600" algn="l" rtl="0">
              <a:spcBef>
                <a:spcPts val="200"/>
              </a:spcBef>
              <a:spcAft>
                <a:spcPts val="0"/>
              </a:spcAft>
              <a:buClr>
                <a:schemeClr val="dk1"/>
              </a:buClr>
              <a:buSzPts val="900"/>
              <a:buNone/>
              <a:defRPr sz="900"/>
            </a:lvl7pPr>
            <a:lvl8pPr marL="3657600" lvl="7" indent="-228600" algn="l" rtl="0">
              <a:spcBef>
                <a:spcPts val="200"/>
              </a:spcBef>
              <a:spcAft>
                <a:spcPts val="0"/>
              </a:spcAft>
              <a:buClr>
                <a:schemeClr val="dk1"/>
              </a:buClr>
              <a:buSzPts val="900"/>
              <a:buNone/>
              <a:defRPr sz="900"/>
            </a:lvl8pPr>
            <a:lvl9pPr marL="4114800" lvl="8" indent="-228600" algn="l" rtl="0">
              <a:spcBef>
                <a:spcPts val="20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03347EA4-2418-44E4-B72E-A9B6DA584418}" type="datetime1">
              <a:rPr lang="en-US" smtClean="0"/>
              <a:t>4/6/2024</a:t>
            </a:fld>
            <a:endParaRPr/>
          </a:p>
        </p:txBody>
      </p:sp>
      <p:sp>
        <p:nvSpPr>
          <p:cNvPr id="111" name="Google Shape;111;p22"/>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2" name="Google Shape;112;p22"/>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190" y="-251852"/>
            <a:ext cx="4524000" cy="82266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ED64FA04-0011-4D8C-800B-2A8668D8616A}" type="datetime1">
              <a:rPr lang="en-US" smtClean="0"/>
              <a:t>4/6/2024</a:t>
            </a:fld>
            <a:endParaRPr/>
          </a:p>
        </p:txBody>
      </p:sp>
      <p:sp>
        <p:nvSpPr>
          <p:cNvPr id="117" name="Google Shape;117;p2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18" name="Google Shape;118;p2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64377" y="3158406"/>
            <a:ext cx="9960600" cy="1236000"/>
          </a:xfrm>
          <a:prstGeom prst="rect">
            <a:avLst/>
          </a:prstGeom>
        </p:spPr>
        <p:txBody>
          <a:bodyPr spcFirstLastPara="1" wrap="square" lIns="116000" tIns="116000" rIns="116000" bIns="116000" anchor="ctr" anchorCtr="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a:endParaRPr/>
          </a:p>
        </p:txBody>
      </p:sp>
      <p:sp>
        <p:nvSpPr>
          <p:cNvPr id="15" name="Google Shape;15;p3"/>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0840" y="2170659"/>
            <a:ext cx="5848800" cy="2056500"/>
          </a:xfrm>
          <a:prstGeom prst="rect">
            <a:avLst/>
          </a:prstGeom>
          <a:noFill/>
          <a:ln>
            <a:noFill/>
          </a:ln>
        </p:spPr>
        <p:txBody>
          <a:bodyPr spcFirstLastPara="1" wrap="square" lIns="91375" tIns="45675" rIns="91375" bIns="45675"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432" y="190209"/>
            <a:ext cx="5848800" cy="6017400"/>
          </a:xfrm>
          <a:prstGeom prst="rect">
            <a:avLst/>
          </a:prstGeom>
          <a:noFill/>
          <a:ln>
            <a:noFill/>
          </a:ln>
        </p:spPr>
        <p:txBody>
          <a:bodyPr spcFirstLastPara="1" wrap="square" lIns="91375" tIns="45675" rIns="91375" bIns="45675" anchor="t" anchorCtr="0">
            <a:normAutofit/>
          </a:bodyPr>
          <a:lstStyle>
            <a:lvl1pPr marL="457200" lvl="0" indent="-342900" algn="l" rtl="0">
              <a:spcBef>
                <a:spcPts val="400"/>
              </a:spcBef>
              <a:spcAft>
                <a:spcPts val="0"/>
              </a:spcAft>
              <a:buClr>
                <a:schemeClr val="dk1"/>
              </a:buClr>
              <a:buSzPts val="1800"/>
              <a:buChar char="•"/>
              <a:defRPr/>
            </a:lvl1pPr>
            <a:lvl2pPr marL="914400" lvl="1" indent="-342900" algn="l" rtl="0">
              <a:spcBef>
                <a:spcPts val="400"/>
              </a:spcBef>
              <a:spcAft>
                <a:spcPts val="0"/>
              </a:spcAft>
              <a:buClr>
                <a:schemeClr val="dk1"/>
              </a:buClr>
              <a:buSzPts val="1800"/>
              <a:buChar char="–"/>
              <a:defRPr/>
            </a:lvl2pPr>
            <a:lvl3pPr marL="1371600" lvl="2" indent="-342900" algn="l" rtl="0">
              <a:spcBef>
                <a:spcPts val="400"/>
              </a:spcBef>
              <a:spcAft>
                <a:spcPts val="0"/>
              </a:spcAft>
              <a:buClr>
                <a:schemeClr val="dk1"/>
              </a:buClr>
              <a:buSzPts val="1800"/>
              <a:buChar char="•"/>
              <a:defRPr/>
            </a:lvl3pPr>
            <a:lvl4pPr marL="1828800" lvl="3" indent="-342900" algn="l" rtl="0">
              <a:spcBef>
                <a:spcPts val="400"/>
              </a:spcBef>
              <a:spcAft>
                <a:spcPts val="0"/>
              </a:spcAft>
              <a:buClr>
                <a:schemeClr val="dk1"/>
              </a:buClr>
              <a:buSzPts val="1800"/>
              <a:buChar char="–"/>
              <a:defRPr/>
            </a:lvl4pPr>
            <a:lvl5pPr marL="2286000" lvl="4" indent="-342900" algn="l" rtl="0">
              <a:spcBef>
                <a:spcPts val="400"/>
              </a:spcBef>
              <a:spcAft>
                <a:spcPts val="0"/>
              </a:spcAft>
              <a:buClr>
                <a:schemeClr val="dk1"/>
              </a:buClr>
              <a:buSzPts val="1800"/>
              <a:buChar char="»"/>
              <a:defRPr/>
            </a:lvl5pPr>
            <a:lvl6pPr marL="2743200" lvl="5" indent="-342900" algn="l" rtl="0">
              <a:spcBef>
                <a:spcPts val="400"/>
              </a:spcBef>
              <a:spcAft>
                <a:spcPts val="0"/>
              </a:spcAft>
              <a:buClr>
                <a:schemeClr val="dk1"/>
              </a:buClr>
              <a:buSzPts val="1800"/>
              <a:buChar char="•"/>
              <a:defRPr/>
            </a:lvl6pPr>
            <a:lvl7pPr marL="3200400" lvl="6" indent="-342900" algn="l" rtl="0">
              <a:spcBef>
                <a:spcPts val="400"/>
              </a:spcBef>
              <a:spcAft>
                <a:spcPts val="0"/>
              </a:spcAft>
              <a:buClr>
                <a:schemeClr val="dk1"/>
              </a:buClr>
              <a:buSzPts val="1800"/>
              <a:buChar char="•"/>
              <a:defRPr/>
            </a:lvl7pPr>
            <a:lvl8pPr marL="3657600" lvl="7" indent="-342900" algn="l" rtl="0">
              <a:spcBef>
                <a:spcPts val="400"/>
              </a:spcBef>
              <a:spcAft>
                <a:spcPts val="0"/>
              </a:spcAft>
              <a:buClr>
                <a:schemeClr val="dk1"/>
              </a:buClr>
              <a:buSzPts val="1800"/>
              <a:buChar char="•"/>
              <a:defRPr/>
            </a:lvl8pPr>
            <a:lvl9pPr marL="4114800" lvl="8" indent="-342900" algn="l" rtl="0">
              <a:spcBef>
                <a:spcPts val="4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1752F098-11E8-421A-BB80-91DE1586C441}" type="datetime1">
              <a:rPr lang="en-US" smtClean="0"/>
              <a:t>4/6/2024</a:t>
            </a:fld>
            <a:endParaRPr/>
          </a:p>
        </p:txBody>
      </p:sp>
      <p:sp>
        <p:nvSpPr>
          <p:cNvPr id="123" name="Google Shape;123;p24"/>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rPr lang="en-IN"/>
              <a:t>ICATM-2024</a:t>
            </a:r>
            <a:endParaRPr/>
          </a:p>
        </p:txBody>
      </p:sp>
      <p:sp>
        <p:nvSpPr>
          <p:cNvPr id="124" name="Google Shape;124;p24"/>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364377" y="1692347"/>
            <a:ext cx="9960600" cy="5016900"/>
          </a:xfrm>
          <a:prstGeom prst="rect">
            <a:avLst/>
          </a:prstGeom>
        </p:spPr>
        <p:txBody>
          <a:bodyPr spcFirstLastPara="1" wrap="square" lIns="116000" tIns="116000" rIns="116000" bIns="116000" anchor="t"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19" name="Google Shape;19;p4"/>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5"/>
          <p:cNvSpPr txBox="1">
            <a:spLocks noGrp="1"/>
          </p:cNvSpPr>
          <p:nvPr>
            <p:ph type="body" idx="1"/>
          </p:nvPr>
        </p:nvSpPr>
        <p:spPr>
          <a:xfrm>
            <a:off x="364377"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5649070" y="1692347"/>
            <a:ext cx="4675800" cy="5016900"/>
          </a:xfrm>
          <a:prstGeom prst="rect">
            <a:avLst/>
          </a:prstGeom>
        </p:spPr>
        <p:txBody>
          <a:bodyPr spcFirstLastPara="1" wrap="square" lIns="116000" tIns="116000" rIns="116000" bIns="116000" anchor="t" anchorCtr="0">
            <a:noAutofit/>
          </a:bodyPr>
          <a:lstStyle>
            <a:lvl1pPr marL="457200" lvl="0" indent="-342900">
              <a:spcBef>
                <a:spcPts val="0"/>
              </a:spcBef>
              <a:spcAft>
                <a:spcPts val="0"/>
              </a:spcAft>
              <a:buSzPts val="1800"/>
              <a:buChar char="●"/>
              <a:defRPr sz="18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4377" y="653495"/>
            <a:ext cx="9960600" cy="840900"/>
          </a:xfrm>
          <a:prstGeom prst="rect">
            <a:avLst/>
          </a:prstGeom>
        </p:spPr>
        <p:txBody>
          <a:bodyPr spcFirstLastPara="1" wrap="square" lIns="116000" tIns="116000" rIns="116000" bIns="116000"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6"/>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4377" y="815868"/>
            <a:ext cx="3282600" cy="1109700"/>
          </a:xfrm>
          <a:prstGeom prst="rect">
            <a:avLst/>
          </a:prstGeom>
        </p:spPr>
        <p:txBody>
          <a:bodyPr spcFirstLastPara="1" wrap="square" lIns="116000" tIns="116000" rIns="116000" bIns="116000"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64377" y="2040552"/>
            <a:ext cx="3282600" cy="4668900"/>
          </a:xfrm>
          <a:prstGeom prst="rect">
            <a:avLst/>
          </a:prstGeom>
        </p:spPr>
        <p:txBody>
          <a:bodyPr spcFirstLastPara="1" wrap="square" lIns="116000" tIns="116000" rIns="116000" bIns="116000" anchor="t" anchorCtr="0">
            <a:noAutofit/>
          </a:bodyPr>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73102" y="661021"/>
            <a:ext cx="7443900" cy="6007200"/>
          </a:xfrm>
          <a:prstGeom prst="rect">
            <a:avLst/>
          </a:prstGeom>
        </p:spPr>
        <p:txBody>
          <a:bodyPr spcFirstLastPara="1" wrap="square" lIns="116000" tIns="116000" rIns="116000" bIns="116000" anchor="ctr" anchorCtr="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a:endParaRPr/>
          </a:p>
        </p:txBody>
      </p:sp>
      <p:sp>
        <p:nvSpPr>
          <p:cNvPr id="34" name="Google Shape;34;p8"/>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344663" y="-184"/>
            <a:ext cx="5344800" cy="7552800"/>
          </a:xfrm>
          <a:prstGeom prst="rect">
            <a:avLst/>
          </a:prstGeom>
          <a:solidFill>
            <a:schemeClr val="lt2"/>
          </a:solidFill>
          <a:ln>
            <a:noFill/>
          </a:ln>
        </p:spPr>
        <p:txBody>
          <a:bodyPr spcFirstLastPara="1" wrap="square" lIns="116000" tIns="116000" rIns="116000" bIns="1160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10369" y="1810850"/>
            <a:ext cx="4728900" cy="2176800"/>
          </a:xfrm>
          <a:prstGeom prst="rect">
            <a:avLst/>
          </a:prstGeom>
        </p:spPr>
        <p:txBody>
          <a:bodyPr spcFirstLastPara="1" wrap="square" lIns="116000" tIns="116000" rIns="116000" bIns="11600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8" name="Google Shape;38;p9"/>
          <p:cNvSpPr txBox="1">
            <a:spLocks noGrp="1"/>
          </p:cNvSpPr>
          <p:nvPr>
            <p:ph type="subTitle" idx="1"/>
          </p:nvPr>
        </p:nvSpPr>
        <p:spPr>
          <a:xfrm>
            <a:off x="310369" y="4116163"/>
            <a:ext cx="4728900" cy="1813800"/>
          </a:xfrm>
          <a:prstGeom prst="rect">
            <a:avLst/>
          </a:prstGeom>
        </p:spPr>
        <p:txBody>
          <a:bodyPr spcFirstLastPara="1" wrap="square" lIns="116000" tIns="116000" rIns="116000" bIns="116000" anchor="t" anchorCtr="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a:endParaRPr/>
          </a:p>
        </p:txBody>
      </p:sp>
      <p:sp>
        <p:nvSpPr>
          <p:cNvPr id="39" name="Google Shape;39;p9"/>
          <p:cNvSpPr txBox="1">
            <a:spLocks noGrp="1"/>
          </p:cNvSpPr>
          <p:nvPr>
            <p:ph type="body" idx="2"/>
          </p:nvPr>
        </p:nvSpPr>
        <p:spPr>
          <a:xfrm>
            <a:off x="5774270" y="1063265"/>
            <a:ext cx="4485300" cy="5426100"/>
          </a:xfrm>
          <a:prstGeom prst="rect">
            <a:avLst/>
          </a:prstGeom>
        </p:spPr>
        <p:txBody>
          <a:bodyPr spcFirstLastPara="1" wrap="square" lIns="116000" tIns="116000" rIns="116000" bIns="116000" anchor="ctr" anchorCtr="0">
            <a:noAutofit/>
          </a:bodyPr>
          <a:lstStyle>
            <a:lvl1pPr marL="457200" lvl="0" indent="-374650">
              <a:spcBef>
                <a:spcPts val="0"/>
              </a:spcBef>
              <a:spcAft>
                <a:spcPts val="0"/>
              </a:spcAft>
              <a:buSzPts val="2300"/>
              <a:buChar char="●"/>
              <a:defRPr/>
            </a:lvl1pPr>
            <a:lvl2pPr marL="914400" lvl="1" indent="-342900">
              <a:spcBef>
                <a:spcPts val="2000"/>
              </a:spcBef>
              <a:spcAft>
                <a:spcPts val="0"/>
              </a:spcAft>
              <a:buSzPts val="1800"/>
              <a:buChar char="○"/>
              <a:defRPr/>
            </a:lvl2pPr>
            <a:lvl3pPr marL="1371600" lvl="2" indent="-342900">
              <a:spcBef>
                <a:spcPts val="2000"/>
              </a:spcBef>
              <a:spcAft>
                <a:spcPts val="0"/>
              </a:spcAft>
              <a:buSzPts val="1800"/>
              <a:buChar char="■"/>
              <a:defRPr/>
            </a:lvl3pPr>
            <a:lvl4pPr marL="1828800" lvl="3" indent="-342900">
              <a:spcBef>
                <a:spcPts val="2000"/>
              </a:spcBef>
              <a:spcAft>
                <a:spcPts val="0"/>
              </a:spcAft>
              <a:buSzPts val="1800"/>
              <a:buChar char="●"/>
              <a:defRPr/>
            </a:lvl4pPr>
            <a:lvl5pPr marL="2286000" lvl="4" indent="-342900">
              <a:spcBef>
                <a:spcPts val="2000"/>
              </a:spcBef>
              <a:spcAft>
                <a:spcPts val="0"/>
              </a:spcAft>
              <a:buSzPts val="1800"/>
              <a:buChar char="○"/>
              <a:defRPr/>
            </a:lvl5pPr>
            <a:lvl6pPr marL="2743200" lvl="5" indent="-342900">
              <a:spcBef>
                <a:spcPts val="2000"/>
              </a:spcBef>
              <a:spcAft>
                <a:spcPts val="0"/>
              </a:spcAft>
              <a:buSzPts val="1800"/>
              <a:buChar char="■"/>
              <a:defRPr/>
            </a:lvl6pPr>
            <a:lvl7pPr marL="3200400" lvl="6" indent="-342900">
              <a:spcBef>
                <a:spcPts val="2000"/>
              </a:spcBef>
              <a:spcAft>
                <a:spcPts val="0"/>
              </a:spcAft>
              <a:buSzPts val="1800"/>
              <a:buChar char="●"/>
              <a:defRPr/>
            </a:lvl7pPr>
            <a:lvl8pPr marL="3657600" lvl="7" indent="-342900">
              <a:spcBef>
                <a:spcPts val="2000"/>
              </a:spcBef>
              <a:spcAft>
                <a:spcPts val="0"/>
              </a:spcAft>
              <a:buSzPts val="1800"/>
              <a:buChar char="○"/>
              <a:defRPr/>
            </a:lvl8pPr>
            <a:lvl9pPr marL="4114800" lvl="8" indent="-342900">
              <a:spcBef>
                <a:spcPts val="2000"/>
              </a:spcBef>
              <a:spcAft>
                <a:spcPts val="2000"/>
              </a:spcAft>
              <a:buSzPts val="1800"/>
              <a:buChar char="■"/>
              <a:defRPr/>
            </a:lvl9pPr>
          </a:lstStyle>
          <a:p>
            <a:endParaRPr/>
          </a:p>
        </p:txBody>
      </p:sp>
      <p:sp>
        <p:nvSpPr>
          <p:cNvPr id="40" name="Google Shape;40;p9"/>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64377" y="6212369"/>
            <a:ext cx="7012500" cy="888600"/>
          </a:xfrm>
          <a:prstGeom prst="rect">
            <a:avLst/>
          </a:prstGeom>
        </p:spPr>
        <p:txBody>
          <a:bodyPr spcFirstLastPara="1" wrap="square" lIns="116000" tIns="116000" rIns="116000" bIns="116000" anchor="ctr" anchorCtr="0">
            <a:noAutofit/>
          </a:bodyPr>
          <a:lstStyle>
            <a:lvl1pPr marL="457200" lvl="0" indent="-228600">
              <a:lnSpc>
                <a:spcPct val="100000"/>
              </a:lnSpc>
              <a:spcBef>
                <a:spcPts val="0"/>
              </a:spcBef>
              <a:spcAft>
                <a:spcPts val="0"/>
              </a:spcAft>
              <a:buSzPts val="2300"/>
              <a:buNone/>
              <a:defRPr/>
            </a:lvl1pPr>
          </a:lstStyle>
          <a:p>
            <a:endParaRPr/>
          </a:p>
        </p:txBody>
      </p:sp>
      <p:sp>
        <p:nvSpPr>
          <p:cNvPr id="43" name="Google Shape;43;p10"/>
          <p:cNvSpPr txBox="1">
            <a:spLocks noGrp="1"/>
          </p:cNvSpPr>
          <p:nvPr>
            <p:ph type="sldNum" idx="12"/>
          </p:nvPr>
        </p:nvSpPr>
        <p:spPr>
          <a:xfrm>
            <a:off x="9904293" y="6847680"/>
            <a:ext cx="641400" cy="578100"/>
          </a:xfrm>
          <a:prstGeom prst="rect">
            <a:avLst/>
          </a:prstGeom>
        </p:spPr>
        <p:txBody>
          <a:bodyPr spcFirstLastPara="1" wrap="square" lIns="116000" tIns="116000" rIns="116000" bIns="1160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4377" y="653495"/>
            <a:ext cx="9960600" cy="840900"/>
          </a:xfrm>
          <a:prstGeom prst="rect">
            <a:avLst/>
          </a:prstGeom>
          <a:noFill/>
          <a:ln>
            <a:noFill/>
          </a:ln>
        </p:spPr>
        <p:txBody>
          <a:bodyPr spcFirstLastPara="1" wrap="square" lIns="116000" tIns="116000" rIns="116000" bIns="116000" anchor="t" anchorCtr="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7" name="Google Shape;7;p1"/>
          <p:cNvSpPr txBox="1">
            <a:spLocks noGrp="1"/>
          </p:cNvSpPr>
          <p:nvPr>
            <p:ph type="body" idx="1"/>
          </p:nvPr>
        </p:nvSpPr>
        <p:spPr>
          <a:xfrm>
            <a:off x="364377" y="1692347"/>
            <a:ext cx="9960600" cy="5016900"/>
          </a:xfrm>
          <a:prstGeom prst="rect">
            <a:avLst/>
          </a:prstGeom>
          <a:noFill/>
          <a:ln>
            <a:noFill/>
          </a:ln>
        </p:spPr>
        <p:txBody>
          <a:bodyPr spcFirstLastPara="1" wrap="square" lIns="116000" tIns="116000" rIns="116000" bIns="116000" anchor="t" anchorCtr="0">
            <a:noAutofit/>
          </a:bodyPr>
          <a:lstStyle>
            <a:lvl1pPr marL="457200" lvl="0" indent="-374650">
              <a:lnSpc>
                <a:spcPct val="115000"/>
              </a:lnSpc>
              <a:spcBef>
                <a:spcPts val="0"/>
              </a:spcBef>
              <a:spcAft>
                <a:spcPts val="0"/>
              </a:spcAft>
              <a:buClr>
                <a:schemeClr val="dk2"/>
              </a:buClr>
              <a:buSzPts val="2300"/>
              <a:buChar char="●"/>
              <a:defRPr sz="2300">
                <a:solidFill>
                  <a:schemeClr val="dk2"/>
                </a:solidFill>
              </a:defRPr>
            </a:lvl1pPr>
            <a:lvl2pPr marL="914400" lvl="1" indent="-342900">
              <a:lnSpc>
                <a:spcPct val="115000"/>
              </a:lnSpc>
              <a:spcBef>
                <a:spcPts val="2000"/>
              </a:spcBef>
              <a:spcAft>
                <a:spcPts val="0"/>
              </a:spcAft>
              <a:buClr>
                <a:schemeClr val="dk2"/>
              </a:buClr>
              <a:buSzPts val="1800"/>
              <a:buChar char="○"/>
              <a:defRPr sz="1800">
                <a:solidFill>
                  <a:schemeClr val="dk2"/>
                </a:solidFill>
              </a:defRPr>
            </a:lvl2pPr>
            <a:lvl3pPr marL="1371600" lvl="2" indent="-342900">
              <a:lnSpc>
                <a:spcPct val="115000"/>
              </a:lnSpc>
              <a:spcBef>
                <a:spcPts val="2000"/>
              </a:spcBef>
              <a:spcAft>
                <a:spcPts val="0"/>
              </a:spcAft>
              <a:buClr>
                <a:schemeClr val="dk2"/>
              </a:buClr>
              <a:buSzPts val="1800"/>
              <a:buChar char="■"/>
              <a:defRPr sz="1800">
                <a:solidFill>
                  <a:schemeClr val="dk2"/>
                </a:solidFill>
              </a:defRPr>
            </a:lvl3pPr>
            <a:lvl4pPr marL="1828800" lvl="3" indent="-342900">
              <a:lnSpc>
                <a:spcPct val="115000"/>
              </a:lnSpc>
              <a:spcBef>
                <a:spcPts val="2000"/>
              </a:spcBef>
              <a:spcAft>
                <a:spcPts val="0"/>
              </a:spcAft>
              <a:buClr>
                <a:schemeClr val="dk2"/>
              </a:buClr>
              <a:buSzPts val="1800"/>
              <a:buChar char="●"/>
              <a:defRPr sz="1800">
                <a:solidFill>
                  <a:schemeClr val="dk2"/>
                </a:solidFill>
              </a:defRPr>
            </a:lvl4pPr>
            <a:lvl5pPr marL="2286000" lvl="4" indent="-342900">
              <a:lnSpc>
                <a:spcPct val="115000"/>
              </a:lnSpc>
              <a:spcBef>
                <a:spcPts val="2000"/>
              </a:spcBef>
              <a:spcAft>
                <a:spcPts val="0"/>
              </a:spcAft>
              <a:buClr>
                <a:schemeClr val="dk2"/>
              </a:buClr>
              <a:buSzPts val="1800"/>
              <a:buChar char="○"/>
              <a:defRPr sz="1800">
                <a:solidFill>
                  <a:schemeClr val="dk2"/>
                </a:solidFill>
              </a:defRPr>
            </a:lvl5pPr>
            <a:lvl6pPr marL="2743200" lvl="5" indent="-342900">
              <a:lnSpc>
                <a:spcPct val="115000"/>
              </a:lnSpc>
              <a:spcBef>
                <a:spcPts val="2000"/>
              </a:spcBef>
              <a:spcAft>
                <a:spcPts val="0"/>
              </a:spcAft>
              <a:buClr>
                <a:schemeClr val="dk2"/>
              </a:buClr>
              <a:buSzPts val="1800"/>
              <a:buChar char="■"/>
              <a:defRPr sz="1800">
                <a:solidFill>
                  <a:schemeClr val="dk2"/>
                </a:solidFill>
              </a:defRPr>
            </a:lvl6pPr>
            <a:lvl7pPr marL="3200400" lvl="6" indent="-342900">
              <a:lnSpc>
                <a:spcPct val="115000"/>
              </a:lnSpc>
              <a:spcBef>
                <a:spcPts val="2000"/>
              </a:spcBef>
              <a:spcAft>
                <a:spcPts val="0"/>
              </a:spcAft>
              <a:buClr>
                <a:schemeClr val="dk2"/>
              </a:buClr>
              <a:buSzPts val="1800"/>
              <a:buChar char="●"/>
              <a:defRPr sz="1800">
                <a:solidFill>
                  <a:schemeClr val="dk2"/>
                </a:solidFill>
              </a:defRPr>
            </a:lvl7pPr>
            <a:lvl8pPr marL="3657600" lvl="7" indent="-342900">
              <a:lnSpc>
                <a:spcPct val="115000"/>
              </a:lnSpc>
              <a:spcBef>
                <a:spcPts val="2000"/>
              </a:spcBef>
              <a:spcAft>
                <a:spcPts val="0"/>
              </a:spcAft>
              <a:buClr>
                <a:schemeClr val="dk2"/>
              </a:buClr>
              <a:buSzPts val="1800"/>
              <a:buChar char="○"/>
              <a:defRPr sz="1800">
                <a:solidFill>
                  <a:schemeClr val="dk2"/>
                </a:solidFill>
              </a:defRPr>
            </a:lvl8pPr>
            <a:lvl9pPr marL="4114800" lvl="8" indent="-342900">
              <a:lnSpc>
                <a:spcPct val="115000"/>
              </a:lnSpc>
              <a:spcBef>
                <a:spcPts val="2000"/>
              </a:spcBef>
              <a:spcAft>
                <a:spcPts val="2000"/>
              </a:spcAft>
              <a:buClr>
                <a:schemeClr val="dk2"/>
              </a:buClr>
              <a:buSzPts val="1800"/>
              <a:buChar char="■"/>
              <a:defRPr sz="1800">
                <a:solidFill>
                  <a:schemeClr val="dk2"/>
                </a:solidFill>
              </a:defRPr>
            </a:lvl9pPr>
          </a:lstStyle>
          <a:p>
            <a:endParaRPr/>
          </a:p>
        </p:txBody>
      </p:sp>
      <p:sp>
        <p:nvSpPr>
          <p:cNvPr id="8" name="Google Shape;8;p1"/>
          <p:cNvSpPr txBox="1">
            <a:spLocks noGrp="1"/>
          </p:cNvSpPr>
          <p:nvPr>
            <p:ph type="sldNum" idx="12"/>
          </p:nvPr>
        </p:nvSpPr>
        <p:spPr>
          <a:xfrm>
            <a:off x="9904293" y="6847680"/>
            <a:ext cx="641400" cy="578100"/>
          </a:xfrm>
          <a:prstGeom prst="rect">
            <a:avLst/>
          </a:prstGeom>
          <a:noFill/>
          <a:ln>
            <a:noFill/>
          </a:ln>
        </p:spPr>
        <p:txBody>
          <a:bodyPr spcFirstLastPara="1" wrap="square" lIns="116000" tIns="116000" rIns="116000" bIns="1160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026" y="274509"/>
            <a:ext cx="8226600" cy="1142400"/>
          </a:xfrm>
          <a:prstGeom prst="rect">
            <a:avLst/>
          </a:prstGeom>
          <a:noFill/>
          <a:ln>
            <a:noFill/>
          </a:ln>
        </p:spPr>
        <p:txBody>
          <a:bodyPr spcFirstLastPara="1" wrap="square" lIns="91375" tIns="45675" rIns="91375" bIns="45675"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026" y="1599448"/>
            <a:ext cx="8226600" cy="4524000"/>
          </a:xfrm>
          <a:prstGeom prst="rect">
            <a:avLst/>
          </a:prstGeom>
          <a:noFill/>
          <a:ln>
            <a:noFill/>
          </a:ln>
        </p:spPr>
        <p:txBody>
          <a:bodyPr spcFirstLastPara="1" wrap="square" lIns="91375" tIns="45675" rIns="91375" bIns="45675" anchor="t" anchorCtr="0">
            <a:norm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026" y="6353364"/>
            <a:ext cx="2132700" cy="364800"/>
          </a:xfrm>
          <a:prstGeom prst="rect">
            <a:avLst/>
          </a:prstGeom>
          <a:noFill/>
          <a:ln>
            <a:noFill/>
          </a:ln>
        </p:spPr>
        <p:txBody>
          <a:bodyPr spcFirstLastPara="1" wrap="square" lIns="91375" tIns="45675" rIns="91375" bIns="4567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4FB4E6D-049E-4E2B-8B69-5C4AB76F237E}" type="datetime1">
              <a:rPr lang="en-US" smtClean="0"/>
              <a:t>4/6/2024</a:t>
            </a:fld>
            <a:endParaRPr/>
          </a:p>
        </p:txBody>
      </p:sp>
      <p:sp>
        <p:nvSpPr>
          <p:cNvPr id="54" name="Google Shape;54;p13"/>
          <p:cNvSpPr txBox="1">
            <a:spLocks noGrp="1"/>
          </p:cNvSpPr>
          <p:nvPr>
            <p:ph type="ftr" idx="11"/>
          </p:nvPr>
        </p:nvSpPr>
        <p:spPr>
          <a:xfrm>
            <a:off x="3123009" y="6353364"/>
            <a:ext cx="2894400" cy="364800"/>
          </a:xfrm>
          <a:prstGeom prst="rect">
            <a:avLst/>
          </a:prstGeom>
          <a:noFill/>
          <a:ln>
            <a:noFill/>
          </a:ln>
        </p:spPr>
        <p:txBody>
          <a:bodyPr spcFirstLastPara="1" wrap="square" lIns="91375" tIns="45675" rIns="91375" bIns="4567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dirty="0"/>
              <a:t>ICATM-2024</a:t>
            </a:r>
            <a:endParaRPr dirty="0"/>
          </a:p>
        </p:txBody>
      </p:sp>
      <p:sp>
        <p:nvSpPr>
          <p:cNvPr id="55" name="Google Shape;55;p13"/>
          <p:cNvSpPr txBox="1">
            <a:spLocks noGrp="1"/>
          </p:cNvSpPr>
          <p:nvPr>
            <p:ph type="sldNum" idx="12"/>
          </p:nvPr>
        </p:nvSpPr>
        <p:spPr>
          <a:xfrm>
            <a:off x="6550703" y="6353364"/>
            <a:ext cx="2132700" cy="364800"/>
          </a:xfrm>
          <a:prstGeom prst="rect">
            <a:avLst/>
          </a:prstGeom>
          <a:noFill/>
          <a:ln>
            <a:noFill/>
          </a:ln>
        </p:spPr>
        <p:txBody>
          <a:bodyPr spcFirstLastPara="1" wrap="square" lIns="91375" tIns="45675" rIns="91375" bIns="456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p4"/><Relationship Id="rId7" Type="http://schemas.openxmlformats.org/officeDocument/2006/relationships/image" Target="../media/image1.png"/><Relationship Id="rId12"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5.xml"/><Relationship Id="rId11" Type="http://schemas.openxmlformats.org/officeDocument/2006/relationships/image" Target="../media/image8.png"/><Relationship Id="rId5" Type="http://schemas.openxmlformats.org/officeDocument/2006/relationships/slideLayout" Target="../slideLayouts/slideLayout12.xml"/><Relationship Id="rId10" Type="http://schemas.openxmlformats.org/officeDocument/2006/relationships/image" Target="../media/image4.png"/><Relationship Id="rId4" Type="http://schemas.openxmlformats.org/officeDocument/2006/relationships/video" Target="../media/media2.mp4"/><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3" name="TextBox 2">
            <a:extLst>
              <a:ext uri="{FF2B5EF4-FFF2-40B4-BE49-F238E27FC236}">
                <a16:creationId xmlns:a16="http://schemas.microsoft.com/office/drawing/2014/main" id="{5D49E9F5-6F18-4550-D914-148A214FE693}"/>
              </a:ext>
            </a:extLst>
          </p:cNvPr>
          <p:cNvSpPr txBox="1"/>
          <p:nvPr/>
        </p:nvSpPr>
        <p:spPr>
          <a:xfrm>
            <a:off x="1323192" y="2549560"/>
            <a:ext cx="8089750" cy="2920992"/>
          </a:xfrm>
          <a:prstGeom prst="rect">
            <a:avLst/>
          </a:prstGeom>
          <a:noFill/>
        </p:spPr>
        <p:txBody>
          <a:bodyPr wrap="square" rtlCol="0">
            <a:spAutoFit/>
          </a:bodyPr>
          <a:lstStyle/>
          <a:p>
            <a:pPr algn="ctr">
              <a:lnSpc>
                <a:spcPct val="150000"/>
              </a:lnSpc>
            </a:pPr>
            <a:r>
              <a:rPr lang="en-US" sz="2800" dirty="0"/>
              <a:t>Organized by</a:t>
            </a:r>
          </a:p>
          <a:p>
            <a:pPr algn="ctr">
              <a:lnSpc>
                <a:spcPct val="150000"/>
              </a:lnSpc>
            </a:pPr>
            <a:r>
              <a:rPr lang="en-US" sz="2800" dirty="0"/>
              <a:t>A. C. Patil College of Engineering &amp; Management,</a:t>
            </a:r>
          </a:p>
          <a:p>
            <a:pPr algn="ctr">
              <a:lnSpc>
                <a:spcPct val="150000"/>
              </a:lnSpc>
            </a:pPr>
            <a:r>
              <a:rPr lang="en-US" sz="2800" dirty="0"/>
              <a:t>Kharghar, Navi Mumbai</a:t>
            </a:r>
          </a:p>
          <a:p>
            <a:pPr algn="ctr">
              <a:lnSpc>
                <a:spcPct val="150000"/>
              </a:lnSpc>
            </a:pPr>
            <a:r>
              <a:rPr lang="en-US" sz="1200" dirty="0"/>
              <a:t>www.acpce.org</a:t>
            </a:r>
            <a:endParaRPr lang="en-IN" sz="1200" dirty="0"/>
          </a:p>
          <a:p>
            <a:pPr>
              <a:lnSpc>
                <a:spcPct val="150000"/>
              </a:lnSpc>
            </a:pPr>
            <a:endParaRPr lang="en-IN" sz="2800" dirty="0"/>
          </a:p>
        </p:txBody>
      </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a:t>
            </a:fld>
            <a:endParaRPr lang="en" dirty="0"/>
          </a:p>
        </p:txBody>
      </p:sp>
      <p:graphicFrame>
        <p:nvGraphicFramePr>
          <p:cNvPr id="2" name="Table 1">
            <a:extLst>
              <a:ext uri="{FF2B5EF4-FFF2-40B4-BE49-F238E27FC236}">
                <a16:creationId xmlns:a16="http://schemas.microsoft.com/office/drawing/2014/main" id="{7F3C092C-D620-3308-61B7-55543316BB9C}"/>
              </a:ext>
            </a:extLst>
          </p:cNvPr>
          <p:cNvGraphicFramePr>
            <a:graphicFrameLocks noGrp="1"/>
          </p:cNvGraphicFramePr>
          <p:nvPr>
            <p:extLst>
              <p:ext uri="{D42A27DB-BD31-4B8C-83A1-F6EECF244321}">
                <p14:modId xmlns:p14="http://schemas.microsoft.com/office/powerpoint/2010/main" val="339646670"/>
              </p:ext>
            </p:extLst>
          </p:nvPr>
        </p:nvGraphicFramePr>
        <p:xfrm>
          <a:off x="1848077" y="5074136"/>
          <a:ext cx="7125759" cy="1158240"/>
        </p:xfrm>
        <a:graphic>
          <a:graphicData uri="http://schemas.openxmlformats.org/drawingml/2006/table">
            <a:tbl>
              <a:tblPr firstRow="1" bandRow="1">
                <a:tableStyleId>{5C22544A-7EE6-4342-B048-85BDC9FD1C3A}</a:tableStyleId>
              </a:tblPr>
              <a:tblGrid>
                <a:gridCol w="2375253">
                  <a:extLst>
                    <a:ext uri="{9D8B030D-6E8A-4147-A177-3AD203B41FA5}">
                      <a16:colId xmlns:a16="http://schemas.microsoft.com/office/drawing/2014/main" val="1161455036"/>
                    </a:ext>
                  </a:extLst>
                </a:gridCol>
                <a:gridCol w="2375253">
                  <a:extLst>
                    <a:ext uri="{9D8B030D-6E8A-4147-A177-3AD203B41FA5}">
                      <a16:colId xmlns:a16="http://schemas.microsoft.com/office/drawing/2014/main" val="1698940993"/>
                    </a:ext>
                  </a:extLst>
                </a:gridCol>
                <a:gridCol w="2375253">
                  <a:extLst>
                    <a:ext uri="{9D8B030D-6E8A-4147-A177-3AD203B41FA5}">
                      <a16:colId xmlns:a16="http://schemas.microsoft.com/office/drawing/2014/main" val="1463300658"/>
                    </a:ext>
                  </a:extLst>
                </a:gridCol>
              </a:tblGrid>
              <a:tr h="370840">
                <a:tc>
                  <a:txBody>
                    <a:bodyPr/>
                    <a:lstStyle/>
                    <a:p>
                      <a:endParaRPr lang="en-IN" dirty="0"/>
                    </a:p>
                    <a:p>
                      <a:endParaRPr lang="en-IN" dirty="0"/>
                    </a:p>
                  </a:txBody>
                  <a:tcPr>
                    <a:solidFill>
                      <a:schemeClr val="bg1"/>
                    </a:solidFill>
                  </a:tcPr>
                </a:tc>
                <a:tc>
                  <a:txBody>
                    <a:bodyPr/>
                    <a:lstStyle/>
                    <a:p>
                      <a:endParaRPr lang="en-IN" dirty="0"/>
                    </a:p>
                  </a:txBody>
                  <a:tcPr>
                    <a:solidFill>
                      <a:schemeClr val="bg1"/>
                    </a:solidFill>
                  </a:tcPr>
                </a:tc>
                <a:tc>
                  <a:txBody>
                    <a:bodyPr/>
                    <a:lstStyle/>
                    <a:p>
                      <a:endParaRPr lang="en-IN" dirty="0"/>
                    </a:p>
                    <a:p>
                      <a:endParaRPr lang="en-IN" dirty="0"/>
                    </a:p>
                    <a:p>
                      <a:endParaRPr lang="en-IN" dirty="0"/>
                    </a:p>
                    <a:p>
                      <a:endParaRPr lang="en-IN" dirty="0"/>
                    </a:p>
                    <a:p>
                      <a:endParaRPr lang="en-IN" dirty="0"/>
                    </a:p>
                  </a:txBody>
                  <a:tcPr>
                    <a:solidFill>
                      <a:schemeClr val="bg1"/>
                    </a:solidFill>
                  </a:tcPr>
                </a:tc>
                <a:extLst>
                  <a:ext uri="{0D108BD9-81ED-4DB2-BD59-A6C34878D82A}">
                    <a16:rowId xmlns:a16="http://schemas.microsoft.com/office/drawing/2014/main" val="3652963164"/>
                  </a:ext>
                </a:extLst>
              </a:tr>
            </a:tbl>
          </a:graphicData>
        </a:graphic>
      </p:graphicFrame>
      <p:pic>
        <p:nvPicPr>
          <p:cNvPr id="10" name="Picture 9">
            <a:extLst>
              <a:ext uri="{FF2B5EF4-FFF2-40B4-BE49-F238E27FC236}">
                <a16:creationId xmlns:a16="http://schemas.microsoft.com/office/drawing/2014/main" id="{1EFEEF12-FAD6-ED61-06AC-83462DEBFCF6}"/>
              </a:ext>
            </a:extLst>
          </p:cNvPr>
          <p:cNvPicPr>
            <a:picLocks noChangeAspect="1"/>
          </p:cNvPicPr>
          <p:nvPr/>
        </p:nvPicPr>
        <p:blipFill>
          <a:blip r:embed="rId7"/>
          <a:stretch>
            <a:fillRect/>
          </a:stretch>
        </p:blipFill>
        <p:spPr>
          <a:xfrm>
            <a:off x="1848076" y="5081133"/>
            <a:ext cx="2388021" cy="1103810"/>
          </a:xfrm>
          <a:prstGeom prst="rect">
            <a:avLst/>
          </a:prstGeom>
        </p:spPr>
      </p:pic>
      <p:pic>
        <p:nvPicPr>
          <p:cNvPr id="12" name="Picture 11">
            <a:extLst>
              <a:ext uri="{FF2B5EF4-FFF2-40B4-BE49-F238E27FC236}">
                <a16:creationId xmlns:a16="http://schemas.microsoft.com/office/drawing/2014/main" id="{B2D5FB47-7002-3C6E-BF72-582613DD5792}"/>
              </a:ext>
            </a:extLst>
          </p:cNvPr>
          <p:cNvPicPr>
            <a:picLocks noChangeAspect="1"/>
          </p:cNvPicPr>
          <p:nvPr/>
        </p:nvPicPr>
        <p:blipFill>
          <a:blip r:embed="rId8"/>
          <a:stretch>
            <a:fillRect/>
          </a:stretch>
        </p:blipFill>
        <p:spPr>
          <a:xfrm>
            <a:off x="6689920" y="5138571"/>
            <a:ext cx="2050865" cy="1114969"/>
          </a:xfrm>
          <a:prstGeom prst="rect">
            <a:avLst/>
          </a:prstGeom>
        </p:spPr>
      </p:pic>
      <p:pic>
        <p:nvPicPr>
          <p:cNvPr id="14" name="Picture 13">
            <a:extLst>
              <a:ext uri="{FF2B5EF4-FFF2-40B4-BE49-F238E27FC236}">
                <a16:creationId xmlns:a16="http://schemas.microsoft.com/office/drawing/2014/main" id="{27229F13-68F7-A69C-610A-AF7995F6C02C}"/>
              </a:ext>
            </a:extLst>
          </p:cNvPr>
          <p:cNvPicPr>
            <a:picLocks noChangeAspect="1"/>
          </p:cNvPicPr>
          <p:nvPr/>
        </p:nvPicPr>
        <p:blipFill>
          <a:blip r:embed="rId9"/>
          <a:stretch>
            <a:fillRect/>
          </a:stretch>
        </p:blipFill>
        <p:spPr>
          <a:xfrm>
            <a:off x="4236096" y="5074135"/>
            <a:ext cx="2388021" cy="11108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3" name="Rectangle: Rounded Corners 2">
            <a:extLst>
              <a:ext uri="{FF2B5EF4-FFF2-40B4-BE49-F238E27FC236}">
                <a16:creationId xmlns:a16="http://schemas.microsoft.com/office/drawing/2014/main" id="{FDB70402-53BC-ED06-5F39-9698C6E585DA}"/>
              </a:ext>
            </a:extLst>
          </p:cNvPr>
          <p:cNvSpPr/>
          <p:nvPr/>
        </p:nvSpPr>
        <p:spPr>
          <a:xfrm>
            <a:off x="1078599" y="2663753"/>
            <a:ext cx="8511958" cy="3511738"/>
          </a:xfrm>
          <a:prstGeom prst="roundRect">
            <a:avLst>
              <a:gd name="adj" fmla="val 6614"/>
            </a:avLst>
          </a:prstGeom>
          <a:solidFill>
            <a:srgbClr val="F9F3EB"/>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endParaRPr>
          </a:p>
        </p:txBody>
      </p:sp>
      <p:pic>
        <p:nvPicPr>
          <p:cNvPr id="10" name="Picture 9">
            <a:extLst>
              <a:ext uri="{FF2B5EF4-FFF2-40B4-BE49-F238E27FC236}">
                <a16:creationId xmlns:a16="http://schemas.microsoft.com/office/drawing/2014/main" id="{83162AD3-2D1D-23B6-4F93-A289F65CC588}"/>
              </a:ext>
            </a:extLst>
          </p:cNvPr>
          <p:cNvPicPr>
            <a:picLocks noChangeAspect="1"/>
          </p:cNvPicPr>
          <p:nvPr/>
        </p:nvPicPr>
        <p:blipFill>
          <a:blip r:embed="rId7"/>
          <a:stretch>
            <a:fillRect/>
          </a:stretch>
        </p:blipFill>
        <p:spPr>
          <a:xfrm>
            <a:off x="2571332" y="2952776"/>
            <a:ext cx="5545974" cy="2920466"/>
          </a:xfrm>
          <a:prstGeom prst="rect">
            <a:avLst/>
          </a:prstGeom>
        </p:spPr>
      </p:pic>
    </p:spTree>
    <p:extLst>
      <p:ext uri="{BB962C8B-B14F-4D97-AF65-F5344CB8AC3E}">
        <p14:creationId xmlns:p14="http://schemas.microsoft.com/office/powerpoint/2010/main" val="183931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9" name="TextBox 8"/>
          <p:cNvSpPr txBox="1"/>
          <p:nvPr/>
        </p:nvSpPr>
        <p:spPr>
          <a:xfrm>
            <a:off x="962526" y="2756349"/>
            <a:ext cx="8635282" cy="1154675"/>
          </a:xfrm>
          <a:prstGeom prst="rect">
            <a:avLst/>
          </a:prstGeom>
          <a:noFill/>
        </p:spPr>
        <p:txBody>
          <a:bodyPr wrap="square" rtlCol="0">
            <a:spAutoFit/>
          </a:bodyPr>
          <a:lstStyle/>
          <a:p>
            <a:pPr algn="just">
              <a:lnSpc>
                <a:spcPct val="150000"/>
              </a:lnSpc>
            </a:pPr>
            <a:r>
              <a:rPr lang="en-US" sz="1600" b="1" dirty="0">
                <a:latin typeface="+mn-lt"/>
              </a:rPr>
              <a:t>Google Cardboard SDK:</a:t>
            </a:r>
            <a:r>
              <a:rPr lang="en-US" sz="1600" dirty="0">
                <a:latin typeface="+mn-lt"/>
              </a:rPr>
              <a:t> Integrates VR functionalities on Android devices, including stereoscopic rendering and headtracking.</a:t>
            </a:r>
          </a:p>
          <a:p>
            <a:pPr algn="just">
              <a:lnSpc>
                <a:spcPct val="150000"/>
              </a:lnSpc>
            </a:pPr>
            <a:r>
              <a:rPr lang="en-US" sz="1600" b="1" dirty="0">
                <a:latin typeface="+mn-lt"/>
              </a:rPr>
              <a:t>Gyroscope: </a:t>
            </a:r>
            <a:r>
              <a:rPr lang="en-US" sz="1600" dirty="0">
                <a:latin typeface="+mn-lt"/>
              </a:rPr>
              <a:t>Utilizes sensor data to track players' head movements, enhancing immersion.</a:t>
            </a:r>
            <a:endParaRPr lang="en-IN" sz="1600" dirty="0">
              <a:latin typeface="+mn-lt"/>
            </a:endParaRPr>
          </a:p>
        </p:txBody>
      </p:sp>
      <p:sp>
        <p:nvSpPr>
          <p:cNvPr id="3" name="TextBox 2">
            <a:extLst>
              <a:ext uri="{FF2B5EF4-FFF2-40B4-BE49-F238E27FC236}">
                <a16:creationId xmlns:a16="http://schemas.microsoft.com/office/drawing/2014/main" id="{1E292D53-6FE6-11CD-00B3-A1CF62CD6536}"/>
              </a:ext>
            </a:extLst>
          </p:cNvPr>
          <p:cNvSpPr txBox="1"/>
          <p:nvPr/>
        </p:nvSpPr>
        <p:spPr>
          <a:xfrm>
            <a:off x="962526" y="4020433"/>
            <a:ext cx="8635282" cy="2262671"/>
          </a:xfrm>
          <a:prstGeom prst="rect">
            <a:avLst/>
          </a:prstGeom>
          <a:noFill/>
        </p:spPr>
        <p:txBody>
          <a:bodyPr wrap="square" rtlCol="0">
            <a:spAutoFit/>
          </a:bodyPr>
          <a:lstStyle/>
          <a:p>
            <a:pPr algn="just">
              <a:lnSpc>
                <a:spcPct val="150000"/>
              </a:lnSpc>
            </a:pPr>
            <a:r>
              <a:rPr lang="en-US" sz="1600" b="1" dirty="0"/>
              <a:t>Item Spawner: </a:t>
            </a:r>
            <a:r>
              <a:rPr lang="en-US" sz="1600" dirty="0"/>
              <a:t>The algorithm enhances game </a:t>
            </a:r>
            <a:r>
              <a:rPr lang="en-US" sz="1600" dirty="0" err="1"/>
              <a:t>replayability</a:t>
            </a:r>
            <a:r>
              <a:rPr lang="en-US" sz="1600" dirty="0"/>
              <a:t> by randomly spawning items from strategically positioned points across the map.</a:t>
            </a:r>
          </a:p>
          <a:p>
            <a:pPr algn="just">
              <a:lnSpc>
                <a:spcPct val="150000"/>
              </a:lnSpc>
            </a:pPr>
            <a:r>
              <a:rPr lang="en-US" sz="1600" b="1" dirty="0"/>
              <a:t>Audio Management: </a:t>
            </a:r>
            <a:r>
              <a:rPr lang="en-US" sz="1600" dirty="0"/>
              <a:t>Implements 3D spatial audio, ambient music, and eerie sounds for a heightened atmosphere.</a:t>
            </a:r>
          </a:p>
          <a:p>
            <a:pPr algn="just">
              <a:lnSpc>
                <a:spcPct val="150000"/>
              </a:lnSpc>
            </a:pPr>
            <a:r>
              <a:rPr lang="en-US" sz="1600" b="1" dirty="0"/>
              <a:t>User Interface (UI): </a:t>
            </a:r>
            <a:r>
              <a:rPr lang="en-US" sz="1600" dirty="0"/>
              <a:t>VR-friendly UI elements provide essential information and enhance player interaction.</a:t>
            </a:r>
          </a:p>
        </p:txBody>
      </p:sp>
    </p:spTree>
    <p:extLst>
      <p:ext uri="{BB962C8B-B14F-4D97-AF65-F5344CB8AC3E}">
        <p14:creationId xmlns:p14="http://schemas.microsoft.com/office/powerpoint/2010/main" val="312577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a:t>
            </a:r>
          </a:p>
        </p:txBody>
      </p:sp>
      <p:grpSp>
        <p:nvGrpSpPr>
          <p:cNvPr id="10" name="Group 9">
            <a:extLst>
              <a:ext uri="{FF2B5EF4-FFF2-40B4-BE49-F238E27FC236}">
                <a16:creationId xmlns:a16="http://schemas.microsoft.com/office/drawing/2014/main" id="{FC14B7BD-4F0C-5CD0-F8E3-F4118B82C3F0}"/>
              </a:ext>
            </a:extLst>
          </p:cNvPr>
          <p:cNvGrpSpPr/>
          <p:nvPr/>
        </p:nvGrpSpPr>
        <p:grpSpPr>
          <a:xfrm>
            <a:off x="1516413" y="2638780"/>
            <a:ext cx="7655812" cy="3670558"/>
            <a:chOff x="1038203" y="2509278"/>
            <a:chExt cx="5019697" cy="2406680"/>
          </a:xfrm>
        </p:grpSpPr>
        <p:sp>
          <p:nvSpPr>
            <p:cNvPr id="9" name="Rectangle: Rounded Corners 8">
              <a:extLst>
                <a:ext uri="{FF2B5EF4-FFF2-40B4-BE49-F238E27FC236}">
                  <a16:creationId xmlns:a16="http://schemas.microsoft.com/office/drawing/2014/main" id="{90B3168C-B7C9-629A-510B-75519E533DAB}"/>
                </a:ext>
              </a:extLst>
            </p:cNvPr>
            <p:cNvSpPr/>
            <p:nvPr/>
          </p:nvSpPr>
          <p:spPr>
            <a:xfrm>
              <a:off x="1038203" y="2509278"/>
              <a:ext cx="5019697" cy="2406680"/>
            </a:xfrm>
            <a:prstGeom prst="roundRect">
              <a:avLst>
                <a:gd name="adj" fmla="val 6425"/>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Item Spawning at Random Spots</a:t>
              </a:r>
              <a:endParaRPr lang="en-IN" dirty="0">
                <a:solidFill>
                  <a:schemeClr val="tx1"/>
                </a:solidFill>
              </a:endParaRPr>
            </a:p>
          </p:txBody>
        </p:sp>
        <p:pic>
          <p:nvPicPr>
            <p:cNvPr id="3" name="Picture 2">
              <a:extLst>
                <a:ext uri="{FF2B5EF4-FFF2-40B4-BE49-F238E27FC236}">
                  <a16:creationId xmlns:a16="http://schemas.microsoft.com/office/drawing/2014/main" id="{E026EFC6-1D3C-37DB-3387-FFBAFAF9E6D3}"/>
                </a:ext>
              </a:extLst>
            </p:cNvPr>
            <p:cNvPicPr>
              <a:picLocks noChangeAspect="1"/>
            </p:cNvPicPr>
            <p:nvPr/>
          </p:nvPicPr>
          <p:blipFill>
            <a:blip r:embed="rId7"/>
            <a:stretch>
              <a:fillRect/>
            </a:stretch>
          </p:blipFill>
          <p:spPr>
            <a:xfrm>
              <a:off x="1147392" y="2638780"/>
              <a:ext cx="2303973" cy="1867537"/>
            </a:xfrm>
            <a:prstGeom prst="rect">
              <a:avLst/>
            </a:prstGeom>
          </p:spPr>
        </p:pic>
        <p:pic>
          <p:nvPicPr>
            <p:cNvPr id="8" name="Picture 7">
              <a:extLst>
                <a:ext uri="{FF2B5EF4-FFF2-40B4-BE49-F238E27FC236}">
                  <a16:creationId xmlns:a16="http://schemas.microsoft.com/office/drawing/2014/main" id="{C24F2D25-D510-1FF6-EF76-AEA3BAC2D3A8}"/>
                </a:ext>
              </a:extLst>
            </p:cNvPr>
            <p:cNvPicPr>
              <a:picLocks noChangeAspect="1"/>
            </p:cNvPicPr>
            <p:nvPr/>
          </p:nvPicPr>
          <p:blipFill>
            <a:blip r:embed="rId8"/>
            <a:stretch>
              <a:fillRect/>
            </a:stretch>
          </p:blipFill>
          <p:spPr>
            <a:xfrm>
              <a:off x="3557949" y="2638780"/>
              <a:ext cx="2360714" cy="1867537"/>
            </a:xfrm>
            <a:prstGeom prst="rect">
              <a:avLst/>
            </a:prstGeom>
          </p:spPr>
        </p:pic>
      </p:grpSp>
    </p:spTree>
    <p:extLst>
      <p:ext uri="{BB962C8B-B14F-4D97-AF65-F5344CB8AC3E}">
        <p14:creationId xmlns:p14="http://schemas.microsoft.com/office/powerpoint/2010/main" val="152857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a:t>
            </a:r>
          </a:p>
        </p:txBody>
      </p:sp>
      <p:grpSp>
        <p:nvGrpSpPr>
          <p:cNvPr id="13" name="Group 12">
            <a:extLst>
              <a:ext uri="{FF2B5EF4-FFF2-40B4-BE49-F238E27FC236}">
                <a16:creationId xmlns:a16="http://schemas.microsoft.com/office/drawing/2014/main" id="{384C64B8-612D-44B6-C269-51BADDC5B496}"/>
              </a:ext>
            </a:extLst>
          </p:cNvPr>
          <p:cNvGrpSpPr/>
          <p:nvPr/>
        </p:nvGrpSpPr>
        <p:grpSpPr>
          <a:xfrm>
            <a:off x="734584" y="3256766"/>
            <a:ext cx="4896279" cy="2888552"/>
            <a:chOff x="652621" y="2863094"/>
            <a:chExt cx="5802890" cy="3423406"/>
          </a:xfrm>
        </p:grpSpPr>
        <p:sp>
          <p:nvSpPr>
            <p:cNvPr id="11" name="Rectangle: Rounded Corners 10">
              <a:extLst>
                <a:ext uri="{FF2B5EF4-FFF2-40B4-BE49-F238E27FC236}">
                  <a16:creationId xmlns:a16="http://schemas.microsoft.com/office/drawing/2014/main" id="{0DBD1DA1-E4B5-6221-1411-F747B7CD9FD7}"/>
                </a:ext>
              </a:extLst>
            </p:cNvPr>
            <p:cNvSpPr/>
            <p:nvPr/>
          </p:nvSpPr>
          <p:spPr>
            <a:xfrm>
              <a:off x="652621" y="2863094"/>
              <a:ext cx="5802890" cy="3423406"/>
            </a:xfrm>
            <a:prstGeom prst="roundRect">
              <a:avLst>
                <a:gd name="adj" fmla="val 8288"/>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ysClr val="windowText" lastClr="000000"/>
                  </a:solidFill>
                </a:rPr>
                <a:t>Enemy in PATROL State</a:t>
              </a:r>
              <a:endParaRPr lang="en-IN" dirty="0">
                <a:solidFill>
                  <a:sysClr val="windowText" lastClr="000000"/>
                </a:solidFill>
              </a:endParaRPr>
            </a:p>
          </p:txBody>
        </p:sp>
        <p:pic>
          <p:nvPicPr>
            <p:cNvPr id="3" name="Picture 2">
              <a:extLst>
                <a:ext uri="{FF2B5EF4-FFF2-40B4-BE49-F238E27FC236}">
                  <a16:creationId xmlns:a16="http://schemas.microsoft.com/office/drawing/2014/main" id="{C435B876-F612-E4F7-7004-7C49034C6F04}"/>
                </a:ext>
              </a:extLst>
            </p:cNvPr>
            <p:cNvPicPr>
              <a:picLocks noChangeAspect="1"/>
            </p:cNvPicPr>
            <p:nvPr/>
          </p:nvPicPr>
          <p:blipFill>
            <a:blip r:embed="rId7"/>
            <a:stretch>
              <a:fillRect/>
            </a:stretch>
          </p:blipFill>
          <p:spPr>
            <a:xfrm>
              <a:off x="785879" y="3002966"/>
              <a:ext cx="5536372" cy="2882574"/>
            </a:xfrm>
            <a:prstGeom prst="roundRect">
              <a:avLst>
                <a:gd name="adj" fmla="val 5116"/>
              </a:avLst>
            </a:prstGeom>
          </p:spPr>
        </p:pic>
      </p:grpSp>
      <p:grpSp>
        <p:nvGrpSpPr>
          <p:cNvPr id="12" name="Group 11">
            <a:extLst>
              <a:ext uri="{FF2B5EF4-FFF2-40B4-BE49-F238E27FC236}">
                <a16:creationId xmlns:a16="http://schemas.microsoft.com/office/drawing/2014/main" id="{4CAD38A9-57FE-3E61-A195-9FCCB25031D6}"/>
              </a:ext>
            </a:extLst>
          </p:cNvPr>
          <p:cNvGrpSpPr/>
          <p:nvPr/>
        </p:nvGrpSpPr>
        <p:grpSpPr>
          <a:xfrm>
            <a:off x="5057775" y="2535143"/>
            <a:ext cx="4896279" cy="2725678"/>
            <a:chOff x="5057775" y="2535143"/>
            <a:chExt cx="4896279" cy="2725678"/>
          </a:xfrm>
        </p:grpSpPr>
        <p:sp>
          <p:nvSpPr>
            <p:cNvPr id="10" name="Rectangle: Rounded Corners 9">
              <a:extLst>
                <a:ext uri="{FF2B5EF4-FFF2-40B4-BE49-F238E27FC236}">
                  <a16:creationId xmlns:a16="http://schemas.microsoft.com/office/drawing/2014/main" id="{25658EC1-3903-BDDB-2407-212FAE88BA9C}"/>
                </a:ext>
              </a:extLst>
            </p:cNvPr>
            <p:cNvSpPr/>
            <p:nvPr/>
          </p:nvSpPr>
          <p:spPr>
            <a:xfrm>
              <a:off x="5057775" y="2535143"/>
              <a:ext cx="4896279" cy="2725678"/>
            </a:xfrm>
            <a:prstGeom prst="roundRect">
              <a:avLst>
                <a:gd name="adj" fmla="val 6882"/>
              </a:avLst>
            </a:prstGeom>
            <a:solidFill>
              <a:schemeClr val="bg1"/>
            </a:solidFill>
            <a:ln>
              <a:solidFill>
                <a:srgbClr val="DBB98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ysClr val="windowText" lastClr="000000"/>
                  </a:solidFill>
                </a:rPr>
                <a:t>Enemy &lt;Animator&gt; Component</a:t>
              </a:r>
              <a:endParaRPr lang="en-IN" dirty="0">
                <a:solidFill>
                  <a:sysClr val="windowText" lastClr="000000"/>
                </a:solidFill>
              </a:endParaRPr>
            </a:p>
          </p:txBody>
        </p:sp>
        <p:pic>
          <p:nvPicPr>
            <p:cNvPr id="9" name="Picture 8">
              <a:extLst>
                <a:ext uri="{FF2B5EF4-FFF2-40B4-BE49-F238E27FC236}">
                  <a16:creationId xmlns:a16="http://schemas.microsoft.com/office/drawing/2014/main" id="{386953EC-855E-6405-89BA-991EB58D56A5}"/>
                </a:ext>
              </a:extLst>
            </p:cNvPr>
            <p:cNvPicPr>
              <a:picLocks noChangeAspect="1"/>
            </p:cNvPicPr>
            <p:nvPr/>
          </p:nvPicPr>
          <p:blipFill rotWithShape="1">
            <a:blip r:embed="rId8"/>
            <a:srcRect l="33774" t="18832" r="5254" b="24240"/>
            <a:stretch/>
          </p:blipFill>
          <p:spPr>
            <a:xfrm>
              <a:off x="5122011" y="2614339"/>
              <a:ext cx="4767807" cy="2267346"/>
            </a:xfrm>
            <a:prstGeom prst="roundRect">
              <a:avLst>
                <a:gd name="adj" fmla="val 5910"/>
              </a:avLst>
            </a:prstGeom>
          </p:spPr>
        </p:pic>
      </p:grpSp>
    </p:spTree>
    <p:extLst>
      <p:ext uri="{BB962C8B-B14F-4D97-AF65-F5344CB8AC3E}">
        <p14:creationId xmlns:p14="http://schemas.microsoft.com/office/powerpoint/2010/main" val="119213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Results &amp; Discussion  </a:t>
            </a:r>
          </a:p>
        </p:txBody>
      </p:sp>
      <p:pic>
        <p:nvPicPr>
          <p:cNvPr id="13" name="Picture 12">
            <a:extLst>
              <a:ext uri="{FF2B5EF4-FFF2-40B4-BE49-F238E27FC236}">
                <a16:creationId xmlns:a16="http://schemas.microsoft.com/office/drawing/2014/main" id="{90E54F7F-CB09-156D-3D21-FD58A0B14844}"/>
              </a:ext>
            </a:extLst>
          </p:cNvPr>
          <p:cNvPicPr>
            <a:picLocks noChangeAspect="1"/>
          </p:cNvPicPr>
          <p:nvPr/>
        </p:nvPicPr>
        <p:blipFill rotWithShape="1">
          <a:blip r:embed="rId7"/>
          <a:srcRect b="8173"/>
          <a:stretch/>
        </p:blipFill>
        <p:spPr>
          <a:xfrm>
            <a:off x="1994631" y="2588925"/>
            <a:ext cx="6679894" cy="3448644"/>
          </a:xfrm>
          <a:prstGeom prst="roundRect">
            <a:avLst>
              <a:gd name="adj" fmla="val 5834"/>
            </a:avLst>
          </a:prstGeom>
          <a:ln w="38100">
            <a:solidFill>
              <a:srgbClr val="DBB986"/>
            </a:solidFill>
          </a:ln>
        </p:spPr>
      </p:pic>
      <p:sp>
        <p:nvSpPr>
          <p:cNvPr id="14" name="TextBox 13">
            <a:extLst>
              <a:ext uri="{FF2B5EF4-FFF2-40B4-BE49-F238E27FC236}">
                <a16:creationId xmlns:a16="http://schemas.microsoft.com/office/drawing/2014/main" id="{38B8BB02-113F-C83E-F6B3-62C860C6653B}"/>
              </a:ext>
            </a:extLst>
          </p:cNvPr>
          <p:cNvSpPr txBox="1"/>
          <p:nvPr/>
        </p:nvSpPr>
        <p:spPr>
          <a:xfrm>
            <a:off x="3792270" y="6103807"/>
            <a:ext cx="2988152" cy="307777"/>
          </a:xfrm>
          <a:prstGeom prst="rect">
            <a:avLst/>
          </a:prstGeom>
          <a:noFill/>
        </p:spPr>
        <p:txBody>
          <a:bodyPr wrap="square" rtlCol="0">
            <a:spAutoFit/>
          </a:bodyPr>
          <a:lstStyle/>
          <a:p>
            <a:pPr algn="ctr"/>
            <a:r>
              <a:rPr lang="en-US" dirty="0"/>
              <a:t>Stereoscopic Game Interface</a:t>
            </a:r>
            <a:endParaRPr lang="en-IN" dirty="0"/>
          </a:p>
        </p:txBody>
      </p:sp>
    </p:spTree>
    <p:extLst>
      <p:ext uri="{BB962C8B-B14F-4D97-AF65-F5344CB8AC3E}">
        <p14:creationId xmlns:p14="http://schemas.microsoft.com/office/powerpoint/2010/main" val="120413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SWOT Analysis </a:t>
            </a:r>
          </a:p>
        </p:txBody>
      </p:sp>
      <p:sp>
        <p:nvSpPr>
          <p:cNvPr id="3" name="Rectangle: Rounded Corners 2">
            <a:extLst>
              <a:ext uri="{FF2B5EF4-FFF2-40B4-BE49-F238E27FC236}">
                <a16:creationId xmlns:a16="http://schemas.microsoft.com/office/drawing/2014/main" id="{682ED423-FD8C-8915-8F6A-8DD92EFC5FBD}"/>
              </a:ext>
            </a:extLst>
          </p:cNvPr>
          <p:cNvSpPr/>
          <p:nvPr/>
        </p:nvSpPr>
        <p:spPr>
          <a:xfrm>
            <a:off x="1790691" y="2808855"/>
            <a:ext cx="3406950" cy="1474387"/>
          </a:xfrm>
          <a:prstGeom prst="roundRect">
            <a:avLst>
              <a:gd name="adj" fmla="val 6757"/>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Strengths:</a:t>
            </a:r>
          </a:p>
          <a:p>
            <a:pPr marL="449263" indent="-285750">
              <a:buFont typeface="Arial" panose="020B0604020202020204" pitchFamily="34" charset="0"/>
              <a:buChar char="•"/>
            </a:pPr>
            <a:r>
              <a:rPr lang="en-IN" sz="1600" dirty="0">
                <a:solidFill>
                  <a:schemeClr val="tx1"/>
                </a:solidFill>
              </a:rPr>
              <a:t>Immersive Experience</a:t>
            </a:r>
          </a:p>
          <a:p>
            <a:pPr marL="449263" indent="-285750">
              <a:buFont typeface="Arial" panose="020B0604020202020204" pitchFamily="34" charset="0"/>
              <a:buChar char="•"/>
            </a:pPr>
            <a:r>
              <a:rPr lang="en-IN" sz="1600" dirty="0">
                <a:solidFill>
                  <a:schemeClr val="tx1"/>
                </a:solidFill>
              </a:rPr>
              <a:t>Gameplay Mechanics</a:t>
            </a:r>
          </a:p>
          <a:p>
            <a:pPr marL="449263" indent="-285750">
              <a:buFont typeface="Arial" panose="020B0604020202020204" pitchFamily="34" charset="0"/>
              <a:buChar char="•"/>
            </a:pPr>
            <a:r>
              <a:rPr lang="en-IN" sz="1600" dirty="0">
                <a:solidFill>
                  <a:schemeClr val="tx1"/>
                </a:solidFill>
              </a:rPr>
              <a:t>Market Demand</a:t>
            </a:r>
          </a:p>
        </p:txBody>
      </p:sp>
      <p:sp>
        <p:nvSpPr>
          <p:cNvPr id="9" name="Rectangle: Rounded Corners 8">
            <a:extLst>
              <a:ext uri="{FF2B5EF4-FFF2-40B4-BE49-F238E27FC236}">
                <a16:creationId xmlns:a16="http://schemas.microsoft.com/office/drawing/2014/main" id="{0677C6BC-008D-CA78-4EFF-B17A639C070F}"/>
              </a:ext>
            </a:extLst>
          </p:cNvPr>
          <p:cNvSpPr/>
          <p:nvPr/>
        </p:nvSpPr>
        <p:spPr>
          <a:xfrm>
            <a:off x="5464331" y="2808855"/>
            <a:ext cx="3406950" cy="1474387"/>
          </a:xfrm>
          <a:prstGeom prst="roundRect">
            <a:avLst>
              <a:gd name="adj" fmla="val 6757"/>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Weakness:</a:t>
            </a:r>
          </a:p>
          <a:p>
            <a:pPr marL="449263" indent="-285750">
              <a:buFont typeface="Arial" panose="020B0604020202020204" pitchFamily="34" charset="0"/>
              <a:buChar char="•"/>
            </a:pPr>
            <a:r>
              <a:rPr lang="en-IN" sz="1600" dirty="0">
                <a:solidFill>
                  <a:schemeClr val="tx1"/>
                </a:solidFill>
              </a:rPr>
              <a:t>Hardware Dependency</a:t>
            </a:r>
          </a:p>
          <a:p>
            <a:pPr marL="449263" indent="-285750">
              <a:buFont typeface="Arial" panose="020B0604020202020204" pitchFamily="34" charset="0"/>
              <a:buChar char="•"/>
            </a:pPr>
            <a:r>
              <a:rPr lang="en-IN" sz="1600" dirty="0">
                <a:solidFill>
                  <a:schemeClr val="tx1"/>
                </a:solidFill>
              </a:rPr>
              <a:t>Motion Sickness</a:t>
            </a:r>
          </a:p>
          <a:p>
            <a:pPr marL="449263" indent="-285750">
              <a:buFont typeface="Arial" panose="020B0604020202020204" pitchFamily="34" charset="0"/>
              <a:buChar char="•"/>
            </a:pPr>
            <a:r>
              <a:rPr lang="en-IN" sz="1600" dirty="0">
                <a:solidFill>
                  <a:schemeClr val="tx1"/>
                </a:solidFill>
              </a:rPr>
              <a:t>Cost of Entry</a:t>
            </a:r>
          </a:p>
        </p:txBody>
      </p:sp>
      <p:sp>
        <p:nvSpPr>
          <p:cNvPr id="10" name="Rectangle: Rounded Corners 9">
            <a:extLst>
              <a:ext uri="{FF2B5EF4-FFF2-40B4-BE49-F238E27FC236}">
                <a16:creationId xmlns:a16="http://schemas.microsoft.com/office/drawing/2014/main" id="{69BA3C25-04A5-CC87-45D3-61C05F103BC5}"/>
              </a:ext>
            </a:extLst>
          </p:cNvPr>
          <p:cNvSpPr/>
          <p:nvPr/>
        </p:nvSpPr>
        <p:spPr>
          <a:xfrm>
            <a:off x="1790691" y="4461460"/>
            <a:ext cx="3406950" cy="1474387"/>
          </a:xfrm>
          <a:prstGeom prst="roundRect">
            <a:avLst>
              <a:gd name="adj" fmla="val 10021"/>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Opportunities:</a:t>
            </a:r>
          </a:p>
          <a:p>
            <a:pPr marL="449263" indent="-285750">
              <a:buFont typeface="Arial" panose="020B0604020202020204" pitchFamily="34" charset="0"/>
              <a:buChar char="•"/>
            </a:pPr>
            <a:r>
              <a:rPr lang="en-IN" sz="1600" dirty="0">
                <a:solidFill>
                  <a:schemeClr val="tx1"/>
                </a:solidFill>
              </a:rPr>
              <a:t>Expanding VR User Base</a:t>
            </a:r>
          </a:p>
          <a:p>
            <a:pPr marL="449263" indent="-285750">
              <a:buFont typeface="Arial" panose="020B0604020202020204" pitchFamily="34" charset="0"/>
              <a:buChar char="•"/>
            </a:pPr>
            <a:r>
              <a:rPr lang="en-IN" sz="1600" dirty="0">
                <a:solidFill>
                  <a:schemeClr val="tx1"/>
                </a:solidFill>
              </a:rPr>
              <a:t>Gameplay Features</a:t>
            </a:r>
          </a:p>
          <a:p>
            <a:pPr marL="449263" indent="-285750">
              <a:buFont typeface="Arial" panose="020B0604020202020204" pitchFamily="34" charset="0"/>
              <a:buChar char="•"/>
            </a:pPr>
            <a:r>
              <a:rPr lang="en-IN" sz="1600" dirty="0">
                <a:solidFill>
                  <a:schemeClr val="tx1"/>
                </a:solidFill>
              </a:rPr>
              <a:t>Cross-Platform Integration</a:t>
            </a:r>
          </a:p>
          <a:p>
            <a:pPr marL="449263" indent="-285750">
              <a:buFont typeface="Arial" panose="020B0604020202020204" pitchFamily="34" charset="0"/>
              <a:buChar char="•"/>
            </a:pPr>
            <a:r>
              <a:rPr lang="en-IN" sz="1600" dirty="0">
                <a:solidFill>
                  <a:schemeClr val="tx1"/>
                </a:solidFill>
              </a:rPr>
              <a:t>VR Community Engagement</a:t>
            </a:r>
          </a:p>
        </p:txBody>
      </p:sp>
      <p:sp>
        <p:nvSpPr>
          <p:cNvPr id="11" name="Rectangle: Rounded Corners 10">
            <a:extLst>
              <a:ext uri="{FF2B5EF4-FFF2-40B4-BE49-F238E27FC236}">
                <a16:creationId xmlns:a16="http://schemas.microsoft.com/office/drawing/2014/main" id="{7446C06F-E134-495E-9551-8360C1468AFD}"/>
              </a:ext>
            </a:extLst>
          </p:cNvPr>
          <p:cNvSpPr/>
          <p:nvPr/>
        </p:nvSpPr>
        <p:spPr>
          <a:xfrm>
            <a:off x="5464331" y="4461460"/>
            <a:ext cx="3406950" cy="1474387"/>
          </a:xfrm>
          <a:prstGeom prst="roundRect">
            <a:avLst>
              <a:gd name="adj" fmla="val 5669"/>
            </a:avLst>
          </a:prstGeom>
          <a:solidFill>
            <a:srgbClr val="DBB986"/>
          </a:solidFill>
          <a:ln w="12700">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49263" indent="-285750"/>
            <a:r>
              <a:rPr lang="en-US" sz="1600" b="1" dirty="0">
                <a:solidFill>
                  <a:schemeClr val="tx1"/>
                </a:solidFill>
              </a:rPr>
              <a:t>Threats:</a:t>
            </a:r>
          </a:p>
          <a:p>
            <a:pPr marL="449263" indent="-285750">
              <a:buFont typeface="Arial" panose="020B0604020202020204" pitchFamily="34" charset="0"/>
              <a:buChar char="•"/>
            </a:pPr>
            <a:r>
              <a:rPr lang="en-IN" sz="1600" dirty="0">
                <a:solidFill>
                  <a:schemeClr val="tx1"/>
                </a:solidFill>
              </a:rPr>
              <a:t>Innovation</a:t>
            </a:r>
          </a:p>
          <a:p>
            <a:pPr marL="449263" indent="-285750">
              <a:buFont typeface="Arial" panose="020B0604020202020204" pitchFamily="34" charset="0"/>
              <a:buChar char="•"/>
            </a:pPr>
            <a:r>
              <a:rPr lang="en-IN" sz="1600" dirty="0">
                <a:solidFill>
                  <a:schemeClr val="tx1"/>
                </a:solidFill>
              </a:rPr>
              <a:t>Health Concerns</a:t>
            </a:r>
          </a:p>
          <a:p>
            <a:pPr marL="449263" indent="-285750">
              <a:buFont typeface="Arial" panose="020B0604020202020204" pitchFamily="34" charset="0"/>
              <a:buChar char="•"/>
            </a:pPr>
            <a:r>
              <a:rPr lang="en-IN" sz="1600" dirty="0">
                <a:solidFill>
                  <a:schemeClr val="tx1"/>
                </a:solidFill>
              </a:rPr>
              <a:t>Economic Factors</a:t>
            </a:r>
          </a:p>
        </p:txBody>
      </p:sp>
    </p:spTree>
    <p:extLst>
      <p:ext uri="{BB962C8B-B14F-4D97-AF65-F5344CB8AC3E}">
        <p14:creationId xmlns:p14="http://schemas.microsoft.com/office/powerpoint/2010/main" val="356055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Conclusion</a:t>
            </a:r>
          </a:p>
        </p:txBody>
      </p:sp>
      <p:sp>
        <p:nvSpPr>
          <p:cNvPr id="9" name="TextBox 8"/>
          <p:cNvSpPr txBox="1"/>
          <p:nvPr/>
        </p:nvSpPr>
        <p:spPr>
          <a:xfrm>
            <a:off x="609358" y="2756349"/>
            <a:ext cx="9344696" cy="1893339"/>
          </a:xfrm>
          <a:prstGeom prst="rect">
            <a:avLst/>
          </a:prstGeom>
          <a:noFill/>
        </p:spPr>
        <p:txBody>
          <a:bodyPr wrap="square" rtlCol="0">
            <a:spAutoFit/>
          </a:bodyPr>
          <a:lstStyle/>
          <a:p>
            <a:pPr algn="just">
              <a:lnSpc>
                <a:spcPct val="150000"/>
              </a:lnSpc>
            </a:pPr>
            <a:r>
              <a:rPr lang="en-US" sz="1600" dirty="0"/>
              <a:t>Our VR horror game incorporates a holistic approach to gaming, seamlessly blending immersive environments with advanced technology while catering to the traditional enthusiasm for consuming horror stories. It represents a </a:t>
            </a:r>
            <a:r>
              <a:rPr lang="en-US" sz="1600" i="1" dirty="0"/>
              <a:t>fusion of past, present, and future elements</a:t>
            </a:r>
            <a:r>
              <a:rPr lang="en-US" sz="1600" dirty="0"/>
              <a:t>, presenting VR seamlessly into daily life experiences. Adhering to VR rules and integrating cohesive features, our game sets a new standard for immersive entertainment.</a:t>
            </a:r>
            <a:endParaRPr lang="en-IN" sz="1600" dirty="0"/>
          </a:p>
        </p:txBody>
      </p:sp>
      <p:sp>
        <p:nvSpPr>
          <p:cNvPr id="3" name="Rectangle: Rounded Corners 2">
            <a:extLst>
              <a:ext uri="{FF2B5EF4-FFF2-40B4-BE49-F238E27FC236}">
                <a16:creationId xmlns:a16="http://schemas.microsoft.com/office/drawing/2014/main" id="{4CFDFB56-B24B-005E-900B-F7934BDE770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introducing interactive computing</a:t>
            </a:r>
            <a:endParaRPr lang="en-IN" sz="1050" b="1" dirty="0">
              <a:solidFill>
                <a:schemeClr val="tx1"/>
              </a:solidFill>
              <a:latin typeface="Merriweather" panose="00000500000000000000" pitchFamily="2" charset="0"/>
            </a:endParaRPr>
          </a:p>
        </p:txBody>
      </p:sp>
      <p:sp>
        <p:nvSpPr>
          <p:cNvPr id="8" name="Rectangle: Rounded Corners 7">
            <a:extLst>
              <a:ext uri="{FF2B5EF4-FFF2-40B4-BE49-F238E27FC236}">
                <a16:creationId xmlns:a16="http://schemas.microsoft.com/office/drawing/2014/main" id="{DEB05BDE-294C-7C29-92D4-9032F3B4EA11}"/>
              </a:ext>
            </a:extLst>
          </p:cNvPr>
          <p:cNvSpPr/>
          <p:nvPr/>
        </p:nvSpPr>
        <p:spPr>
          <a:xfrm>
            <a:off x="4100291"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integration into day-to-day life</a:t>
            </a:r>
            <a:endParaRPr lang="en-IN" sz="1050" b="1" dirty="0">
              <a:solidFill>
                <a:schemeClr val="tx1"/>
              </a:solidFill>
              <a:latin typeface="Merriweather" panose="00000500000000000000" pitchFamily="2" charset="0"/>
            </a:endParaRPr>
          </a:p>
        </p:txBody>
      </p:sp>
      <p:sp>
        <p:nvSpPr>
          <p:cNvPr id="10" name="Rectangle: Rounded Corners 9">
            <a:extLst>
              <a:ext uri="{FF2B5EF4-FFF2-40B4-BE49-F238E27FC236}">
                <a16:creationId xmlns:a16="http://schemas.microsoft.com/office/drawing/2014/main" id="{DC850543-F8B8-0E0F-853F-B2C3AF311BEE}"/>
              </a:ext>
            </a:extLst>
          </p:cNvPr>
          <p:cNvSpPr/>
          <p:nvPr/>
        </p:nvSpPr>
        <p:spPr>
          <a:xfrm>
            <a:off x="679196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050" b="1" dirty="0">
                <a:solidFill>
                  <a:schemeClr val="tx1"/>
                </a:solidFill>
                <a:latin typeface="Merriweather" panose="00000500000000000000" pitchFamily="2" charset="0"/>
              </a:rPr>
              <a:t>blending past-present-future</a:t>
            </a:r>
            <a:endParaRPr lang="en-IN" sz="1050" b="1"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256753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Future Scope</a:t>
            </a:r>
          </a:p>
        </p:txBody>
      </p:sp>
      <p:sp>
        <p:nvSpPr>
          <p:cNvPr id="10" name="TextBox 9">
            <a:extLst>
              <a:ext uri="{FF2B5EF4-FFF2-40B4-BE49-F238E27FC236}">
                <a16:creationId xmlns:a16="http://schemas.microsoft.com/office/drawing/2014/main" id="{95D04100-395D-B083-0DA2-C055CF01D529}"/>
              </a:ext>
            </a:extLst>
          </p:cNvPr>
          <p:cNvSpPr txBox="1"/>
          <p:nvPr/>
        </p:nvSpPr>
        <p:spPr>
          <a:xfrm>
            <a:off x="1648105" y="3387158"/>
            <a:ext cx="3355758" cy="1154675"/>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Limitations of VR</a:t>
            </a:r>
          </a:p>
          <a:p>
            <a:pPr marL="285750" indent="-285750">
              <a:lnSpc>
                <a:spcPct val="150000"/>
              </a:lnSpc>
              <a:buFont typeface="Arial" pitchFamily="34" charset="0"/>
              <a:buChar char="•"/>
            </a:pPr>
            <a:r>
              <a:rPr lang="en-US" sz="1600" dirty="0"/>
              <a:t>Reduce Motion Sickness</a:t>
            </a:r>
          </a:p>
          <a:p>
            <a:pPr marL="285750" indent="-285750">
              <a:lnSpc>
                <a:spcPct val="150000"/>
              </a:lnSpc>
              <a:buFont typeface="Arial" pitchFamily="34" charset="0"/>
              <a:buChar char="•"/>
            </a:pPr>
            <a:r>
              <a:rPr lang="en-US" sz="1600" dirty="0"/>
              <a:t>Dynamic Mechanics</a:t>
            </a:r>
            <a:endParaRPr lang="en-IN" sz="1600" dirty="0"/>
          </a:p>
        </p:txBody>
      </p:sp>
      <p:sp>
        <p:nvSpPr>
          <p:cNvPr id="3" name="TextBox 2">
            <a:extLst>
              <a:ext uri="{FF2B5EF4-FFF2-40B4-BE49-F238E27FC236}">
                <a16:creationId xmlns:a16="http://schemas.microsoft.com/office/drawing/2014/main" id="{621C64DB-9562-77B7-9988-990361E1AF12}"/>
              </a:ext>
            </a:extLst>
          </p:cNvPr>
          <p:cNvSpPr txBox="1"/>
          <p:nvPr/>
        </p:nvSpPr>
        <p:spPr>
          <a:xfrm>
            <a:off x="6036430" y="3387158"/>
            <a:ext cx="3355758" cy="1524007"/>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Multiplayer</a:t>
            </a:r>
          </a:p>
          <a:p>
            <a:pPr marL="285750" indent="-285750">
              <a:lnSpc>
                <a:spcPct val="150000"/>
              </a:lnSpc>
              <a:buFont typeface="Arial" pitchFamily="34" charset="0"/>
              <a:buChar char="•"/>
            </a:pPr>
            <a:r>
              <a:rPr lang="en-US" sz="1600" dirty="0"/>
              <a:t>DLC</a:t>
            </a:r>
          </a:p>
          <a:p>
            <a:pPr marL="285750" indent="-285750">
              <a:lnSpc>
                <a:spcPct val="150000"/>
              </a:lnSpc>
              <a:buFont typeface="Arial" pitchFamily="34" charset="0"/>
              <a:buChar char="•"/>
            </a:pPr>
            <a:r>
              <a:rPr lang="en-US" sz="1600" dirty="0"/>
              <a:t>Optimization</a:t>
            </a:r>
          </a:p>
          <a:p>
            <a:pPr marL="285750" indent="-285750">
              <a:lnSpc>
                <a:spcPct val="150000"/>
              </a:lnSpc>
              <a:buFont typeface="Arial" pitchFamily="34" charset="0"/>
              <a:buChar char="•"/>
            </a:pPr>
            <a:r>
              <a:rPr lang="en-US" sz="1600" dirty="0"/>
              <a:t>Community</a:t>
            </a:r>
          </a:p>
        </p:txBody>
      </p:sp>
      <p:sp>
        <p:nvSpPr>
          <p:cNvPr id="8" name="TextBox 7">
            <a:extLst>
              <a:ext uri="{FF2B5EF4-FFF2-40B4-BE49-F238E27FC236}">
                <a16:creationId xmlns:a16="http://schemas.microsoft.com/office/drawing/2014/main" id="{7B9AECC9-E6EB-E1C6-C025-202207EFAFD7}"/>
              </a:ext>
            </a:extLst>
          </p:cNvPr>
          <p:cNvSpPr txBox="1"/>
          <p:nvPr/>
        </p:nvSpPr>
        <p:spPr>
          <a:xfrm>
            <a:off x="1455601" y="2945050"/>
            <a:ext cx="3355758" cy="416011"/>
          </a:xfrm>
          <a:prstGeom prst="rect">
            <a:avLst/>
          </a:prstGeom>
          <a:noFill/>
        </p:spPr>
        <p:txBody>
          <a:bodyPr wrap="square" rtlCol="0">
            <a:spAutoFit/>
          </a:bodyPr>
          <a:lstStyle/>
          <a:p>
            <a:pPr>
              <a:lnSpc>
                <a:spcPct val="150000"/>
              </a:lnSpc>
            </a:pPr>
            <a:r>
              <a:rPr lang="en-US" sz="1600" b="1" dirty="0" err="1"/>
              <a:t>w.r.t.</a:t>
            </a:r>
            <a:r>
              <a:rPr lang="en-US" sz="1600" b="1" dirty="0"/>
              <a:t> VR</a:t>
            </a:r>
            <a:endParaRPr lang="en-IN" sz="1600" b="1" dirty="0"/>
          </a:p>
        </p:txBody>
      </p:sp>
      <p:sp>
        <p:nvSpPr>
          <p:cNvPr id="9" name="TextBox 8">
            <a:extLst>
              <a:ext uri="{FF2B5EF4-FFF2-40B4-BE49-F238E27FC236}">
                <a16:creationId xmlns:a16="http://schemas.microsoft.com/office/drawing/2014/main" id="{195F0721-3CEA-B729-1C89-57820E14D614}"/>
              </a:ext>
            </a:extLst>
          </p:cNvPr>
          <p:cNvSpPr txBox="1"/>
          <p:nvPr/>
        </p:nvSpPr>
        <p:spPr>
          <a:xfrm>
            <a:off x="5787229" y="2945050"/>
            <a:ext cx="3355758" cy="416011"/>
          </a:xfrm>
          <a:prstGeom prst="rect">
            <a:avLst/>
          </a:prstGeom>
          <a:noFill/>
        </p:spPr>
        <p:txBody>
          <a:bodyPr wrap="square" rtlCol="0">
            <a:spAutoFit/>
          </a:bodyPr>
          <a:lstStyle/>
          <a:p>
            <a:pPr>
              <a:lnSpc>
                <a:spcPct val="150000"/>
              </a:lnSpc>
            </a:pPr>
            <a:r>
              <a:rPr lang="en-US" sz="1600" b="1" dirty="0" err="1"/>
              <a:t>w.r.t.</a:t>
            </a:r>
            <a:r>
              <a:rPr lang="en-US" sz="1600" b="1" dirty="0"/>
              <a:t> Game</a:t>
            </a:r>
            <a:endParaRPr lang="en-IN" sz="1600" b="1" dirty="0"/>
          </a:p>
        </p:txBody>
      </p:sp>
    </p:spTree>
    <p:extLst>
      <p:ext uri="{BB962C8B-B14F-4D97-AF65-F5344CB8AC3E}">
        <p14:creationId xmlns:p14="http://schemas.microsoft.com/office/powerpoint/2010/main" val="271418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dirty="0"/>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References</a:t>
            </a:r>
          </a:p>
        </p:txBody>
      </p:sp>
      <p:sp>
        <p:nvSpPr>
          <p:cNvPr id="9" name="TextBox 8"/>
          <p:cNvSpPr txBox="1"/>
          <p:nvPr/>
        </p:nvSpPr>
        <p:spPr>
          <a:xfrm>
            <a:off x="1090830" y="2756349"/>
            <a:ext cx="8381752" cy="3314497"/>
          </a:xfrm>
          <a:prstGeom prst="rect">
            <a:avLst/>
          </a:prstGeom>
          <a:noFill/>
        </p:spPr>
        <p:txBody>
          <a:bodyPr wrap="square" rtlCol="0">
            <a:spAutoFit/>
          </a:bodyPr>
          <a:lstStyle/>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Ntokos</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Konstantinos.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"Level of fear”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fear spectrum into a tool to support horror game design for immersion and fear." An International Journal (CGDEIJ) 1, no. 33-43 (2018).</a:t>
            </a:r>
          </a:p>
          <a:p>
            <a:pPr marL="342900" marR="27305" indent="-342900" algn="just">
              <a:lnSpc>
                <a:spcPct val="107000"/>
              </a:lnSpc>
              <a:spcAft>
                <a:spcPts val="1060"/>
              </a:spcAft>
              <a:buFont typeface="+mj-lt"/>
              <a:buAutoNum type="arabicPeriod"/>
            </a:pP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Årnell</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Tobias, and Nikola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Stojanovic</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Horror game design–what </a:t>
            </a:r>
            <a:r>
              <a:rPr lang="en-IN" sz="1050" i="1"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instills</a:t>
            </a:r>
            <a:r>
              <a:rPr lang="en-IN" sz="1050" i="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fear in the player?:</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 study on the effects of horror game design theories and level design patterns on player behaviour in a horror environment." (2020).</a:t>
            </a:r>
          </a:p>
          <a:p>
            <a:pPr marL="342900" marR="4762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Ziwen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"Analysis of the design aesthetics and player emotions of horror games: Take ‘Little Nightmares’ as a case." (2022).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de Lima,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Edirlei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Soares, Bruno MC Silva, and Gabriel Teixeira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Galam</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"Adaptive virtual reality horror games based on Machine learning and player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modeling</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Entertainment Computing 43 (2022): 100515.</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Jih-</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Lin, Tammy Jin-</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Hsuan</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"Virtual Reality Horror Games and Fear in Gaming." In Oxford Research Encyclopaedia of Communication. 2023.</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Bian,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Shijie</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Application of VR in Games." Highlights in Science, Engineering and Technology 39 (2023): 389-394.</a:t>
            </a:r>
          </a:p>
          <a:p>
            <a:pPr marL="342900" marR="27305" indent="-342900" algn="just">
              <a:lnSpc>
                <a:spcPct val="107000"/>
              </a:lnSpc>
              <a:spcAft>
                <a:spcPts val="1060"/>
              </a:spcAft>
              <a:buFont typeface="+mj-lt"/>
              <a:buAutoNum type="arabicPeriod"/>
            </a:pP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Zhang, </a:t>
            </a:r>
            <a:r>
              <a:rPr lang="en-IN" sz="1050" u="none" strike="noStrike" kern="100" dirty="0" err="1">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Ruiqi</a:t>
            </a:r>
            <a:r>
              <a:rPr lang="en-IN" sz="1050"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 "Research on the Progress of VR in Game." Highlights in Science, Engineering and Technology 39 (2023): 103-110. </a:t>
            </a:r>
            <a:endParaRPr lang="en-IN" sz="1050" dirty="0">
              <a:latin typeface="+mn-lt"/>
              <a:cs typeface="Times New Roman" pitchFamily="18" charset="0"/>
            </a:endParaRPr>
          </a:p>
        </p:txBody>
      </p:sp>
    </p:spTree>
    <p:extLst>
      <p:ext uri="{BB962C8B-B14F-4D97-AF65-F5344CB8AC3E}">
        <p14:creationId xmlns:p14="http://schemas.microsoft.com/office/powerpoint/2010/main" val="423458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19</a:t>
            </a:fld>
            <a:endParaRPr lang="en" dirty="0"/>
          </a:p>
        </p:txBody>
      </p:sp>
      <p:sp>
        <p:nvSpPr>
          <p:cNvPr id="2" name="TextBox 1"/>
          <p:cNvSpPr txBox="1"/>
          <p:nvPr/>
        </p:nvSpPr>
        <p:spPr>
          <a:xfrm>
            <a:off x="748723" y="3314797"/>
            <a:ext cx="9171709" cy="1338828"/>
          </a:xfrm>
          <a:prstGeom prst="rect">
            <a:avLst/>
          </a:prstGeom>
          <a:noFill/>
        </p:spPr>
        <p:txBody>
          <a:bodyPr wrap="square" rtlCol="0">
            <a:spAutoFit/>
          </a:bodyPr>
          <a:lstStyle/>
          <a:p>
            <a:pPr algn="ctr">
              <a:lnSpc>
                <a:spcPct val="150000"/>
              </a:lnSpc>
            </a:pPr>
            <a:r>
              <a:rPr lang="en-US" sz="5400" b="1" dirty="0">
                <a:latin typeface="Times New Roman" pitchFamily="18" charset="0"/>
                <a:cs typeface="Times New Roman" pitchFamily="18" charset="0"/>
              </a:rPr>
              <a:t>Thank You </a:t>
            </a:r>
          </a:p>
        </p:txBody>
      </p:sp>
    </p:spTree>
    <p:extLst>
      <p:ext uri="{BB962C8B-B14F-4D97-AF65-F5344CB8AC3E}">
        <p14:creationId xmlns:p14="http://schemas.microsoft.com/office/powerpoint/2010/main" val="402587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2</a:t>
            </a:fld>
            <a:endParaRPr lang="en" dirty="0"/>
          </a:p>
        </p:txBody>
      </p:sp>
      <p:sp>
        <p:nvSpPr>
          <p:cNvPr id="2" name="TextBox 1"/>
          <p:cNvSpPr txBox="1"/>
          <p:nvPr/>
        </p:nvSpPr>
        <p:spPr>
          <a:xfrm>
            <a:off x="782344" y="2441447"/>
            <a:ext cx="9171709" cy="2677656"/>
          </a:xfrm>
          <a:prstGeom prst="rect">
            <a:avLst/>
          </a:prstGeom>
          <a:noFill/>
        </p:spPr>
        <p:txBody>
          <a:bodyPr wrap="square" rtlCol="0">
            <a:spAutoFit/>
          </a:bodyPr>
          <a:lstStyle/>
          <a:p>
            <a:pPr algn="ctr">
              <a:lnSpc>
                <a:spcPct val="150000"/>
              </a:lnSpc>
            </a:pPr>
            <a:r>
              <a:rPr lang="en-US" sz="2400" b="1" dirty="0"/>
              <a:t>PAPER ID: 284</a:t>
            </a:r>
            <a:br>
              <a:rPr lang="en-US" sz="2400" b="1" dirty="0"/>
            </a:br>
            <a:r>
              <a:rPr lang="en-US" sz="2400" b="1" dirty="0"/>
              <a:t>VIRTUAL REALITY HORROR GAME</a:t>
            </a:r>
            <a:br>
              <a:rPr lang="en-US" sz="2400" b="1" dirty="0"/>
            </a:br>
            <a:br>
              <a:rPr lang="en-US" sz="2400" b="1" dirty="0"/>
            </a:br>
            <a:endParaRPr lang="en-US" sz="2400" b="1" dirty="0"/>
          </a:p>
          <a:p>
            <a:endParaRPr lang="en-IN" sz="2400" dirty="0"/>
          </a:p>
        </p:txBody>
      </p:sp>
      <p:sp>
        <p:nvSpPr>
          <p:cNvPr id="9" name="TextBox 8"/>
          <p:cNvSpPr txBox="1"/>
          <p:nvPr/>
        </p:nvSpPr>
        <p:spPr>
          <a:xfrm>
            <a:off x="5368199" y="3901727"/>
            <a:ext cx="4238860" cy="2031325"/>
          </a:xfrm>
          <a:prstGeom prst="rect">
            <a:avLst/>
          </a:prstGeom>
          <a:noFill/>
        </p:spPr>
        <p:txBody>
          <a:bodyPr wrap="square" rtlCol="0">
            <a:spAutoFit/>
          </a:bodyPr>
          <a:lstStyle/>
          <a:p>
            <a:pPr>
              <a:lnSpc>
                <a:spcPct val="150000"/>
              </a:lnSpc>
            </a:pPr>
            <a:r>
              <a:rPr lang="en-US" b="1" dirty="0"/>
              <a:t>AUTHOR’S NAME</a:t>
            </a:r>
            <a:br>
              <a:rPr lang="en-US" b="1" dirty="0"/>
            </a:br>
            <a:r>
              <a:rPr lang="en-US" dirty="0"/>
              <a:t>1. SHRUTI SABBANI</a:t>
            </a:r>
          </a:p>
          <a:p>
            <a:pPr>
              <a:lnSpc>
                <a:spcPct val="150000"/>
              </a:lnSpc>
            </a:pPr>
            <a:r>
              <a:rPr lang="en-US" dirty="0"/>
              <a:t>2. RITVIK BABRE</a:t>
            </a:r>
          </a:p>
          <a:p>
            <a:pPr>
              <a:lnSpc>
                <a:spcPct val="150000"/>
              </a:lnSpc>
            </a:pPr>
            <a:r>
              <a:rPr lang="en-US" dirty="0"/>
              <a:t>3. HITESH BEHERA</a:t>
            </a:r>
          </a:p>
          <a:p>
            <a:pPr>
              <a:lnSpc>
                <a:spcPct val="150000"/>
              </a:lnSpc>
            </a:pPr>
            <a:r>
              <a:rPr lang="en-US" dirty="0"/>
              <a:t>4. SWAPNIL YADAV</a:t>
            </a:r>
          </a:p>
          <a:p>
            <a:pPr>
              <a:lnSpc>
                <a:spcPct val="150000"/>
              </a:lnSpc>
            </a:pPr>
            <a:r>
              <a:rPr lang="en-US" dirty="0"/>
              <a:t>5. PUNAM BAGUL</a:t>
            </a:r>
            <a:endParaRPr lang="en-IN" dirty="0"/>
          </a:p>
        </p:txBody>
      </p:sp>
      <p:cxnSp>
        <p:nvCxnSpPr>
          <p:cNvPr id="3" name="Straight Connector 2">
            <a:extLst>
              <a:ext uri="{FF2B5EF4-FFF2-40B4-BE49-F238E27FC236}">
                <a16:creationId xmlns:a16="http://schemas.microsoft.com/office/drawing/2014/main" id="{43F29CE8-0617-A98F-F892-60AFFDEA81D4}"/>
              </a:ext>
            </a:extLst>
          </p:cNvPr>
          <p:cNvCxnSpPr>
            <a:cxnSpLocks/>
          </p:cNvCxnSpPr>
          <p:nvPr/>
        </p:nvCxnSpPr>
        <p:spPr>
          <a:xfrm>
            <a:off x="5157541" y="3901727"/>
            <a:ext cx="0" cy="2031325"/>
          </a:xfrm>
          <a:prstGeom prst="line">
            <a:avLst/>
          </a:prstGeom>
          <a:ln w="28575">
            <a:solidFill>
              <a:srgbClr val="DBB9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1625"/>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2" name="TextBox 1"/>
          <p:cNvSpPr txBox="1"/>
          <p:nvPr/>
        </p:nvSpPr>
        <p:spPr>
          <a:xfrm>
            <a:off x="1957866" y="2233495"/>
            <a:ext cx="9420460" cy="584775"/>
          </a:xfrm>
          <a:prstGeom prst="rect">
            <a:avLst/>
          </a:prstGeom>
          <a:noFill/>
        </p:spPr>
        <p:txBody>
          <a:bodyPr wrap="square" rtlCol="0">
            <a:spAutoFit/>
          </a:bodyPr>
          <a:lstStyle/>
          <a:p>
            <a:r>
              <a:rPr lang="en-IN" sz="3200" b="1" dirty="0"/>
              <a:t>Outline</a:t>
            </a:r>
          </a:p>
        </p:txBody>
      </p:sp>
      <p:sp>
        <p:nvSpPr>
          <p:cNvPr id="9" name="TextBox 8"/>
          <p:cNvSpPr txBox="1"/>
          <p:nvPr/>
        </p:nvSpPr>
        <p:spPr>
          <a:xfrm>
            <a:off x="2471210" y="2850354"/>
            <a:ext cx="9199418" cy="3002745"/>
          </a:xfrm>
          <a:prstGeom prst="rect">
            <a:avLst/>
          </a:prstGeom>
          <a:noFill/>
        </p:spPr>
        <p:txBody>
          <a:bodyPr wrap="square" rtlCol="0">
            <a:spAutoFit/>
          </a:bodyPr>
          <a:lstStyle/>
          <a:p>
            <a:pPr>
              <a:lnSpc>
                <a:spcPct val="150000"/>
              </a:lnSpc>
            </a:pPr>
            <a:r>
              <a:rPr lang="en-US" altLang="en-US" sz="1600" dirty="0">
                <a:latin typeface="Times New Roman" pitchFamily="18" charset="0"/>
                <a:cs typeface="Times New Roman" pitchFamily="18" charset="0"/>
              </a:rPr>
              <a:t>Introduction </a:t>
            </a:r>
          </a:p>
          <a:p>
            <a:pPr>
              <a:lnSpc>
                <a:spcPct val="150000"/>
              </a:lnSpc>
            </a:pPr>
            <a:r>
              <a:rPr lang="en-US" altLang="en-US" sz="1600" dirty="0">
                <a:latin typeface="Times New Roman" pitchFamily="18" charset="0"/>
                <a:cs typeface="Times New Roman" pitchFamily="18" charset="0"/>
              </a:rPr>
              <a:t>Literature Review				  </a:t>
            </a:r>
          </a:p>
          <a:p>
            <a:pPr>
              <a:lnSpc>
                <a:spcPct val="150000"/>
              </a:lnSpc>
            </a:pPr>
            <a:r>
              <a:rPr lang="en-US" altLang="en-US" sz="1600" dirty="0">
                <a:latin typeface="Times New Roman" pitchFamily="18" charset="0"/>
                <a:cs typeface="Times New Roman" pitchFamily="18" charset="0"/>
              </a:rPr>
              <a:t>Problem Definition/ Objective			 </a:t>
            </a:r>
          </a:p>
          <a:p>
            <a:pPr>
              <a:lnSpc>
                <a:spcPct val="150000"/>
              </a:lnSpc>
            </a:pPr>
            <a:r>
              <a:rPr lang="en-US" altLang="en-US" sz="1600" dirty="0">
                <a:latin typeface="Times New Roman" pitchFamily="18" charset="0"/>
                <a:cs typeface="Times New Roman" pitchFamily="18" charset="0"/>
              </a:rPr>
              <a:t>Methodology 				 </a:t>
            </a:r>
          </a:p>
          <a:p>
            <a:pPr>
              <a:lnSpc>
                <a:spcPct val="150000"/>
              </a:lnSpc>
            </a:pPr>
            <a:r>
              <a:rPr lang="en-US" altLang="en-US" sz="1600" dirty="0">
                <a:latin typeface="Times New Roman" pitchFamily="18" charset="0"/>
                <a:cs typeface="Times New Roman" pitchFamily="18" charset="0"/>
              </a:rPr>
              <a:t>Results and Discussions			 </a:t>
            </a:r>
          </a:p>
          <a:p>
            <a:pPr>
              <a:lnSpc>
                <a:spcPct val="150000"/>
              </a:lnSpc>
            </a:pPr>
            <a:r>
              <a:rPr lang="en-US" altLang="en-US" sz="1600" dirty="0">
                <a:latin typeface="Times New Roman" pitchFamily="18" charset="0"/>
                <a:cs typeface="Times New Roman" pitchFamily="18" charset="0"/>
              </a:rPr>
              <a:t>SWOT Analysis				 </a:t>
            </a:r>
          </a:p>
          <a:p>
            <a:pPr>
              <a:lnSpc>
                <a:spcPct val="150000"/>
              </a:lnSpc>
            </a:pPr>
            <a:r>
              <a:rPr lang="en-US" altLang="en-US" sz="1600" dirty="0">
                <a:latin typeface="Times New Roman" pitchFamily="18" charset="0"/>
                <a:cs typeface="Times New Roman" pitchFamily="18" charset="0"/>
              </a:rPr>
              <a:t>Conclusion/Future Scope			 </a:t>
            </a:r>
          </a:p>
          <a:p>
            <a:pPr>
              <a:lnSpc>
                <a:spcPct val="150000"/>
              </a:lnSpc>
            </a:pPr>
            <a:r>
              <a:rPr lang="en-US" altLang="en-US" sz="1600" dirty="0">
                <a:latin typeface="Times New Roman" pitchFamily="18" charset="0"/>
                <a:cs typeface="Times New Roman" pitchFamily="18" charset="0"/>
              </a:rPr>
              <a:t>References 			 	</a:t>
            </a:r>
          </a:p>
        </p:txBody>
      </p:sp>
      <p:cxnSp>
        <p:nvCxnSpPr>
          <p:cNvPr id="8" name="Straight Connector 7">
            <a:extLst>
              <a:ext uri="{FF2B5EF4-FFF2-40B4-BE49-F238E27FC236}">
                <a16:creationId xmlns:a16="http://schemas.microsoft.com/office/drawing/2014/main" id="{19F8DB67-E752-F931-ECC7-DB202A268F9D}"/>
              </a:ext>
            </a:extLst>
          </p:cNvPr>
          <p:cNvCxnSpPr/>
          <p:nvPr/>
        </p:nvCxnSpPr>
        <p:spPr>
          <a:xfrm>
            <a:off x="2221836" y="2943726"/>
            <a:ext cx="0" cy="2879558"/>
          </a:xfrm>
          <a:prstGeom prst="line">
            <a:avLst/>
          </a:prstGeom>
          <a:ln w="28575">
            <a:solidFill>
              <a:srgbClr val="DBB98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5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a:t>
            </a:r>
          </a:p>
        </p:txBody>
      </p:sp>
      <p:sp>
        <p:nvSpPr>
          <p:cNvPr id="9" name="TextBox 8"/>
          <p:cNvSpPr txBox="1"/>
          <p:nvPr/>
        </p:nvSpPr>
        <p:spPr>
          <a:xfrm>
            <a:off x="609358" y="2756349"/>
            <a:ext cx="9344696" cy="2314544"/>
          </a:xfrm>
          <a:prstGeom prst="rect">
            <a:avLst/>
          </a:prstGeom>
          <a:noFill/>
        </p:spPr>
        <p:txBody>
          <a:bodyPr wrap="square" rtlCol="0">
            <a:spAutoFit/>
          </a:bodyPr>
          <a:lstStyle/>
          <a:p>
            <a:pPr algn="just">
              <a:lnSpc>
                <a:spcPct val="150000"/>
              </a:lnSpc>
            </a:pPr>
            <a:r>
              <a:rPr lang="en-IN" dirty="0">
                <a:solidFill>
                  <a:srgbClr val="000000"/>
                </a:solidFill>
                <a:effectLst/>
                <a:latin typeface="+mn-lt"/>
                <a:ea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dirty="0">
              <a:latin typeface="+mn-lt"/>
            </a:endParaRPr>
          </a:p>
        </p:txBody>
      </p:sp>
      <p:sp>
        <p:nvSpPr>
          <p:cNvPr id="3" name="Rectangle: Rounded Corners 2">
            <a:extLst>
              <a:ext uri="{FF2B5EF4-FFF2-40B4-BE49-F238E27FC236}">
                <a16:creationId xmlns:a16="http://schemas.microsoft.com/office/drawing/2014/main" id="{771DFF95-B427-D191-9FE9-2A086A796EF6}"/>
              </a:ext>
            </a:extLst>
          </p:cNvPr>
          <p:cNvSpPr/>
          <p:nvPr/>
        </p:nvSpPr>
        <p:spPr>
          <a:xfrm>
            <a:off x="1408620"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VR horror game</a:t>
            </a:r>
            <a:endParaRPr lang="en-IN" b="1" dirty="0">
              <a:solidFill>
                <a:schemeClr val="tx1"/>
              </a:solidFill>
            </a:endParaRPr>
          </a:p>
        </p:txBody>
      </p:sp>
      <p:sp>
        <p:nvSpPr>
          <p:cNvPr id="8" name="Rectangle: Rounded Corners 7">
            <a:extLst>
              <a:ext uri="{FF2B5EF4-FFF2-40B4-BE49-F238E27FC236}">
                <a16:creationId xmlns:a16="http://schemas.microsoft.com/office/drawing/2014/main" id="{93325E16-DF54-A1A8-6B10-B16B4657090B}"/>
              </a:ext>
            </a:extLst>
          </p:cNvPr>
          <p:cNvSpPr/>
          <p:nvPr/>
        </p:nvSpPr>
        <p:spPr>
          <a:xfrm>
            <a:off x="4153472"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immersive environment</a:t>
            </a:r>
            <a:endParaRPr lang="en-IN" b="1" dirty="0">
              <a:solidFill>
                <a:schemeClr val="tx1"/>
              </a:solidFill>
            </a:endParaRPr>
          </a:p>
        </p:txBody>
      </p:sp>
      <p:sp>
        <p:nvSpPr>
          <p:cNvPr id="10" name="Rectangle: Rounded Corners 9">
            <a:extLst>
              <a:ext uri="{FF2B5EF4-FFF2-40B4-BE49-F238E27FC236}">
                <a16:creationId xmlns:a16="http://schemas.microsoft.com/office/drawing/2014/main" id="{75618EAC-A10B-BE31-CA83-FEA89B97D97F}"/>
              </a:ext>
            </a:extLst>
          </p:cNvPr>
          <p:cNvSpPr/>
          <p:nvPr/>
        </p:nvSpPr>
        <p:spPr>
          <a:xfrm>
            <a:off x="6917807" y="5294518"/>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tx1"/>
                </a:solidFill>
              </a:rPr>
              <a:t>promote VR</a:t>
            </a:r>
            <a:endParaRPr lang="en-IN" b="1" dirty="0">
              <a:solidFill>
                <a:schemeClr val="tx1"/>
              </a:solidFill>
            </a:endParaRPr>
          </a:p>
        </p:txBody>
      </p:sp>
    </p:spTree>
    <p:extLst>
      <p:ext uri="{BB962C8B-B14F-4D97-AF65-F5344CB8AC3E}">
        <p14:creationId xmlns:p14="http://schemas.microsoft.com/office/powerpoint/2010/main" val="85431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7">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8">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9">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10">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10">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a:t>
            </a:r>
          </a:p>
        </p:txBody>
      </p:sp>
      <p:pic>
        <p:nvPicPr>
          <p:cNvPr id="13" name="boxing (online-video-cutter.com)">
            <a:hlinkClick r:id="" action="ppaction://media"/>
            <a:extLst>
              <a:ext uri="{FF2B5EF4-FFF2-40B4-BE49-F238E27FC236}">
                <a16:creationId xmlns:a16="http://schemas.microsoft.com/office/drawing/2014/main" id="{E415B953-93E1-0C20-C109-20D693DCE069}"/>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854827" y="3136458"/>
            <a:ext cx="4217571" cy="2372384"/>
          </a:xfrm>
          <a:prstGeom prst="roundRect">
            <a:avLst/>
          </a:prstGeom>
          <a:ln>
            <a:solidFill>
              <a:srgbClr val="DBB986"/>
            </a:solidFill>
          </a:ln>
        </p:spPr>
      </p:pic>
      <p:pic>
        <p:nvPicPr>
          <p:cNvPr id="14" name="stretching (online-video-cutter.com)">
            <a:hlinkClick r:id="" action="ppaction://media"/>
            <a:extLst>
              <a:ext uri="{FF2B5EF4-FFF2-40B4-BE49-F238E27FC236}">
                <a16:creationId xmlns:a16="http://schemas.microsoft.com/office/drawing/2014/main" id="{BFA80B39-0198-910A-6597-4C41A9D4A2B6}"/>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5616241" y="3136458"/>
            <a:ext cx="4217572" cy="2372384"/>
          </a:xfrm>
          <a:prstGeom prst="roundRect">
            <a:avLst/>
          </a:prstGeom>
          <a:ln>
            <a:solidFill>
              <a:srgbClr val="DBB986"/>
            </a:solidFill>
          </a:ln>
        </p:spPr>
      </p:pic>
    </p:spTree>
    <p:extLst>
      <p:ext uri="{BB962C8B-B14F-4D97-AF65-F5344CB8AC3E}">
        <p14:creationId xmlns:p14="http://schemas.microsoft.com/office/powerpoint/2010/main" val="18223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00" fill="hold"/>
                                        <p:tgtEl>
                                          <p:spTgt spid="13"/>
                                        </p:tgtEl>
                                      </p:cBhvr>
                                    </p:cmd>
                                  </p:childTnLst>
                                </p:cTn>
                              </p:par>
                              <p:par>
                                <p:cTn id="7" presetID="1" presetClass="mediacall" presetSubtype="0" fill="hold" nodeType="withEffect">
                                  <p:stCondLst>
                                    <p:cond delay="0"/>
                                  </p:stCondLst>
                                  <p:childTnLst>
                                    <p:cmd type="call" cmd="playFrom(0.0)">
                                      <p:cBhvr>
                                        <p:cTn id="8" dur="3200"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9" repeatCount="indefinite" fill="hold" display="0">
                  <p:stCondLst>
                    <p:cond delay="indefinite"/>
                  </p:stCondLst>
                </p:cTn>
                <p:tgtEl>
                  <p:spTgt spid="13"/>
                </p:tgtEl>
              </p:cMediaNode>
            </p:video>
            <p:seq concurrent="1" nextAc="seek">
              <p:cTn id="10" restart="whenNotActive" fill="hold" evtFilter="cancelBubble" nodeType="interactiveSeq">
                <p:stCondLst>
                  <p:cond evt="onClick" delay="0">
                    <p:tgtEl>
                      <p:spTgt spid="13"/>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withEffect">
                                  <p:stCondLst>
                                    <p:cond delay="0"/>
                                  </p:stCondLst>
                                  <p:childTnLst>
                                    <p:cmd type="call" cmd="togglePause">
                                      <p:cBhvr>
                                        <p:cTn id="14" dur="1" fill="hold"/>
                                        <p:tgtEl>
                                          <p:spTgt spid="13"/>
                                        </p:tgtEl>
                                      </p:cBhvr>
                                    </p:cmd>
                                  </p:childTnLst>
                                </p:cTn>
                              </p:par>
                            </p:childTnLst>
                          </p:cTn>
                        </p:par>
                      </p:childTnLst>
                    </p:cTn>
                  </p:par>
                </p:childTnLst>
              </p:cTn>
              <p:nextCondLst>
                <p:cond evt="onClick" delay="0">
                  <p:tgtEl>
                    <p:spTgt spid="13"/>
                  </p:tgtEl>
                </p:cond>
              </p:nextCondLst>
            </p:seq>
            <p:video>
              <p:cMediaNode vol="80000" mute="1">
                <p:cTn id="15" repeatCount="indefinite" fill="hold" display="0">
                  <p:stCondLst>
                    <p:cond delay="indefinite"/>
                  </p:stCondLst>
                </p:cTn>
                <p:tgtEl>
                  <p:spTgt spid="14"/>
                </p:tgtEl>
              </p:cMediaNode>
            </p:video>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withEffect">
                                  <p:stCondLst>
                                    <p:cond delay="0"/>
                                  </p:stCondLst>
                                  <p:childTnLst>
                                    <p:cmd type="call" cmd="togglePause">
                                      <p:cBhvr>
                                        <p:cTn id="20"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6</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Introduction </a:t>
            </a:r>
          </a:p>
        </p:txBody>
      </p:sp>
      <p:sp>
        <p:nvSpPr>
          <p:cNvPr id="9" name="TextBox 8"/>
          <p:cNvSpPr txBox="1"/>
          <p:nvPr/>
        </p:nvSpPr>
        <p:spPr>
          <a:xfrm>
            <a:off x="782345" y="2435932"/>
            <a:ext cx="9204192" cy="3107197"/>
          </a:xfrm>
          <a:prstGeom prst="rect">
            <a:avLst/>
          </a:prstGeom>
          <a:noFill/>
        </p:spPr>
        <p:txBody>
          <a:bodyPr wrap="square" rtlCol="0">
            <a:spAutoFit/>
          </a:bodyPr>
          <a:lstStyle/>
          <a:p>
            <a:pPr marR="27305" lvl="1" algn="just" fontAlgn="base">
              <a:lnSpc>
                <a:spcPct val="103000"/>
              </a:lnSpc>
              <a:spcAft>
                <a:spcPts val="65"/>
              </a:spcAft>
              <a:buClr>
                <a:srgbClr val="000000"/>
              </a:buClr>
              <a:buSzPts val="1200"/>
            </a:pPr>
            <a:r>
              <a:rPr lang="en-IN" sz="1800" b="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rPr>
              <a:t>Why opted for Horror Genre ?  </a:t>
            </a:r>
          </a:p>
          <a:p>
            <a:pPr marR="27305" lvl="1" algn="just" fontAlgn="base">
              <a:lnSpc>
                <a:spcPct val="103000"/>
              </a:lnSpc>
              <a:spcAft>
                <a:spcPts val="65"/>
              </a:spcAft>
              <a:buClr>
                <a:srgbClr val="000000"/>
              </a:buClr>
              <a:buSzPts val="1200"/>
            </a:pPr>
            <a:endParaRPr lang="en-IN" sz="1000" b="1" u="none" strike="noStrike" kern="100" dirty="0">
              <a:solidFill>
                <a:srgbClr val="000000"/>
              </a:solidFill>
              <a:effectLst/>
              <a:uFill>
                <a:solidFill>
                  <a:srgbClr val="000000"/>
                </a:solidFill>
              </a:uFill>
              <a:latin typeface="+mn-lt"/>
              <a:ea typeface="Times New Roman" panose="02020603050405020304" pitchFamily="18" charset="0"/>
              <a:cs typeface="Times New Roman" panose="02020603050405020304" pitchFamily="18" charset="0"/>
            </a:endParaRPr>
          </a:p>
          <a:p>
            <a:pPr algn="just">
              <a:lnSpc>
                <a:spcPct val="150000"/>
              </a:lnSpc>
            </a:pPr>
            <a:r>
              <a:rPr lang="en-IN" dirty="0">
                <a:solidFill>
                  <a:srgbClr val="000000"/>
                </a:solidFill>
                <a:effectLst/>
                <a:latin typeface="+mn-lt"/>
                <a:ea typeface="Times New Roman" panose="02020603050405020304" pitchFamily="18" charset="0"/>
              </a:rPr>
              <a:t>Horror genre consistently rank highly across demographics and gaming platforms, showcasing their widespread appeal and engagement. Horror games excel in delivering an immersive experience that truly transports users to another world, creating a sense of fear and suspense that showcases VR's capabilities effectively. The use of spatial audio further enhances this sense of immersion, drawing players deeper into the game environment. In India, where horror stories and supernatural themes hold cultural significance, VR horror games have the potential to resonate strongly with audiences across all demographics who are enthusiastic consumers of horror content. By leveraging the universal appeal and emotional impact of horror games, VR technology can be effectively promoted and embraced as a powerful medium for immersive experiences and storytelling in the future. </a:t>
            </a:r>
            <a:endParaRPr lang="en-US" sz="1800" dirty="0">
              <a:latin typeface="+mn-lt"/>
              <a:cs typeface="Times New Roman" panose="02020603050405020304" pitchFamily="18" charset="0"/>
            </a:endParaRPr>
          </a:p>
        </p:txBody>
      </p:sp>
      <p:sp>
        <p:nvSpPr>
          <p:cNvPr id="3" name="Rectangle: Rounded Corners 2">
            <a:extLst>
              <a:ext uri="{FF2B5EF4-FFF2-40B4-BE49-F238E27FC236}">
                <a16:creationId xmlns:a16="http://schemas.microsoft.com/office/drawing/2014/main" id="{8F6F108A-1E66-8E44-5D5E-C52F06797F27}"/>
              </a:ext>
            </a:extLst>
          </p:cNvPr>
          <p:cNvSpPr/>
          <p:nvPr/>
        </p:nvSpPr>
        <p:spPr>
          <a:xfrm>
            <a:off x="1408620"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widespread appeal</a:t>
            </a:r>
            <a:endParaRPr lang="en-IN" sz="1100" b="1" dirty="0">
              <a:solidFill>
                <a:schemeClr val="tx1"/>
              </a:solidFill>
            </a:endParaRPr>
          </a:p>
        </p:txBody>
      </p:sp>
      <p:sp>
        <p:nvSpPr>
          <p:cNvPr id="8" name="Rectangle: Rounded Corners 7">
            <a:extLst>
              <a:ext uri="{FF2B5EF4-FFF2-40B4-BE49-F238E27FC236}">
                <a16:creationId xmlns:a16="http://schemas.microsoft.com/office/drawing/2014/main" id="{6A2B5FDA-52AC-1C60-C68B-BC062BFDDCD6}"/>
              </a:ext>
            </a:extLst>
          </p:cNvPr>
          <p:cNvSpPr/>
          <p:nvPr/>
        </p:nvSpPr>
        <p:spPr>
          <a:xfrm>
            <a:off x="6865499"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thrill &amp; adrenaline </a:t>
            </a:r>
            <a:endParaRPr lang="en-IN" sz="1100" b="1" dirty="0">
              <a:solidFill>
                <a:schemeClr val="tx1"/>
              </a:solidFill>
            </a:endParaRPr>
          </a:p>
        </p:txBody>
      </p:sp>
      <p:sp>
        <p:nvSpPr>
          <p:cNvPr id="10" name="Rectangle: Rounded Corners 9">
            <a:extLst>
              <a:ext uri="{FF2B5EF4-FFF2-40B4-BE49-F238E27FC236}">
                <a16:creationId xmlns:a16="http://schemas.microsoft.com/office/drawing/2014/main" id="{1933AFBF-DAAE-50AD-D06E-8A1BC8DFB361}"/>
              </a:ext>
            </a:extLst>
          </p:cNvPr>
          <p:cNvSpPr/>
          <p:nvPr/>
        </p:nvSpPr>
        <p:spPr>
          <a:xfrm>
            <a:off x="4137059" y="5702294"/>
            <a:ext cx="2362211" cy="578724"/>
          </a:xfrm>
          <a:prstGeom prst="roundRect">
            <a:avLst>
              <a:gd name="adj" fmla="val 12500"/>
            </a:avLst>
          </a:prstGeom>
          <a:solidFill>
            <a:srgbClr val="DBB986"/>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400" b="1" i="0" dirty="0">
                <a:solidFill>
                  <a:schemeClr val="tx1"/>
                </a:solidFill>
                <a:effectLst/>
              </a:rPr>
              <a:t>powerful medium</a:t>
            </a:r>
            <a:endParaRPr lang="en-IN" sz="1100" b="1" dirty="0">
              <a:solidFill>
                <a:schemeClr val="tx1"/>
              </a:solidFill>
            </a:endParaRPr>
          </a:p>
        </p:txBody>
      </p:sp>
    </p:spTree>
    <p:extLst>
      <p:ext uri="{BB962C8B-B14F-4D97-AF65-F5344CB8AC3E}">
        <p14:creationId xmlns:p14="http://schemas.microsoft.com/office/powerpoint/2010/main" val="62839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Literature Review</a:t>
            </a:r>
          </a:p>
        </p:txBody>
      </p:sp>
      <p:sp>
        <p:nvSpPr>
          <p:cNvPr id="11" name="Rectangle: Rounded Corners 10">
            <a:extLst>
              <a:ext uri="{FF2B5EF4-FFF2-40B4-BE49-F238E27FC236}">
                <a16:creationId xmlns:a16="http://schemas.microsoft.com/office/drawing/2014/main" id="{F010B92E-56BD-56F7-01B2-195665888CAE}"/>
              </a:ext>
            </a:extLst>
          </p:cNvPr>
          <p:cNvSpPr/>
          <p:nvPr/>
        </p:nvSpPr>
        <p:spPr>
          <a:xfrm>
            <a:off x="1141174" y="2845397"/>
            <a:ext cx="2362211" cy="578724"/>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Level of Fear, 2018</a:t>
            </a:r>
          </a:p>
          <a:p>
            <a:pPr marL="85725"/>
            <a:r>
              <a:rPr lang="en-US" sz="100" b="1" dirty="0">
                <a:solidFill>
                  <a:schemeClr val="tx1"/>
                </a:solidFill>
              </a:rPr>
              <a:t> </a:t>
            </a:r>
          </a:p>
          <a:p>
            <a:pPr marL="257175" indent="-171450">
              <a:buFont typeface="Arial" panose="020B0604020202020204" pitchFamily="34" charset="0"/>
              <a:buChar char="•"/>
            </a:pPr>
            <a:r>
              <a:rPr lang="en-IN" sz="1050" dirty="0">
                <a:solidFill>
                  <a:schemeClr val="tx1"/>
                </a:solidFill>
              </a:rPr>
              <a:t>Categorize fear levels</a:t>
            </a:r>
          </a:p>
        </p:txBody>
      </p:sp>
      <p:sp>
        <p:nvSpPr>
          <p:cNvPr id="21" name="Rectangle: Rounded Corners 20">
            <a:extLst>
              <a:ext uri="{FF2B5EF4-FFF2-40B4-BE49-F238E27FC236}">
                <a16:creationId xmlns:a16="http://schemas.microsoft.com/office/drawing/2014/main" id="{FFF9CD90-041A-CBBA-8A9E-1C24374A166D}"/>
              </a:ext>
            </a:extLst>
          </p:cNvPr>
          <p:cNvSpPr/>
          <p:nvPr/>
        </p:nvSpPr>
        <p:spPr>
          <a:xfrm>
            <a:off x="6996059" y="4571272"/>
            <a:ext cx="2522829" cy="1432057"/>
          </a:xfrm>
          <a:prstGeom prst="roundRect">
            <a:avLst>
              <a:gd name="adj" fmla="val 7914"/>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Adaptive virtual reality horror games based on Machine learning and player modeling, 2022</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Dynamic adjustment based on behavior</a:t>
            </a:r>
            <a:endParaRPr lang="en-IN" sz="1050" dirty="0">
              <a:solidFill>
                <a:schemeClr val="tx1"/>
              </a:solidFill>
            </a:endParaRPr>
          </a:p>
        </p:txBody>
      </p:sp>
      <p:sp>
        <p:nvSpPr>
          <p:cNvPr id="22" name="Rectangle: Rounded Corners 21">
            <a:extLst>
              <a:ext uri="{FF2B5EF4-FFF2-40B4-BE49-F238E27FC236}">
                <a16:creationId xmlns:a16="http://schemas.microsoft.com/office/drawing/2014/main" id="{9B1196E4-CFE6-D8DF-431E-1B6FEA9D83EC}"/>
              </a:ext>
            </a:extLst>
          </p:cNvPr>
          <p:cNvSpPr/>
          <p:nvPr/>
        </p:nvSpPr>
        <p:spPr>
          <a:xfrm>
            <a:off x="1113444" y="3917707"/>
            <a:ext cx="2534045" cy="72840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So scary, yet so fun, 2018</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potential in handling fear influences enjoyment</a:t>
            </a:r>
            <a:endParaRPr lang="en-IN" sz="1050" dirty="0">
              <a:solidFill>
                <a:schemeClr val="tx1"/>
              </a:solidFill>
            </a:endParaRPr>
          </a:p>
        </p:txBody>
      </p:sp>
      <p:sp>
        <p:nvSpPr>
          <p:cNvPr id="3" name="Rectangle: Rounded Corners 2">
            <a:extLst>
              <a:ext uri="{FF2B5EF4-FFF2-40B4-BE49-F238E27FC236}">
                <a16:creationId xmlns:a16="http://schemas.microsoft.com/office/drawing/2014/main" id="{A1C5CF00-1FEF-A1F1-2FB4-8FC776957976}"/>
              </a:ext>
            </a:extLst>
          </p:cNvPr>
          <p:cNvSpPr/>
          <p:nvPr/>
        </p:nvSpPr>
        <p:spPr>
          <a:xfrm>
            <a:off x="1119052" y="2845397"/>
            <a:ext cx="2522828" cy="72840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Level of Fear, 2018</a:t>
            </a:r>
          </a:p>
          <a:p>
            <a:pPr marL="85725"/>
            <a:r>
              <a:rPr lang="en-US" sz="100" b="1" dirty="0">
                <a:solidFill>
                  <a:schemeClr val="tx1"/>
                </a:solidFill>
              </a:rPr>
              <a:t> </a:t>
            </a:r>
          </a:p>
          <a:p>
            <a:pPr marL="257175" indent="-171450">
              <a:buFont typeface="Arial" panose="020B0604020202020204" pitchFamily="34" charset="0"/>
              <a:buChar char="•"/>
            </a:pPr>
            <a:r>
              <a:rPr lang="en-IN" sz="1050" dirty="0">
                <a:solidFill>
                  <a:schemeClr val="tx1"/>
                </a:solidFill>
              </a:rPr>
              <a:t>Categorize fear levels</a:t>
            </a:r>
          </a:p>
        </p:txBody>
      </p:sp>
      <p:sp>
        <p:nvSpPr>
          <p:cNvPr id="13" name="Rectangle: Rounded Corners 12">
            <a:extLst>
              <a:ext uri="{FF2B5EF4-FFF2-40B4-BE49-F238E27FC236}">
                <a16:creationId xmlns:a16="http://schemas.microsoft.com/office/drawing/2014/main" id="{AEFB8D36-98A9-98A6-70CF-083FB7806102}"/>
              </a:ext>
            </a:extLst>
          </p:cNvPr>
          <p:cNvSpPr/>
          <p:nvPr/>
        </p:nvSpPr>
        <p:spPr>
          <a:xfrm>
            <a:off x="4049567" y="2845397"/>
            <a:ext cx="2522828" cy="605458"/>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Horror Game Design, 2020</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IN" sz="1050" dirty="0">
                <a:solidFill>
                  <a:schemeClr val="tx1"/>
                </a:solidFill>
              </a:rPr>
              <a:t>Game level design patterns</a:t>
            </a:r>
          </a:p>
        </p:txBody>
      </p:sp>
      <p:sp>
        <p:nvSpPr>
          <p:cNvPr id="23" name="Rectangle: Rounded Corners 22">
            <a:extLst>
              <a:ext uri="{FF2B5EF4-FFF2-40B4-BE49-F238E27FC236}">
                <a16:creationId xmlns:a16="http://schemas.microsoft.com/office/drawing/2014/main" id="{3D863A90-C37C-B07F-2396-78B3D71C6D97}"/>
              </a:ext>
            </a:extLst>
          </p:cNvPr>
          <p:cNvSpPr/>
          <p:nvPr/>
        </p:nvSpPr>
        <p:spPr>
          <a:xfrm>
            <a:off x="4049567" y="3700412"/>
            <a:ext cx="2522829" cy="1013312"/>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Virtual Reality Horror Games and Fear in Gaming,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Psychological aspects of horror games</a:t>
            </a:r>
            <a:endParaRPr lang="en-IN" sz="1050" dirty="0">
              <a:solidFill>
                <a:schemeClr val="tx1"/>
              </a:solidFill>
            </a:endParaRPr>
          </a:p>
        </p:txBody>
      </p:sp>
      <p:sp>
        <p:nvSpPr>
          <p:cNvPr id="26" name="Rectangle: Rounded Corners 25">
            <a:extLst>
              <a:ext uri="{FF2B5EF4-FFF2-40B4-BE49-F238E27FC236}">
                <a16:creationId xmlns:a16="http://schemas.microsoft.com/office/drawing/2014/main" id="{2DDD8B08-34BA-07B9-956C-918DABD2C6D1}"/>
              </a:ext>
            </a:extLst>
          </p:cNvPr>
          <p:cNvSpPr/>
          <p:nvPr/>
        </p:nvSpPr>
        <p:spPr>
          <a:xfrm>
            <a:off x="4049567" y="4990016"/>
            <a:ext cx="2522829" cy="1013313"/>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Application of VR in Games,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Current technological advancements and potential</a:t>
            </a:r>
            <a:endParaRPr lang="en-IN" sz="1050" dirty="0">
              <a:solidFill>
                <a:schemeClr val="tx1"/>
              </a:solidFill>
            </a:endParaRPr>
          </a:p>
        </p:txBody>
      </p:sp>
      <p:sp>
        <p:nvSpPr>
          <p:cNvPr id="20" name="Rectangle: Rounded Corners 19">
            <a:extLst>
              <a:ext uri="{FF2B5EF4-FFF2-40B4-BE49-F238E27FC236}">
                <a16:creationId xmlns:a16="http://schemas.microsoft.com/office/drawing/2014/main" id="{90F7534E-5E7A-7E59-6577-032BCC3DEC46}"/>
              </a:ext>
            </a:extLst>
          </p:cNvPr>
          <p:cNvSpPr/>
          <p:nvPr/>
        </p:nvSpPr>
        <p:spPr>
          <a:xfrm>
            <a:off x="6996059" y="2845395"/>
            <a:ext cx="2589505" cy="1246219"/>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Analysis of the design aesthetics and player emotions of horror games, 2022</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IN" sz="1050" dirty="0">
                <a:solidFill>
                  <a:schemeClr val="tx1"/>
                </a:solidFill>
              </a:rPr>
              <a:t>Players' experience levels</a:t>
            </a:r>
          </a:p>
        </p:txBody>
      </p:sp>
      <p:sp>
        <p:nvSpPr>
          <p:cNvPr id="27" name="Rectangle: Rounded Corners 26">
            <a:extLst>
              <a:ext uri="{FF2B5EF4-FFF2-40B4-BE49-F238E27FC236}">
                <a16:creationId xmlns:a16="http://schemas.microsoft.com/office/drawing/2014/main" id="{30F5E804-9607-4731-BF96-4B3B1508E0A5}"/>
              </a:ext>
            </a:extLst>
          </p:cNvPr>
          <p:cNvSpPr/>
          <p:nvPr/>
        </p:nvSpPr>
        <p:spPr>
          <a:xfrm>
            <a:off x="1085714" y="4990016"/>
            <a:ext cx="2589505" cy="1013313"/>
          </a:xfrm>
          <a:prstGeom prst="roundRect">
            <a:avLst>
              <a:gd name="adj" fmla="val 12500"/>
            </a:avLst>
          </a:prstGeom>
          <a:solidFill>
            <a:schemeClr val="bg1"/>
          </a:solidFill>
          <a:ln w="28575">
            <a:solidFill>
              <a:srgbClr val="DBB986"/>
            </a:solid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050" b="1" dirty="0">
                <a:solidFill>
                  <a:schemeClr val="tx1"/>
                </a:solidFill>
              </a:rPr>
              <a:t>Research on the Progress of VR in Game, 2023</a:t>
            </a:r>
          </a:p>
          <a:p>
            <a:pPr marL="85725"/>
            <a:r>
              <a:rPr lang="en-US" sz="100" b="1" dirty="0">
                <a:solidFill>
                  <a:schemeClr val="tx1"/>
                </a:solidFill>
              </a:rPr>
              <a:t> </a:t>
            </a:r>
            <a:endParaRPr lang="en-US" sz="1050" b="1" dirty="0">
              <a:solidFill>
                <a:schemeClr val="tx1"/>
              </a:solidFill>
            </a:endParaRPr>
          </a:p>
          <a:p>
            <a:pPr marL="257175" indent="-171450">
              <a:buFont typeface="Arial" panose="020B0604020202020204" pitchFamily="34" charset="0"/>
              <a:buChar char="•"/>
            </a:pPr>
            <a:r>
              <a:rPr lang="en-US" sz="1050" dirty="0">
                <a:solidFill>
                  <a:schemeClr val="tx1"/>
                </a:solidFill>
              </a:rPr>
              <a:t>Recent trends</a:t>
            </a:r>
            <a:endParaRPr lang="en-IN" sz="1050" dirty="0">
              <a:solidFill>
                <a:schemeClr val="tx1"/>
              </a:solidFill>
            </a:endParaRPr>
          </a:p>
        </p:txBody>
      </p:sp>
    </p:spTree>
    <p:extLst>
      <p:ext uri="{BB962C8B-B14F-4D97-AF65-F5344CB8AC3E}">
        <p14:creationId xmlns:p14="http://schemas.microsoft.com/office/powerpoint/2010/main" val="142499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8</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Problem Definition</a:t>
            </a:r>
          </a:p>
        </p:txBody>
      </p:sp>
      <p:sp>
        <p:nvSpPr>
          <p:cNvPr id="9" name="TextBox 8"/>
          <p:cNvSpPr txBox="1"/>
          <p:nvPr/>
        </p:nvSpPr>
        <p:spPr>
          <a:xfrm>
            <a:off x="609358" y="2756349"/>
            <a:ext cx="9344696" cy="3370666"/>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Virtual reality (VR) is an emerging technology that has the potential to revolutionize the way we interact with games and other experiences. However, VR is still relatively new and expensive, and many people lack the understanding of how it works. This limits the reach of VR technology and prevents it from becoming an integral part of our lives.</a:t>
            </a:r>
          </a:p>
          <a:p>
            <a:pPr marL="285750" indent="-285750">
              <a:lnSpc>
                <a:spcPct val="150000"/>
              </a:lnSpc>
              <a:buFont typeface="Arial" pitchFamily="34" charset="0"/>
              <a:buChar char="•"/>
            </a:pPr>
            <a:r>
              <a:rPr lang="en-US" sz="1600" dirty="0"/>
              <a:t>One way to introduce VR technology to a wider audience is to develop VR games. Gaming being one of the biggest industries in the world will allow VR to get a platform where it can showcase its endless possibilities to the world. Horror Games are some of the biggest games in the industry as they allow the player to get immersed with the environment. This makes the horror genre one of the best genres to showcase the capability of VR.</a:t>
            </a:r>
          </a:p>
        </p:txBody>
      </p:sp>
    </p:spTree>
    <p:extLst>
      <p:ext uri="{BB962C8B-B14F-4D97-AF65-F5344CB8AC3E}">
        <p14:creationId xmlns:p14="http://schemas.microsoft.com/office/powerpoint/2010/main" val="292309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1567549" y="-1576276"/>
            <a:ext cx="7553325" cy="10696575"/>
          </a:xfrm>
          <a:custGeom>
            <a:avLst/>
            <a:gdLst/>
            <a:ahLst/>
            <a:cxnLst/>
            <a:rect l="l" t="t" r="r" b="b"/>
            <a:pathLst>
              <a:path w="7553325" h="10696575" extrusionOk="0">
                <a:moveTo>
                  <a:pt x="0" y="10696575"/>
                </a:moveTo>
                <a:lnTo>
                  <a:pt x="0" y="0"/>
                </a:lnTo>
                <a:lnTo>
                  <a:pt x="7553325" y="0"/>
                </a:lnTo>
                <a:lnTo>
                  <a:pt x="7553325" y="10696575"/>
                </a:lnTo>
                <a:lnTo>
                  <a:pt x="0" y="10696575"/>
                </a:lnTo>
                <a:close/>
              </a:path>
            </a:pathLst>
          </a:custGeom>
          <a:blipFill rotWithShape="1">
            <a:blip r:embed="rId3">
              <a:alphaModFix/>
            </a:blip>
            <a:stretch>
              <a:fillRect l="-1479" t="-2019" r="-2619" b="-2059"/>
            </a:stretch>
          </a:blipFill>
          <a:ln>
            <a:noFill/>
          </a:ln>
        </p:spPr>
        <p:txBody>
          <a:bodyPr/>
          <a:lstStyle/>
          <a:p>
            <a:endParaRPr lang="en-IN" dirty="0"/>
          </a:p>
        </p:txBody>
      </p:sp>
      <p:sp>
        <p:nvSpPr>
          <p:cNvPr id="134" name="Google Shape;134;p25"/>
          <p:cNvSpPr/>
          <p:nvPr/>
        </p:nvSpPr>
        <p:spPr>
          <a:xfrm>
            <a:off x="262614" y="244907"/>
            <a:ext cx="10143929" cy="7054210"/>
          </a:xfrm>
          <a:custGeom>
            <a:avLst/>
            <a:gdLst/>
            <a:ahLst/>
            <a:cxnLst/>
            <a:rect l="l" t="t" r="r" b="b"/>
            <a:pathLst>
              <a:path w="18960615" h="13185439" extrusionOk="0">
                <a:moveTo>
                  <a:pt x="0" y="0"/>
                </a:moveTo>
                <a:lnTo>
                  <a:pt x="0" y="13185439"/>
                </a:lnTo>
                <a:lnTo>
                  <a:pt x="18960615" y="13185439"/>
                </a:lnTo>
                <a:lnTo>
                  <a:pt x="18960615" y="0"/>
                </a:lnTo>
                <a:lnTo>
                  <a:pt x="0" y="0"/>
                </a:lnTo>
                <a:close/>
                <a:moveTo>
                  <a:pt x="18899654" y="13124480"/>
                </a:moveTo>
                <a:lnTo>
                  <a:pt x="59690" y="13124480"/>
                </a:lnTo>
                <a:lnTo>
                  <a:pt x="59690" y="59690"/>
                </a:lnTo>
                <a:lnTo>
                  <a:pt x="18899654" y="59690"/>
                </a:lnTo>
                <a:lnTo>
                  <a:pt x="18899654" y="13124480"/>
                </a:lnTo>
                <a:close/>
              </a:path>
            </a:pathLst>
          </a:custGeom>
          <a:solidFill>
            <a:srgbClr val="DBB986"/>
          </a:solidFill>
          <a:ln>
            <a:noFill/>
          </a:ln>
        </p:spPr>
      </p:sp>
      <p:sp>
        <p:nvSpPr>
          <p:cNvPr id="138" name="Google Shape;138;p25"/>
          <p:cNvSpPr/>
          <p:nvPr/>
        </p:nvSpPr>
        <p:spPr>
          <a:xfrm rot="5400000">
            <a:off x="9243276" y="6178001"/>
            <a:ext cx="1003772" cy="998753"/>
          </a:xfrm>
          <a:custGeom>
            <a:avLst/>
            <a:gdLst/>
            <a:ahLst/>
            <a:cxnLst/>
            <a:rect l="l" t="t" r="r" b="b"/>
            <a:pathLst>
              <a:path w="1003772" h="998753" extrusionOk="0">
                <a:moveTo>
                  <a:pt x="0" y="0"/>
                </a:moveTo>
                <a:lnTo>
                  <a:pt x="1003772" y="0"/>
                </a:lnTo>
                <a:lnTo>
                  <a:pt x="1003772" y="998753"/>
                </a:lnTo>
                <a:lnTo>
                  <a:pt x="0" y="998753"/>
                </a:lnTo>
                <a:lnTo>
                  <a:pt x="0" y="0"/>
                </a:lnTo>
                <a:close/>
              </a:path>
            </a:pathLst>
          </a:custGeom>
          <a:blipFill rotWithShape="1">
            <a:blip r:embed="rId4">
              <a:alphaModFix/>
            </a:blip>
            <a:stretch>
              <a:fillRect/>
            </a:stretch>
          </a:blipFill>
          <a:ln>
            <a:noFill/>
          </a:ln>
        </p:spPr>
      </p:sp>
      <p:sp>
        <p:nvSpPr>
          <p:cNvPr id="139" name="Google Shape;139;p25"/>
          <p:cNvSpPr/>
          <p:nvPr/>
        </p:nvSpPr>
        <p:spPr>
          <a:xfrm>
            <a:off x="8973836" y="538074"/>
            <a:ext cx="1153206" cy="1060241"/>
          </a:xfrm>
          <a:custGeom>
            <a:avLst/>
            <a:gdLst/>
            <a:ahLst/>
            <a:cxnLst/>
            <a:rect l="l" t="t" r="r" b="b"/>
            <a:pathLst>
              <a:path w="1153206" h="1060241" extrusionOk="0">
                <a:moveTo>
                  <a:pt x="0" y="0"/>
                </a:moveTo>
                <a:lnTo>
                  <a:pt x="1153206" y="0"/>
                </a:lnTo>
                <a:lnTo>
                  <a:pt x="1153206" y="1060241"/>
                </a:lnTo>
                <a:lnTo>
                  <a:pt x="0" y="1060241"/>
                </a:lnTo>
                <a:lnTo>
                  <a:pt x="0" y="0"/>
                </a:lnTo>
                <a:close/>
              </a:path>
            </a:pathLst>
          </a:custGeom>
          <a:blipFill rotWithShape="1">
            <a:blip r:embed="rId5">
              <a:alphaModFix/>
            </a:blip>
            <a:stretch>
              <a:fillRect/>
            </a:stretch>
          </a:blipFill>
          <a:ln>
            <a:noFill/>
          </a:ln>
        </p:spPr>
      </p:sp>
      <p:sp>
        <p:nvSpPr>
          <p:cNvPr id="144" name="Google Shape;144;p25"/>
          <p:cNvSpPr txBox="1"/>
          <p:nvPr/>
        </p:nvSpPr>
        <p:spPr>
          <a:xfrm>
            <a:off x="1733738" y="491681"/>
            <a:ext cx="7105216" cy="1188402"/>
          </a:xfrm>
          <a:prstGeom prst="rect">
            <a:avLst/>
          </a:prstGeom>
          <a:noFill/>
          <a:ln>
            <a:noFill/>
          </a:ln>
        </p:spPr>
        <p:txBody>
          <a:bodyPr spcFirstLastPara="1" wrap="square" lIns="0" tIns="0" rIns="0" bIns="0" anchor="t" anchorCtr="0">
            <a:spAutoFit/>
          </a:bodyPr>
          <a:lstStyle/>
          <a:p>
            <a:pPr marL="0" marR="0" lvl="0" indent="0" algn="ctr" rtl="0">
              <a:lnSpc>
                <a:spcPct val="143008"/>
              </a:lnSpc>
              <a:spcBef>
                <a:spcPts val="0"/>
              </a:spcBef>
              <a:spcAft>
                <a:spcPts val="0"/>
              </a:spcAft>
              <a:buNone/>
            </a:pPr>
            <a:r>
              <a:rPr lang="en" sz="1800" b="1" i="0" u="none" strike="noStrike" cap="none" dirty="0">
                <a:solidFill>
                  <a:srgbClr val="A50021"/>
                </a:solidFill>
                <a:latin typeface="Merriweather"/>
                <a:ea typeface="Merriweather"/>
                <a:cs typeface="Merriweather"/>
                <a:sym typeface="Merriweather"/>
              </a:rPr>
              <a:t>2</a:t>
            </a:r>
            <a:r>
              <a:rPr lang="en" sz="1800" b="1" i="0" u="none" strike="noStrike" cap="none" baseline="30000" dirty="0">
                <a:solidFill>
                  <a:srgbClr val="A50021"/>
                </a:solidFill>
                <a:latin typeface="Merriweather"/>
                <a:ea typeface="Merriweather"/>
                <a:cs typeface="Merriweather"/>
                <a:sym typeface="Merriweather"/>
              </a:rPr>
              <a:t>nd</a:t>
            </a:r>
            <a:r>
              <a:rPr lang="en" sz="1800" b="1" i="0" u="none" strike="noStrike" cap="none" dirty="0">
                <a:solidFill>
                  <a:srgbClr val="A50021"/>
                </a:solidFill>
                <a:latin typeface="Merriweather"/>
                <a:ea typeface="Merriweather"/>
                <a:cs typeface="Merriweather"/>
                <a:sym typeface="Merriweather"/>
              </a:rPr>
              <a:t>  International Conference on</a:t>
            </a:r>
            <a:endParaRPr lang="en" b="1" dirty="0">
              <a:solidFill>
                <a:srgbClr val="A50021"/>
              </a:solidFill>
              <a:latin typeface="Merriweather"/>
              <a:ea typeface="Merriweather"/>
              <a:cs typeface="Merriweather"/>
              <a:sym typeface="Merriweather"/>
            </a:endParaRPr>
          </a:p>
          <a:p>
            <a:pPr marL="0" marR="0" lvl="0" indent="0" algn="ctr" rtl="0">
              <a:lnSpc>
                <a:spcPct val="143008"/>
              </a:lnSpc>
              <a:spcBef>
                <a:spcPts val="0"/>
              </a:spcBef>
              <a:spcAft>
                <a:spcPts val="0"/>
              </a:spcAft>
              <a:buNone/>
            </a:pPr>
            <a:r>
              <a:rPr lang="en" sz="1800" b="1" i="0" u="none" strike="noStrike" cap="none" dirty="0">
                <a:solidFill>
                  <a:srgbClr val="32312F"/>
                </a:solidFill>
                <a:latin typeface="Merriweather"/>
                <a:ea typeface="Merriweather"/>
                <a:cs typeface="Merriweather"/>
                <a:sym typeface="Merriweather"/>
              </a:rPr>
              <a:t>Advances in Technology and Management (ICATM -2024)</a:t>
            </a:r>
          </a:p>
          <a:p>
            <a:pPr marL="0" marR="0" lvl="0" indent="0" algn="ctr" rtl="0">
              <a:lnSpc>
                <a:spcPct val="143008"/>
              </a:lnSpc>
              <a:spcBef>
                <a:spcPts val="0"/>
              </a:spcBef>
              <a:spcAft>
                <a:spcPts val="0"/>
              </a:spcAft>
              <a:buNone/>
            </a:pPr>
            <a:r>
              <a:rPr lang="en" sz="1800" b="1" dirty="0">
                <a:solidFill>
                  <a:srgbClr val="32312F"/>
                </a:solidFill>
                <a:latin typeface="Merriweather"/>
                <a:ea typeface="Merriweather"/>
                <a:cs typeface="Merriweather"/>
                <a:sym typeface="Merriweather"/>
              </a:rPr>
              <a:t>April 5-6, 2024</a:t>
            </a:r>
            <a:endParaRPr lang="en" sz="1800" b="1" i="0" u="none" strike="noStrike" cap="none" dirty="0">
              <a:solidFill>
                <a:srgbClr val="32312F"/>
              </a:solidFill>
              <a:latin typeface="Merriweather"/>
              <a:ea typeface="Merriweather"/>
              <a:cs typeface="Merriweather"/>
              <a:sym typeface="Merriweather"/>
            </a:endParaRPr>
          </a:p>
        </p:txBody>
      </p:sp>
      <p:grpSp>
        <p:nvGrpSpPr>
          <p:cNvPr id="154" name="Google Shape;154;p25"/>
          <p:cNvGrpSpPr/>
          <p:nvPr/>
        </p:nvGrpSpPr>
        <p:grpSpPr>
          <a:xfrm>
            <a:off x="569499" y="279351"/>
            <a:ext cx="1032431" cy="1577090"/>
            <a:chOff x="0" y="0"/>
            <a:chExt cx="1377125" cy="2103909"/>
          </a:xfrm>
        </p:grpSpPr>
        <p:sp>
          <p:nvSpPr>
            <p:cNvPr id="155" name="Google Shape;155;p25"/>
            <p:cNvSpPr/>
            <p:nvPr/>
          </p:nvSpPr>
          <p:spPr>
            <a:xfrm>
              <a:off x="53166" y="0"/>
              <a:ext cx="1144044" cy="1459884"/>
            </a:xfrm>
            <a:custGeom>
              <a:avLst/>
              <a:gdLst/>
              <a:ahLst/>
              <a:cxnLst/>
              <a:rect l="l" t="t" r="r" b="b"/>
              <a:pathLst>
                <a:path w="1144044" h="1459884" extrusionOk="0">
                  <a:moveTo>
                    <a:pt x="0" y="0"/>
                  </a:moveTo>
                  <a:lnTo>
                    <a:pt x="1144044" y="0"/>
                  </a:lnTo>
                  <a:lnTo>
                    <a:pt x="1144044" y="1459884"/>
                  </a:lnTo>
                  <a:lnTo>
                    <a:pt x="0" y="1459884"/>
                  </a:lnTo>
                  <a:lnTo>
                    <a:pt x="0" y="0"/>
                  </a:lnTo>
                  <a:close/>
                </a:path>
              </a:pathLst>
            </a:custGeom>
            <a:blipFill rotWithShape="1">
              <a:blip r:embed="rId6">
                <a:alphaModFix/>
              </a:blip>
              <a:stretch>
                <a:fillRect l="-9288" r="-156097"/>
              </a:stretch>
            </a:blipFill>
            <a:ln>
              <a:noFill/>
            </a:ln>
          </p:spPr>
        </p:sp>
        <p:sp>
          <p:nvSpPr>
            <p:cNvPr id="156" name="Google Shape;156;p25"/>
            <p:cNvSpPr/>
            <p:nvPr/>
          </p:nvSpPr>
          <p:spPr>
            <a:xfrm>
              <a:off x="0" y="997725"/>
              <a:ext cx="1377125" cy="1106184"/>
            </a:xfrm>
            <a:custGeom>
              <a:avLst/>
              <a:gdLst/>
              <a:ahLst/>
              <a:cxnLst/>
              <a:rect l="l" t="t" r="r" b="b"/>
              <a:pathLst>
                <a:path w="1377125" h="1106184" extrusionOk="0">
                  <a:moveTo>
                    <a:pt x="0" y="0"/>
                  </a:moveTo>
                  <a:lnTo>
                    <a:pt x="1377125" y="0"/>
                  </a:lnTo>
                  <a:lnTo>
                    <a:pt x="1377125" y="1106184"/>
                  </a:lnTo>
                  <a:lnTo>
                    <a:pt x="0" y="1106184"/>
                  </a:lnTo>
                  <a:lnTo>
                    <a:pt x="0" y="0"/>
                  </a:lnTo>
                  <a:close/>
                </a:path>
              </a:pathLst>
            </a:custGeom>
            <a:blipFill rotWithShape="1">
              <a:blip r:embed="rId6">
                <a:alphaModFix/>
              </a:blip>
              <a:stretch>
                <a:fillRect l="-61558" r="-5489"/>
              </a:stretch>
            </a:blipFill>
            <a:ln>
              <a:noFill/>
            </a:ln>
          </p:spPr>
        </p:sp>
      </p:grpSp>
      <p:sp>
        <p:nvSpPr>
          <p:cNvPr id="4" name="TextBox 3">
            <a:extLst>
              <a:ext uri="{FF2B5EF4-FFF2-40B4-BE49-F238E27FC236}">
                <a16:creationId xmlns:a16="http://schemas.microsoft.com/office/drawing/2014/main" id="{E17C3476-4596-AACD-F571-F72260543B90}"/>
              </a:ext>
            </a:extLst>
          </p:cNvPr>
          <p:cNvSpPr txBox="1"/>
          <p:nvPr/>
        </p:nvSpPr>
        <p:spPr>
          <a:xfrm>
            <a:off x="609358" y="1680083"/>
            <a:ext cx="9517684" cy="307777"/>
          </a:xfrm>
          <a:prstGeom prst="rect">
            <a:avLst/>
          </a:prstGeom>
          <a:noFill/>
        </p:spPr>
        <p:txBody>
          <a:bodyPr wrap="square" rtlCol="0">
            <a:spAutoFit/>
          </a:bodyPr>
          <a:lstStyle/>
          <a:p>
            <a:r>
              <a:rPr lang="en-IN" dirty="0"/>
              <a:t>--------------------------------------------------------------------------------------------------------------------------------------------------------------</a:t>
            </a:r>
          </a:p>
        </p:txBody>
      </p:sp>
      <p:sp>
        <p:nvSpPr>
          <p:cNvPr id="5" name="Date Placeholder 4">
            <a:extLst>
              <a:ext uri="{FF2B5EF4-FFF2-40B4-BE49-F238E27FC236}">
                <a16:creationId xmlns:a16="http://schemas.microsoft.com/office/drawing/2014/main" id="{49539010-E3C3-5A82-7273-79D392E4C348}"/>
              </a:ext>
            </a:extLst>
          </p:cNvPr>
          <p:cNvSpPr>
            <a:spLocks noGrp="1"/>
          </p:cNvSpPr>
          <p:nvPr>
            <p:ph type="dt" idx="10"/>
          </p:nvPr>
        </p:nvSpPr>
        <p:spPr/>
        <p:txBody>
          <a:bodyPr/>
          <a:lstStyle/>
          <a:p>
            <a:fld id="{A174D43B-D405-4C66-AAFC-12F687A583A3}" type="datetime1">
              <a:rPr lang="en-US" smtClean="0"/>
              <a:t>4/6/2024</a:t>
            </a:fld>
            <a:endParaRPr lang="en-US"/>
          </a:p>
        </p:txBody>
      </p:sp>
      <p:sp>
        <p:nvSpPr>
          <p:cNvPr id="6" name="Footer Placeholder 5">
            <a:extLst>
              <a:ext uri="{FF2B5EF4-FFF2-40B4-BE49-F238E27FC236}">
                <a16:creationId xmlns:a16="http://schemas.microsoft.com/office/drawing/2014/main" id="{4A42F6E0-E106-D588-097B-4BFE24A2430F}"/>
              </a:ext>
            </a:extLst>
          </p:cNvPr>
          <p:cNvSpPr>
            <a:spLocks noGrp="1"/>
          </p:cNvSpPr>
          <p:nvPr>
            <p:ph type="ftr" idx="11"/>
          </p:nvPr>
        </p:nvSpPr>
        <p:spPr>
          <a:xfrm>
            <a:off x="3897562" y="6353364"/>
            <a:ext cx="2894400" cy="364800"/>
          </a:xfrm>
        </p:spPr>
        <p:txBody>
          <a:bodyPr/>
          <a:lstStyle/>
          <a:p>
            <a:r>
              <a:rPr lang="en-IN" dirty="0"/>
              <a:t>ICATM-2024</a:t>
            </a:r>
          </a:p>
        </p:txBody>
      </p:sp>
      <p:sp>
        <p:nvSpPr>
          <p:cNvPr id="7" name="Slide Number Placeholder 6">
            <a:extLst>
              <a:ext uri="{FF2B5EF4-FFF2-40B4-BE49-F238E27FC236}">
                <a16:creationId xmlns:a16="http://schemas.microsoft.com/office/drawing/2014/main" id="{6D055D19-C0D5-EDC4-8EAD-42D2E636870B}"/>
              </a:ext>
            </a:extLst>
          </p:cNvPr>
          <p:cNvSpPr>
            <a:spLocks noGrp="1"/>
          </p:cNvSpPr>
          <p:nvPr>
            <p:ph type="sldNum" idx="12"/>
          </p:nvPr>
        </p:nvSpPr>
        <p:spPr>
          <a:xfrm>
            <a:off x="7465108" y="6353364"/>
            <a:ext cx="2132700" cy="364800"/>
          </a:xfrm>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2" name="TextBox 1"/>
          <p:cNvSpPr txBox="1"/>
          <p:nvPr/>
        </p:nvSpPr>
        <p:spPr>
          <a:xfrm>
            <a:off x="782345" y="1948423"/>
            <a:ext cx="9171709"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Methodology  </a:t>
            </a:r>
          </a:p>
        </p:txBody>
      </p:sp>
      <p:sp>
        <p:nvSpPr>
          <p:cNvPr id="3" name="Rectangle: Rounded Corners 2">
            <a:extLst>
              <a:ext uri="{FF2B5EF4-FFF2-40B4-BE49-F238E27FC236}">
                <a16:creationId xmlns:a16="http://schemas.microsoft.com/office/drawing/2014/main" id="{FDB70402-53BC-ED06-5F39-9698C6E585DA}"/>
              </a:ext>
            </a:extLst>
          </p:cNvPr>
          <p:cNvSpPr/>
          <p:nvPr/>
        </p:nvSpPr>
        <p:spPr>
          <a:xfrm>
            <a:off x="1078599" y="2663753"/>
            <a:ext cx="8511958" cy="3511738"/>
          </a:xfrm>
          <a:prstGeom prst="roundRect">
            <a:avLst>
              <a:gd name="adj" fmla="val 6614"/>
            </a:avLst>
          </a:prstGeom>
          <a:solidFill>
            <a:srgbClr val="F9F3EB"/>
          </a:solidFill>
          <a:ln>
            <a:solidFill>
              <a:srgbClr val="E31F55"/>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endParaRPr>
          </a:p>
        </p:txBody>
      </p:sp>
      <p:pic>
        <p:nvPicPr>
          <p:cNvPr id="60" name="Picture 59">
            <a:extLst>
              <a:ext uri="{FF2B5EF4-FFF2-40B4-BE49-F238E27FC236}">
                <a16:creationId xmlns:a16="http://schemas.microsoft.com/office/drawing/2014/main" id="{6B11CB07-76DB-F5F0-C106-EE097D2B76EE}"/>
              </a:ext>
            </a:extLst>
          </p:cNvPr>
          <p:cNvPicPr>
            <a:picLocks noChangeAspect="1"/>
          </p:cNvPicPr>
          <p:nvPr/>
        </p:nvPicPr>
        <p:blipFill>
          <a:blip r:embed="rId7"/>
          <a:stretch>
            <a:fillRect/>
          </a:stretch>
        </p:blipFill>
        <p:spPr>
          <a:xfrm>
            <a:off x="1839942" y="3384958"/>
            <a:ext cx="6989272" cy="2086886"/>
          </a:xfrm>
          <a:prstGeom prst="rect">
            <a:avLst/>
          </a:prstGeom>
        </p:spPr>
      </p:pic>
    </p:spTree>
    <p:extLst>
      <p:ext uri="{BB962C8B-B14F-4D97-AF65-F5344CB8AC3E}">
        <p14:creationId xmlns:p14="http://schemas.microsoft.com/office/powerpoint/2010/main" val="15693590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1612</Words>
  <Application>Microsoft Office PowerPoint</Application>
  <PresentationFormat>Custom</PresentationFormat>
  <Paragraphs>257</Paragraphs>
  <Slides>19</Slides>
  <Notes>19</Notes>
  <HiddenSlides>0</HiddenSlides>
  <MMClips>2</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Merriweather</vt:lpstr>
      <vt:lpstr>Times New Roman</vt: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Shilpali Bansu</dc:creator>
  <cp:lastModifiedBy>Hitesh Behera</cp:lastModifiedBy>
  <cp:revision>34</cp:revision>
  <dcterms:modified xsi:type="dcterms:W3CDTF">2024-04-05T18:54:36Z</dcterms:modified>
</cp:coreProperties>
</file>