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handoutMasterIdLst>
    <p:handoutMasterId r:id="rId22"/>
  </p:handoutMasterIdLst>
  <p:sldIdLst>
    <p:sldId id="256" r:id="rId3"/>
    <p:sldId id="267" r:id="rId4"/>
    <p:sldId id="268" r:id="rId5"/>
    <p:sldId id="275" r:id="rId6"/>
    <p:sldId id="269" r:id="rId7"/>
    <p:sldId id="289" r:id="rId8"/>
    <p:sldId id="276" r:id="rId9"/>
    <p:sldId id="277" r:id="rId10"/>
    <p:sldId id="278" r:id="rId11"/>
    <p:sldId id="285" r:id="rId12"/>
    <p:sldId id="286" r:id="rId13"/>
    <p:sldId id="279" r:id="rId14"/>
    <p:sldId id="287" r:id="rId15"/>
    <p:sldId id="280" r:id="rId16"/>
    <p:sldId id="281" r:id="rId17"/>
    <p:sldId id="283" r:id="rId18"/>
    <p:sldId id="282" r:id="rId19"/>
    <p:sldId id="290" r:id="rId20"/>
  </p:sldIdLst>
  <p:sldSz cx="10688638" cy="7553325"/>
  <p:notesSz cx="6858000" cy="9144000"/>
  <p:embeddedFontLst>
    <p:embeddedFont>
      <p:font typeface="Merriweather"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79">
          <p15:clr>
            <a:srgbClr val="A4A3A4"/>
          </p15:clr>
        </p15:guide>
        <p15:guide id="2" pos="33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B986"/>
    <a:srgbClr val="F9F3EB"/>
    <a:srgbClr val="EBD8BB"/>
    <a:srgbClr val="F58E22"/>
    <a:srgbClr val="FBE0C5"/>
    <a:srgbClr val="FDEEDF"/>
    <a:srgbClr val="E31F55"/>
    <a:srgbClr val="FBD5AF"/>
    <a:srgbClr val="F58B22"/>
    <a:srgbClr val="D8D1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74" autoAdjust="0"/>
    <p:restoredTop sz="94660"/>
  </p:normalViewPr>
  <p:slideViewPr>
    <p:cSldViewPr snapToGrid="0">
      <p:cViewPr>
        <p:scale>
          <a:sx n="100" d="100"/>
          <a:sy n="100" d="100"/>
        </p:scale>
        <p:origin x="72" y="-900"/>
      </p:cViewPr>
      <p:guideLst>
        <p:guide orient="horz" pos="2379"/>
        <p:guide pos="33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6B115A-3E8E-07E5-81A0-2159062F4B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56C0453-AC8E-9C83-A061-A03F31EB2F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6DE52B-B922-4874-A347-E89D4A126438}" type="datetimeFigureOut">
              <a:rPr lang="en-IN" smtClean="0"/>
              <a:t>04-04-2024</a:t>
            </a:fld>
            <a:endParaRPr lang="en-IN"/>
          </a:p>
        </p:txBody>
      </p:sp>
      <p:sp>
        <p:nvSpPr>
          <p:cNvPr id="4" name="Footer Placeholder 3">
            <a:extLst>
              <a:ext uri="{FF2B5EF4-FFF2-40B4-BE49-F238E27FC236}">
                <a16:creationId xmlns:a16="http://schemas.microsoft.com/office/drawing/2014/main" id="{B60B5CA1-8687-E8D3-5E66-21CAAEF86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5" name="Slide Number Placeholder 4">
            <a:extLst>
              <a:ext uri="{FF2B5EF4-FFF2-40B4-BE49-F238E27FC236}">
                <a16:creationId xmlns:a16="http://schemas.microsoft.com/office/drawing/2014/main" id="{9EFCE90B-2633-7686-5D10-6A3A7D203F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22B0C9-4668-46AC-9E08-9A574E709A44}" type="slidenum">
              <a:rPr lang="en-IN" smtClean="0"/>
              <a:t>‹#›</a:t>
            </a:fld>
            <a:endParaRPr lang="en-IN"/>
          </a:p>
        </p:txBody>
      </p:sp>
    </p:spTree>
    <p:extLst>
      <p:ext uri="{BB962C8B-B14F-4D97-AF65-F5344CB8AC3E}">
        <p14:creationId xmlns:p14="http://schemas.microsoft.com/office/powerpoint/2010/main" val="12119798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2859" y="685800"/>
            <a:ext cx="4853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32288240"/>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53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2704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64387" y="1093368"/>
            <a:ext cx="9960600" cy="3014100"/>
          </a:xfrm>
          <a:prstGeom prst="rect">
            <a:avLst/>
          </a:prstGeom>
        </p:spPr>
        <p:txBody>
          <a:bodyPr spcFirstLastPara="1" wrap="square" lIns="116000" tIns="116000" rIns="116000" bIns="116000" anchor="b" anchorCtr="0">
            <a:no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11" name="Google Shape;11;p2"/>
          <p:cNvSpPr txBox="1">
            <a:spLocks noGrp="1"/>
          </p:cNvSpPr>
          <p:nvPr>
            <p:ph type="subTitle" idx="1"/>
          </p:nvPr>
        </p:nvSpPr>
        <p:spPr>
          <a:xfrm>
            <a:off x="364377" y="4161758"/>
            <a:ext cx="9960600" cy="1164000"/>
          </a:xfrm>
          <a:prstGeom prst="rect">
            <a:avLst/>
          </a:prstGeom>
        </p:spPr>
        <p:txBody>
          <a:bodyPr spcFirstLastPara="1" wrap="square" lIns="116000" tIns="116000" rIns="116000" bIns="116000" anchor="t"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64377" y="1624284"/>
            <a:ext cx="9960600" cy="2883300"/>
          </a:xfrm>
          <a:prstGeom prst="rect">
            <a:avLst/>
          </a:prstGeom>
        </p:spPr>
        <p:txBody>
          <a:bodyPr spcFirstLastPara="1" wrap="square" lIns="116000" tIns="116000" rIns="116000" bIns="116000" anchor="b" anchorCtr="0">
            <a:no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a:spLocks noGrp="1"/>
          </p:cNvSpPr>
          <p:nvPr>
            <p:ph type="body" idx="1"/>
          </p:nvPr>
        </p:nvSpPr>
        <p:spPr>
          <a:xfrm>
            <a:off x="364377" y="4628871"/>
            <a:ext cx="9960600" cy="1910100"/>
          </a:xfrm>
          <a:prstGeom prst="rect">
            <a:avLst/>
          </a:prstGeom>
        </p:spPr>
        <p:txBody>
          <a:bodyPr spcFirstLastPara="1" wrap="square" lIns="116000" tIns="116000" rIns="116000" bIns="116000" anchor="t" anchorCtr="0">
            <a:noAutofit/>
          </a:bodyPr>
          <a:lstStyle>
            <a:lvl1pPr marL="457200" lvl="0" indent="-374650" algn="ctr">
              <a:spcBef>
                <a:spcPts val="0"/>
              </a:spcBef>
              <a:spcAft>
                <a:spcPts val="0"/>
              </a:spcAft>
              <a:buSzPts val="2300"/>
              <a:buChar char="●"/>
              <a:defRPr/>
            </a:lvl1pPr>
            <a:lvl2pPr marL="914400" lvl="1" indent="-342900" algn="ctr">
              <a:spcBef>
                <a:spcPts val="2000"/>
              </a:spcBef>
              <a:spcAft>
                <a:spcPts val="0"/>
              </a:spcAft>
              <a:buSzPts val="1800"/>
              <a:buChar char="○"/>
              <a:defRPr/>
            </a:lvl2pPr>
            <a:lvl3pPr marL="1371600" lvl="2" indent="-342900" algn="ctr">
              <a:spcBef>
                <a:spcPts val="2000"/>
              </a:spcBef>
              <a:spcAft>
                <a:spcPts val="0"/>
              </a:spcAft>
              <a:buSzPts val="1800"/>
              <a:buChar char="■"/>
              <a:defRPr/>
            </a:lvl3pPr>
            <a:lvl4pPr marL="1828800" lvl="3" indent="-342900" algn="ctr">
              <a:spcBef>
                <a:spcPts val="2000"/>
              </a:spcBef>
              <a:spcAft>
                <a:spcPts val="0"/>
              </a:spcAft>
              <a:buSzPts val="1800"/>
              <a:buChar char="●"/>
              <a:defRPr/>
            </a:lvl4pPr>
            <a:lvl5pPr marL="2286000" lvl="4" indent="-342900" algn="ctr">
              <a:spcBef>
                <a:spcPts val="2000"/>
              </a:spcBef>
              <a:spcAft>
                <a:spcPts val="0"/>
              </a:spcAft>
              <a:buSzPts val="1800"/>
              <a:buChar char="○"/>
              <a:defRPr/>
            </a:lvl5pPr>
            <a:lvl6pPr marL="2743200" lvl="5" indent="-342900" algn="ctr">
              <a:spcBef>
                <a:spcPts val="2000"/>
              </a:spcBef>
              <a:spcAft>
                <a:spcPts val="0"/>
              </a:spcAft>
              <a:buSzPts val="1800"/>
              <a:buChar char="■"/>
              <a:defRPr/>
            </a:lvl6pPr>
            <a:lvl7pPr marL="3200400" lvl="6" indent="-342900" algn="ctr">
              <a:spcBef>
                <a:spcPts val="2000"/>
              </a:spcBef>
              <a:spcAft>
                <a:spcPts val="0"/>
              </a:spcAft>
              <a:buSzPts val="1800"/>
              <a:buChar char="●"/>
              <a:defRPr/>
            </a:lvl7pPr>
            <a:lvl8pPr marL="3657600" lvl="7" indent="-342900" algn="ctr">
              <a:spcBef>
                <a:spcPts val="2000"/>
              </a:spcBef>
              <a:spcAft>
                <a:spcPts val="0"/>
              </a:spcAft>
              <a:buSzPts val="1800"/>
              <a:buChar char="○"/>
              <a:defRPr/>
            </a:lvl8pPr>
            <a:lvl9pPr marL="4114800" lvl="8" indent="-342900" algn="ctr">
              <a:spcBef>
                <a:spcPts val="2000"/>
              </a:spcBef>
              <a:spcAft>
                <a:spcPts val="2000"/>
              </a:spcAft>
              <a:buSzPts val="1800"/>
              <a:buChar char="■"/>
              <a:defRPr/>
            </a:lvl9pPr>
          </a:lstStyle>
          <a:p>
            <a:endParaRPr/>
          </a:p>
        </p:txBody>
      </p:sp>
      <p:sp>
        <p:nvSpPr>
          <p:cNvPr id="47" name="Google Shape;47;p11"/>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6655C1DC-48FB-40C2-8DEF-863A27E4E798}" type="datetime1">
              <a:rPr lang="en-US" smtClean="0"/>
              <a:t>4/4/2024</a:t>
            </a:fld>
            <a:endParaRPr/>
          </a:p>
        </p:txBody>
      </p:sp>
      <p:sp>
        <p:nvSpPr>
          <p:cNvPr id="58" name="Google Shape;58;p14"/>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59" name="Google Shape;59;p14"/>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2038" y="4404830"/>
            <a:ext cx="7769400" cy="1361400"/>
          </a:xfrm>
          <a:prstGeom prst="rect">
            <a:avLst/>
          </a:prstGeom>
          <a:noFill/>
          <a:ln>
            <a:noFill/>
          </a:ln>
        </p:spPr>
        <p:txBody>
          <a:bodyPr spcFirstLastPara="1" wrap="square" lIns="91375" tIns="45675" rIns="91375" bIns="45675"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722038" y="2905347"/>
            <a:ext cx="7769400" cy="1499700"/>
          </a:xfrm>
          <a:prstGeom prst="rect">
            <a:avLst/>
          </a:prstGeom>
          <a:noFill/>
          <a:ln>
            <a:noFill/>
          </a:ln>
        </p:spPr>
        <p:txBody>
          <a:bodyPr spcFirstLastPara="1" wrap="square" lIns="91375" tIns="45675" rIns="91375" bIns="45675"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400"/>
              </a:spcBef>
              <a:spcAft>
                <a:spcPts val="0"/>
              </a:spcAft>
              <a:buClr>
                <a:srgbClr val="888888"/>
              </a:buClr>
              <a:buSzPts val="1800"/>
              <a:buNone/>
              <a:defRPr sz="1800">
                <a:solidFill>
                  <a:srgbClr val="888888"/>
                </a:solidFill>
              </a:defRPr>
            </a:lvl2pPr>
            <a:lvl3pPr marL="1371600" lvl="2" indent="-228600" algn="l" rtl="0">
              <a:spcBef>
                <a:spcPts val="300"/>
              </a:spcBef>
              <a:spcAft>
                <a:spcPts val="0"/>
              </a:spcAft>
              <a:buClr>
                <a:srgbClr val="888888"/>
              </a:buClr>
              <a:buSzPts val="1600"/>
              <a:buNone/>
              <a:defRPr sz="1600">
                <a:solidFill>
                  <a:srgbClr val="888888"/>
                </a:solidFill>
              </a:defRPr>
            </a:lvl3pPr>
            <a:lvl4pPr marL="1828800" lvl="3" indent="-228600" algn="l" rtl="0">
              <a:spcBef>
                <a:spcPts val="300"/>
              </a:spcBef>
              <a:spcAft>
                <a:spcPts val="0"/>
              </a:spcAft>
              <a:buClr>
                <a:srgbClr val="888888"/>
              </a:buClr>
              <a:buSzPts val="1400"/>
              <a:buNone/>
              <a:defRPr sz="1400">
                <a:solidFill>
                  <a:srgbClr val="888888"/>
                </a:solidFill>
              </a:defRPr>
            </a:lvl4pPr>
            <a:lvl5pPr marL="2286000" lvl="4" indent="-228600" algn="l" rtl="0">
              <a:spcBef>
                <a:spcPts val="300"/>
              </a:spcBef>
              <a:spcAft>
                <a:spcPts val="0"/>
              </a:spcAft>
              <a:buClr>
                <a:srgbClr val="888888"/>
              </a:buClr>
              <a:buSzPts val="1400"/>
              <a:buNone/>
              <a:defRPr sz="1400">
                <a:solidFill>
                  <a:srgbClr val="888888"/>
                </a:solidFill>
              </a:defRPr>
            </a:lvl5pPr>
            <a:lvl6pPr marL="2743200" lvl="5" indent="-228600" algn="l" rtl="0">
              <a:spcBef>
                <a:spcPts val="300"/>
              </a:spcBef>
              <a:spcAft>
                <a:spcPts val="0"/>
              </a:spcAft>
              <a:buClr>
                <a:srgbClr val="888888"/>
              </a:buClr>
              <a:buSzPts val="1400"/>
              <a:buNone/>
              <a:defRPr sz="1400">
                <a:solidFill>
                  <a:srgbClr val="888888"/>
                </a:solidFill>
              </a:defRPr>
            </a:lvl6pPr>
            <a:lvl7pPr marL="3200400" lvl="6" indent="-228600" algn="l" rtl="0">
              <a:spcBef>
                <a:spcPts val="300"/>
              </a:spcBef>
              <a:spcAft>
                <a:spcPts val="0"/>
              </a:spcAft>
              <a:buClr>
                <a:srgbClr val="888888"/>
              </a:buClr>
              <a:buSzPts val="1400"/>
              <a:buNone/>
              <a:defRPr sz="1400">
                <a:solidFill>
                  <a:srgbClr val="888888"/>
                </a:solidFill>
              </a:defRPr>
            </a:lvl7pPr>
            <a:lvl8pPr marL="3657600" lvl="7" indent="-228600" algn="l" rtl="0">
              <a:spcBef>
                <a:spcPts val="300"/>
              </a:spcBef>
              <a:spcAft>
                <a:spcPts val="0"/>
              </a:spcAft>
              <a:buClr>
                <a:srgbClr val="888888"/>
              </a:buClr>
              <a:buSzPts val="1400"/>
              <a:buNone/>
              <a:defRPr sz="1400">
                <a:solidFill>
                  <a:srgbClr val="888888"/>
                </a:solidFill>
              </a:defRPr>
            </a:lvl8pPr>
            <a:lvl9pPr marL="4114800" lvl="8" indent="-228600" algn="l" rtl="0">
              <a:spcBef>
                <a:spcPts val="300"/>
              </a:spcBef>
              <a:spcAft>
                <a:spcPts val="0"/>
              </a:spcAft>
              <a:buClr>
                <a:srgbClr val="888888"/>
              </a:buClr>
              <a:buSzPts val="1400"/>
              <a:buNone/>
              <a:defRPr sz="1400">
                <a:solidFill>
                  <a:srgbClr val="888888"/>
                </a:solidFill>
              </a:defRPr>
            </a:lvl9pPr>
          </a:lstStyle>
          <a:p>
            <a:endParaRPr/>
          </a:p>
        </p:txBody>
      </p:sp>
      <p:sp>
        <p:nvSpPr>
          <p:cNvPr id="75" name="Google Shape;75;p17"/>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EA95AB0-DBA4-4A1D-9EA2-1D5F8DC59E73}" type="datetime1">
              <a:rPr lang="en-US" smtClean="0"/>
              <a:t>4/4/2024</a:t>
            </a:fld>
            <a:endParaRPr/>
          </a:p>
        </p:txBody>
      </p:sp>
      <p:sp>
        <p:nvSpPr>
          <p:cNvPr id="76" name="Google Shape;76;p17"/>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77" name="Google Shape;77;p17"/>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8"/>
          <p:cNvSpPr txBox="1">
            <a:spLocks noGrp="1"/>
          </p:cNvSpPr>
          <p:nvPr>
            <p:ph type="body" idx="1"/>
          </p:nvPr>
        </p:nvSpPr>
        <p:spPr>
          <a:xfrm>
            <a:off x="457026" y="1599448"/>
            <a:ext cx="4037100" cy="4524000"/>
          </a:xfrm>
          <a:prstGeom prst="rect">
            <a:avLst/>
          </a:prstGeom>
          <a:noFill/>
          <a:ln>
            <a:noFill/>
          </a:ln>
        </p:spPr>
        <p:txBody>
          <a:bodyPr spcFirstLastPara="1" wrap="square" lIns="91375" tIns="45675" rIns="91375" bIns="45675" anchor="t" anchorCtr="0">
            <a:normAutofit/>
          </a:bodyPr>
          <a:lstStyle>
            <a:lvl1pPr marL="457200" lvl="0" indent="-406400" algn="l" rtl="0">
              <a:spcBef>
                <a:spcPts val="600"/>
              </a:spcBef>
              <a:spcAft>
                <a:spcPts val="0"/>
              </a:spcAft>
              <a:buClr>
                <a:schemeClr val="dk1"/>
              </a:buClr>
              <a:buSzPts val="2800"/>
              <a:buChar char="•"/>
              <a:defRPr sz="2800"/>
            </a:lvl1pPr>
            <a:lvl2pPr marL="914400" lvl="1" indent="-381000" algn="l" rtl="0">
              <a:spcBef>
                <a:spcPts val="50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400"/>
              </a:spcBef>
              <a:spcAft>
                <a:spcPts val="0"/>
              </a:spcAft>
              <a:buClr>
                <a:schemeClr val="dk1"/>
              </a:buClr>
              <a:buSzPts val="1800"/>
              <a:buChar char="–"/>
              <a:defRPr sz="1800"/>
            </a:lvl4pPr>
            <a:lvl5pPr marL="2286000" lvl="4" indent="-342900" algn="l" rtl="0">
              <a:spcBef>
                <a:spcPts val="400"/>
              </a:spcBef>
              <a:spcAft>
                <a:spcPts val="0"/>
              </a:spcAft>
              <a:buClr>
                <a:schemeClr val="dk1"/>
              </a:buClr>
              <a:buSzPts val="1800"/>
              <a:buChar char="»"/>
              <a:defRPr sz="1800"/>
            </a:lvl5pPr>
            <a:lvl6pPr marL="2743200" lvl="5" indent="-342900" algn="l" rtl="0">
              <a:spcBef>
                <a:spcPts val="400"/>
              </a:spcBef>
              <a:spcAft>
                <a:spcPts val="0"/>
              </a:spcAft>
              <a:buClr>
                <a:schemeClr val="dk1"/>
              </a:buClr>
              <a:buSzPts val="1800"/>
              <a:buChar char="•"/>
              <a:defRPr sz="1800"/>
            </a:lvl6pPr>
            <a:lvl7pPr marL="3200400" lvl="6" indent="-342900" algn="l" rtl="0">
              <a:spcBef>
                <a:spcPts val="400"/>
              </a:spcBef>
              <a:spcAft>
                <a:spcPts val="0"/>
              </a:spcAft>
              <a:buClr>
                <a:schemeClr val="dk1"/>
              </a:buClr>
              <a:buSzPts val="1800"/>
              <a:buChar char="•"/>
              <a:defRPr sz="1800"/>
            </a:lvl7pPr>
            <a:lvl8pPr marL="3657600" lvl="7" indent="-342900" algn="l" rtl="0">
              <a:spcBef>
                <a:spcPts val="400"/>
              </a:spcBef>
              <a:spcAft>
                <a:spcPts val="0"/>
              </a:spcAft>
              <a:buClr>
                <a:schemeClr val="dk1"/>
              </a:buClr>
              <a:buSzPts val="1800"/>
              <a:buChar char="•"/>
              <a:defRPr sz="1800"/>
            </a:lvl8pPr>
            <a:lvl9pPr marL="4114800" lvl="8" indent="-342900" algn="l" rtl="0">
              <a:spcBef>
                <a:spcPts val="400"/>
              </a:spcBef>
              <a:spcAft>
                <a:spcPts val="0"/>
              </a:spcAft>
              <a:buClr>
                <a:schemeClr val="dk1"/>
              </a:buClr>
              <a:buSzPts val="1800"/>
              <a:buChar char="•"/>
              <a:defRPr sz="1800"/>
            </a:lvl9pPr>
          </a:lstStyle>
          <a:p>
            <a:endParaRPr/>
          </a:p>
        </p:txBody>
      </p:sp>
      <p:sp>
        <p:nvSpPr>
          <p:cNvPr id="81" name="Google Shape;81;p18"/>
          <p:cNvSpPr txBox="1">
            <a:spLocks noGrp="1"/>
          </p:cNvSpPr>
          <p:nvPr>
            <p:ph type="body" idx="2"/>
          </p:nvPr>
        </p:nvSpPr>
        <p:spPr>
          <a:xfrm>
            <a:off x="4646429" y="1599448"/>
            <a:ext cx="4037100" cy="4524000"/>
          </a:xfrm>
          <a:prstGeom prst="rect">
            <a:avLst/>
          </a:prstGeom>
          <a:noFill/>
          <a:ln>
            <a:noFill/>
          </a:ln>
        </p:spPr>
        <p:txBody>
          <a:bodyPr spcFirstLastPara="1" wrap="square" lIns="91375" tIns="45675" rIns="91375" bIns="45675" anchor="t" anchorCtr="0">
            <a:normAutofit/>
          </a:bodyPr>
          <a:lstStyle>
            <a:lvl1pPr marL="457200" lvl="0" indent="-406400" algn="l" rtl="0">
              <a:spcBef>
                <a:spcPts val="600"/>
              </a:spcBef>
              <a:spcAft>
                <a:spcPts val="0"/>
              </a:spcAft>
              <a:buClr>
                <a:schemeClr val="dk1"/>
              </a:buClr>
              <a:buSzPts val="2800"/>
              <a:buChar char="•"/>
              <a:defRPr sz="2800"/>
            </a:lvl1pPr>
            <a:lvl2pPr marL="914400" lvl="1" indent="-381000" algn="l" rtl="0">
              <a:spcBef>
                <a:spcPts val="50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400"/>
              </a:spcBef>
              <a:spcAft>
                <a:spcPts val="0"/>
              </a:spcAft>
              <a:buClr>
                <a:schemeClr val="dk1"/>
              </a:buClr>
              <a:buSzPts val="1800"/>
              <a:buChar char="–"/>
              <a:defRPr sz="1800"/>
            </a:lvl4pPr>
            <a:lvl5pPr marL="2286000" lvl="4" indent="-342900" algn="l" rtl="0">
              <a:spcBef>
                <a:spcPts val="400"/>
              </a:spcBef>
              <a:spcAft>
                <a:spcPts val="0"/>
              </a:spcAft>
              <a:buClr>
                <a:schemeClr val="dk1"/>
              </a:buClr>
              <a:buSzPts val="1800"/>
              <a:buChar char="»"/>
              <a:defRPr sz="1800"/>
            </a:lvl5pPr>
            <a:lvl6pPr marL="2743200" lvl="5" indent="-342900" algn="l" rtl="0">
              <a:spcBef>
                <a:spcPts val="400"/>
              </a:spcBef>
              <a:spcAft>
                <a:spcPts val="0"/>
              </a:spcAft>
              <a:buClr>
                <a:schemeClr val="dk1"/>
              </a:buClr>
              <a:buSzPts val="1800"/>
              <a:buChar char="•"/>
              <a:defRPr sz="1800"/>
            </a:lvl6pPr>
            <a:lvl7pPr marL="3200400" lvl="6" indent="-342900" algn="l" rtl="0">
              <a:spcBef>
                <a:spcPts val="400"/>
              </a:spcBef>
              <a:spcAft>
                <a:spcPts val="0"/>
              </a:spcAft>
              <a:buClr>
                <a:schemeClr val="dk1"/>
              </a:buClr>
              <a:buSzPts val="1800"/>
              <a:buChar char="•"/>
              <a:defRPr sz="1800"/>
            </a:lvl7pPr>
            <a:lvl8pPr marL="3657600" lvl="7" indent="-342900" algn="l" rtl="0">
              <a:spcBef>
                <a:spcPts val="400"/>
              </a:spcBef>
              <a:spcAft>
                <a:spcPts val="0"/>
              </a:spcAft>
              <a:buClr>
                <a:schemeClr val="dk1"/>
              </a:buClr>
              <a:buSzPts val="1800"/>
              <a:buChar char="•"/>
              <a:defRPr sz="1800"/>
            </a:lvl8pPr>
            <a:lvl9pPr marL="4114800" lvl="8" indent="-342900" algn="l" rtl="0">
              <a:spcBef>
                <a:spcPts val="400"/>
              </a:spcBef>
              <a:spcAft>
                <a:spcPts val="0"/>
              </a:spcAft>
              <a:buClr>
                <a:schemeClr val="dk1"/>
              </a:buClr>
              <a:buSzPts val="1800"/>
              <a:buChar char="•"/>
              <a:defRPr sz="1800"/>
            </a:lvl9pPr>
          </a:lstStyle>
          <a:p>
            <a:endParaRPr/>
          </a:p>
        </p:txBody>
      </p:sp>
      <p:sp>
        <p:nvSpPr>
          <p:cNvPr id="82" name="Google Shape;82;p18"/>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55DCCB5-346B-4208-A9FA-9E6BD818EE2A}" type="datetime1">
              <a:rPr lang="en-US" smtClean="0"/>
              <a:t>4/4/2024</a:t>
            </a:fld>
            <a:endParaRPr/>
          </a:p>
        </p:txBody>
      </p:sp>
      <p:sp>
        <p:nvSpPr>
          <p:cNvPr id="83" name="Google Shape;83;p18"/>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84" name="Google Shape;84;p18"/>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9"/>
          <p:cNvSpPr txBox="1">
            <a:spLocks noGrp="1"/>
          </p:cNvSpPr>
          <p:nvPr>
            <p:ph type="body" idx="1"/>
          </p:nvPr>
        </p:nvSpPr>
        <p:spPr>
          <a:xfrm>
            <a:off x="457026" y="1534392"/>
            <a:ext cx="4038600" cy="639600"/>
          </a:xfrm>
          <a:prstGeom prst="rect">
            <a:avLst/>
          </a:prstGeom>
          <a:noFill/>
          <a:ln>
            <a:noFill/>
          </a:ln>
        </p:spPr>
        <p:txBody>
          <a:bodyPr spcFirstLastPara="1" wrap="square" lIns="91375" tIns="45675" rIns="91375" bIns="45675" anchor="b" anchorCtr="0">
            <a:normAutofit/>
          </a:bodyPr>
          <a:lstStyle>
            <a:lvl1pPr marL="457200" lvl="0" indent="-228600" algn="l" rtl="0">
              <a:spcBef>
                <a:spcPts val="50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400"/>
              </a:spcBef>
              <a:spcAft>
                <a:spcPts val="0"/>
              </a:spcAft>
              <a:buClr>
                <a:schemeClr val="dk1"/>
              </a:buClr>
              <a:buSzPts val="1800"/>
              <a:buNone/>
              <a:defRPr sz="1800" b="1"/>
            </a:lvl3pPr>
            <a:lvl4pPr marL="1828800" lvl="3" indent="-228600" algn="l" rtl="0">
              <a:spcBef>
                <a:spcPts val="300"/>
              </a:spcBef>
              <a:spcAft>
                <a:spcPts val="0"/>
              </a:spcAft>
              <a:buClr>
                <a:schemeClr val="dk1"/>
              </a:buClr>
              <a:buSzPts val="1600"/>
              <a:buNone/>
              <a:defRPr sz="1600" b="1"/>
            </a:lvl4pPr>
            <a:lvl5pPr marL="2286000" lvl="4" indent="-228600" algn="l" rtl="0">
              <a:spcBef>
                <a:spcPts val="300"/>
              </a:spcBef>
              <a:spcAft>
                <a:spcPts val="0"/>
              </a:spcAft>
              <a:buClr>
                <a:schemeClr val="dk1"/>
              </a:buClr>
              <a:buSzPts val="1600"/>
              <a:buNone/>
              <a:defRPr sz="1600" b="1"/>
            </a:lvl5pPr>
            <a:lvl6pPr marL="2743200" lvl="5" indent="-228600" algn="l" rtl="0">
              <a:spcBef>
                <a:spcPts val="300"/>
              </a:spcBef>
              <a:spcAft>
                <a:spcPts val="0"/>
              </a:spcAft>
              <a:buClr>
                <a:schemeClr val="dk1"/>
              </a:buClr>
              <a:buSzPts val="1600"/>
              <a:buNone/>
              <a:defRPr sz="1600" b="1"/>
            </a:lvl6pPr>
            <a:lvl7pPr marL="3200400" lvl="6" indent="-228600" algn="l" rtl="0">
              <a:spcBef>
                <a:spcPts val="300"/>
              </a:spcBef>
              <a:spcAft>
                <a:spcPts val="0"/>
              </a:spcAft>
              <a:buClr>
                <a:schemeClr val="dk1"/>
              </a:buClr>
              <a:buSzPts val="1600"/>
              <a:buNone/>
              <a:defRPr sz="1600" b="1"/>
            </a:lvl7pPr>
            <a:lvl8pPr marL="3657600" lvl="7" indent="-228600" algn="l" rtl="0">
              <a:spcBef>
                <a:spcPts val="300"/>
              </a:spcBef>
              <a:spcAft>
                <a:spcPts val="0"/>
              </a:spcAft>
              <a:buClr>
                <a:schemeClr val="dk1"/>
              </a:buClr>
              <a:buSzPts val="1600"/>
              <a:buNone/>
              <a:defRPr sz="1600" b="1"/>
            </a:lvl8pPr>
            <a:lvl9pPr marL="4114800" lvl="8" indent="-228600" algn="l" rtl="0">
              <a:spcBef>
                <a:spcPts val="300"/>
              </a:spcBef>
              <a:spcAft>
                <a:spcPts val="0"/>
              </a:spcAft>
              <a:buClr>
                <a:schemeClr val="dk1"/>
              </a:buClr>
              <a:buSzPts val="1600"/>
              <a:buNone/>
              <a:defRPr sz="1600" b="1"/>
            </a:lvl9pPr>
          </a:lstStyle>
          <a:p>
            <a:endParaRPr/>
          </a:p>
        </p:txBody>
      </p:sp>
      <p:sp>
        <p:nvSpPr>
          <p:cNvPr id="88" name="Google Shape;88;p19"/>
          <p:cNvSpPr txBox="1">
            <a:spLocks noGrp="1"/>
          </p:cNvSpPr>
          <p:nvPr>
            <p:ph type="body" idx="2"/>
          </p:nvPr>
        </p:nvSpPr>
        <p:spPr>
          <a:xfrm>
            <a:off x="457026" y="2173853"/>
            <a:ext cx="4038600" cy="3949500"/>
          </a:xfrm>
          <a:prstGeom prst="rect">
            <a:avLst/>
          </a:prstGeom>
          <a:noFill/>
          <a:ln>
            <a:noFill/>
          </a:ln>
        </p:spPr>
        <p:txBody>
          <a:bodyPr spcFirstLastPara="1" wrap="square" lIns="91375" tIns="45675" rIns="91375" bIns="45675" anchor="t" anchorCtr="0">
            <a:normAutofit/>
          </a:bodyPr>
          <a:lstStyle>
            <a:lvl1pPr marL="457200" lvl="0" indent="-381000" algn="l" rtl="0">
              <a:spcBef>
                <a:spcPts val="50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400"/>
              </a:spcBef>
              <a:spcAft>
                <a:spcPts val="0"/>
              </a:spcAft>
              <a:buClr>
                <a:schemeClr val="dk1"/>
              </a:buClr>
              <a:buSzPts val="1800"/>
              <a:buChar char="•"/>
              <a:defRPr sz="1800"/>
            </a:lvl3pPr>
            <a:lvl4pPr marL="1828800" lvl="3" indent="-330200" algn="l" rtl="0">
              <a:spcBef>
                <a:spcPts val="300"/>
              </a:spcBef>
              <a:spcAft>
                <a:spcPts val="0"/>
              </a:spcAft>
              <a:buClr>
                <a:schemeClr val="dk1"/>
              </a:buClr>
              <a:buSzPts val="1600"/>
              <a:buChar char="–"/>
              <a:defRPr sz="1600"/>
            </a:lvl4pPr>
            <a:lvl5pPr marL="2286000" lvl="4" indent="-330200" algn="l" rtl="0">
              <a:spcBef>
                <a:spcPts val="300"/>
              </a:spcBef>
              <a:spcAft>
                <a:spcPts val="0"/>
              </a:spcAft>
              <a:buClr>
                <a:schemeClr val="dk1"/>
              </a:buClr>
              <a:buSzPts val="1600"/>
              <a:buChar char="»"/>
              <a:defRPr sz="1600"/>
            </a:lvl5pPr>
            <a:lvl6pPr marL="2743200" lvl="5" indent="-330200" algn="l" rtl="0">
              <a:spcBef>
                <a:spcPts val="300"/>
              </a:spcBef>
              <a:spcAft>
                <a:spcPts val="0"/>
              </a:spcAft>
              <a:buClr>
                <a:schemeClr val="dk1"/>
              </a:buClr>
              <a:buSzPts val="1600"/>
              <a:buChar char="•"/>
              <a:defRPr sz="1600"/>
            </a:lvl6pPr>
            <a:lvl7pPr marL="3200400" lvl="6" indent="-330200" algn="l" rtl="0">
              <a:spcBef>
                <a:spcPts val="300"/>
              </a:spcBef>
              <a:spcAft>
                <a:spcPts val="0"/>
              </a:spcAft>
              <a:buClr>
                <a:schemeClr val="dk1"/>
              </a:buClr>
              <a:buSzPts val="1600"/>
              <a:buChar char="•"/>
              <a:defRPr sz="1600"/>
            </a:lvl7pPr>
            <a:lvl8pPr marL="3657600" lvl="7" indent="-330200" algn="l" rtl="0">
              <a:spcBef>
                <a:spcPts val="300"/>
              </a:spcBef>
              <a:spcAft>
                <a:spcPts val="0"/>
              </a:spcAft>
              <a:buClr>
                <a:schemeClr val="dk1"/>
              </a:buClr>
              <a:buSzPts val="1600"/>
              <a:buChar char="•"/>
              <a:defRPr sz="1600"/>
            </a:lvl8pPr>
            <a:lvl9pPr marL="4114800" lvl="8" indent="-330200" algn="l" rtl="0">
              <a:spcBef>
                <a:spcPts val="300"/>
              </a:spcBef>
              <a:spcAft>
                <a:spcPts val="0"/>
              </a:spcAft>
              <a:buClr>
                <a:schemeClr val="dk1"/>
              </a:buClr>
              <a:buSzPts val="1600"/>
              <a:buChar char="•"/>
              <a:defRPr sz="1600"/>
            </a:lvl9pPr>
          </a:lstStyle>
          <a:p>
            <a:endParaRPr/>
          </a:p>
        </p:txBody>
      </p:sp>
      <p:sp>
        <p:nvSpPr>
          <p:cNvPr id="89" name="Google Shape;89;p19"/>
          <p:cNvSpPr txBox="1">
            <a:spLocks noGrp="1"/>
          </p:cNvSpPr>
          <p:nvPr>
            <p:ph type="body" idx="3"/>
          </p:nvPr>
        </p:nvSpPr>
        <p:spPr>
          <a:xfrm>
            <a:off x="4643255" y="1534392"/>
            <a:ext cx="4040400" cy="639600"/>
          </a:xfrm>
          <a:prstGeom prst="rect">
            <a:avLst/>
          </a:prstGeom>
          <a:noFill/>
          <a:ln>
            <a:noFill/>
          </a:ln>
        </p:spPr>
        <p:txBody>
          <a:bodyPr spcFirstLastPara="1" wrap="square" lIns="91375" tIns="45675" rIns="91375" bIns="45675" anchor="b" anchorCtr="0">
            <a:normAutofit/>
          </a:bodyPr>
          <a:lstStyle>
            <a:lvl1pPr marL="457200" lvl="0" indent="-228600" algn="l" rtl="0">
              <a:spcBef>
                <a:spcPts val="50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400"/>
              </a:spcBef>
              <a:spcAft>
                <a:spcPts val="0"/>
              </a:spcAft>
              <a:buClr>
                <a:schemeClr val="dk1"/>
              </a:buClr>
              <a:buSzPts val="1800"/>
              <a:buNone/>
              <a:defRPr sz="1800" b="1"/>
            </a:lvl3pPr>
            <a:lvl4pPr marL="1828800" lvl="3" indent="-228600" algn="l" rtl="0">
              <a:spcBef>
                <a:spcPts val="300"/>
              </a:spcBef>
              <a:spcAft>
                <a:spcPts val="0"/>
              </a:spcAft>
              <a:buClr>
                <a:schemeClr val="dk1"/>
              </a:buClr>
              <a:buSzPts val="1600"/>
              <a:buNone/>
              <a:defRPr sz="1600" b="1"/>
            </a:lvl4pPr>
            <a:lvl5pPr marL="2286000" lvl="4" indent="-228600" algn="l" rtl="0">
              <a:spcBef>
                <a:spcPts val="300"/>
              </a:spcBef>
              <a:spcAft>
                <a:spcPts val="0"/>
              </a:spcAft>
              <a:buClr>
                <a:schemeClr val="dk1"/>
              </a:buClr>
              <a:buSzPts val="1600"/>
              <a:buNone/>
              <a:defRPr sz="1600" b="1"/>
            </a:lvl5pPr>
            <a:lvl6pPr marL="2743200" lvl="5" indent="-228600" algn="l" rtl="0">
              <a:spcBef>
                <a:spcPts val="300"/>
              </a:spcBef>
              <a:spcAft>
                <a:spcPts val="0"/>
              </a:spcAft>
              <a:buClr>
                <a:schemeClr val="dk1"/>
              </a:buClr>
              <a:buSzPts val="1600"/>
              <a:buNone/>
              <a:defRPr sz="1600" b="1"/>
            </a:lvl6pPr>
            <a:lvl7pPr marL="3200400" lvl="6" indent="-228600" algn="l" rtl="0">
              <a:spcBef>
                <a:spcPts val="300"/>
              </a:spcBef>
              <a:spcAft>
                <a:spcPts val="0"/>
              </a:spcAft>
              <a:buClr>
                <a:schemeClr val="dk1"/>
              </a:buClr>
              <a:buSzPts val="1600"/>
              <a:buNone/>
              <a:defRPr sz="1600" b="1"/>
            </a:lvl7pPr>
            <a:lvl8pPr marL="3657600" lvl="7" indent="-228600" algn="l" rtl="0">
              <a:spcBef>
                <a:spcPts val="300"/>
              </a:spcBef>
              <a:spcAft>
                <a:spcPts val="0"/>
              </a:spcAft>
              <a:buClr>
                <a:schemeClr val="dk1"/>
              </a:buClr>
              <a:buSzPts val="1600"/>
              <a:buNone/>
              <a:defRPr sz="1600" b="1"/>
            </a:lvl8pPr>
            <a:lvl9pPr marL="4114800" lvl="8" indent="-228600" algn="l" rtl="0">
              <a:spcBef>
                <a:spcPts val="300"/>
              </a:spcBef>
              <a:spcAft>
                <a:spcPts val="0"/>
              </a:spcAft>
              <a:buClr>
                <a:schemeClr val="dk1"/>
              </a:buClr>
              <a:buSzPts val="1600"/>
              <a:buNone/>
              <a:defRPr sz="1600" b="1"/>
            </a:lvl9pPr>
          </a:lstStyle>
          <a:p>
            <a:endParaRPr/>
          </a:p>
        </p:txBody>
      </p:sp>
      <p:sp>
        <p:nvSpPr>
          <p:cNvPr id="90" name="Google Shape;90;p19"/>
          <p:cNvSpPr txBox="1">
            <a:spLocks noGrp="1"/>
          </p:cNvSpPr>
          <p:nvPr>
            <p:ph type="body" idx="4"/>
          </p:nvPr>
        </p:nvSpPr>
        <p:spPr>
          <a:xfrm>
            <a:off x="4643255" y="2173853"/>
            <a:ext cx="4040400" cy="3949500"/>
          </a:xfrm>
          <a:prstGeom prst="rect">
            <a:avLst/>
          </a:prstGeom>
          <a:noFill/>
          <a:ln>
            <a:noFill/>
          </a:ln>
        </p:spPr>
        <p:txBody>
          <a:bodyPr spcFirstLastPara="1" wrap="square" lIns="91375" tIns="45675" rIns="91375" bIns="45675" anchor="t" anchorCtr="0">
            <a:normAutofit/>
          </a:bodyPr>
          <a:lstStyle>
            <a:lvl1pPr marL="457200" lvl="0" indent="-381000" algn="l" rtl="0">
              <a:spcBef>
                <a:spcPts val="50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400"/>
              </a:spcBef>
              <a:spcAft>
                <a:spcPts val="0"/>
              </a:spcAft>
              <a:buClr>
                <a:schemeClr val="dk1"/>
              </a:buClr>
              <a:buSzPts val="1800"/>
              <a:buChar char="•"/>
              <a:defRPr sz="1800"/>
            </a:lvl3pPr>
            <a:lvl4pPr marL="1828800" lvl="3" indent="-330200" algn="l" rtl="0">
              <a:spcBef>
                <a:spcPts val="300"/>
              </a:spcBef>
              <a:spcAft>
                <a:spcPts val="0"/>
              </a:spcAft>
              <a:buClr>
                <a:schemeClr val="dk1"/>
              </a:buClr>
              <a:buSzPts val="1600"/>
              <a:buChar char="–"/>
              <a:defRPr sz="1600"/>
            </a:lvl4pPr>
            <a:lvl5pPr marL="2286000" lvl="4" indent="-330200" algn="l" rtl="0">
              <a:spcBef>
                <a:spcPts val="300"/>
              </a:spcBef>
              <a:spcAft>
                <a:spcPts val="0"/>
              </a:spcAft>
              <a:buClr>
                <a:schemeClr val="dk1"/>
              </a:buClr>
              <a:buSzPts val="1600"/>
              <a:buChar char="»"/>
              <a:defRPr sz="1600"/>
            </a:lvl5pPr>
            <a:lvl6pPr marL="2743200" lvl="5" indent="-330200" algn="l" rtl="0">
              <a:spcBef>
                <a:spcPts val="300"/>
              </a:spcBef>
              <a:spcAft>
                <a:spcPts val="0"/>
              </a:spcAft>
              <a:buClr>
                <a:schemeClr val="dk1"/>
              </a:buClr>
              <a:buSzPts val="1600"/>
              <a:buChar char="•"/>
              <a:defRPr sz="1600"/>
            </a:lvl6pPr>
            <a:lvl7pPr marL="3200400" lvl="6" indent="-330200" algn="l" rtl="0">
              <a:spcBef>
                <a:spcPts val="300"/>
              </a:spcBef>
              <a:spcAft>
                <a:spcPts val="0"/>
              </a:spcAft>
              <a:buClr>
                <a:schemeClr val="dk1"/>
              </a:buClr>
              <a:buSzPts val="1600"/>
              <a:buChar char="•"/>
              <a:defRPr sz="1600"/>
            </a:lvl7pPr>
            <a:lvl8pPr marL="3657600" lvl="7" indent="-330200" algn="l" rtl="0">
              <a:spcBef>
                <a:spcPts val="300"/>
              </a:spcBef>
              <a:spcAft>
                <a:spcPts val="0"/>
              </a:spcAft>
              <a:buClr>
                <a:schemeClr val="dk1"/>
              </a:buClr>
              <a:buSzPts val="1600"/>
              <a:buChar char="•"/>
              <a:defRPr sz="1600"/>
            </a:lvl8pPr>
            <a:lvl9pPr marL="4114800" lvl="8" indent="-330200" algn="l" rtl="0">
              <a:spcBef>
                <a:spcPts val="300"/>
              </a:spcBef>
              <a:spcAft>
                <a:spcPts val="0"/>
              </a:spcAft>
              <a:buClr>
                <a:schemeClr val="dk1"/>
              </a:buClr>
              <a:buSzPts val="1600"/>
              <a:buChar char="•"/>
              <a:defRPr sz="1600"/>
            </a:lvl9pPr>
          </a:lstStyle>
          <a:p>
            <a:endParaRPr/>
          </a:p>
        </p:txBody>
      </p:sp>
      <p:sp>
        <p:nvSpPr>
          <p:cNvPr id="91" name="Google Shape;91;p19"/>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F88EE34D-EC97-4C29-A5DF-53B358DFD43C}" type="datetime1">
              <a:rPr lang="en-US" smtClean="0"/>
              <a:t>4/4/2024</a:t>
            </a:fld>
            <a:endParaRPr/>
          </a:p>
        </p:txBody>
      </p:sp>
      <p:sp>
        <p:nvSpPr>
          <p:cNvPr id="92" name="Google Shape;92;p19"/>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93" name="Google Shape;93;p19"/>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20"/>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17800B7-E1CA-4CD1-A781-5475D2E1ED09}" type="datetime1">
              <a:rPr lang="en-US" smtClean="0"/>
              <a:t>4/4/2024</a:t>
            </a:fld>
            <a:endParaRPr/>
          </a:p>
        </p:txBody>
      </p:sp>
      <p:sp>
        <p:nvSpPr>
          <p:cNvPr id="97" name="Google Shape;97;p20"/>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98" name="Google Shape;98;p20"/>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026" y="272922"/>
            <a:ext cx="3007200" cy="1161600"/>
          </a:xfrm>
          <a:prstGeom prst="rect">
            <a:avLst/>
          </a:prstGeom>
          <a:noFill/>
          <a:ln>
            <a:noFill/>
          </a:ln>
        </p:spPr>
        <p:txBody>
          <a:bodyPr spcFirstLastPara="1" wrap="square" lIns="91375" tIns="45675" rIns="91375" bIns="45675"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3688" y="272922"/>
            <a:ext cx="5109900" cy="5850300"/>
          </a:xfrm>
          <a:prstGeom prst="rect">
            <a:avLst/>
          </a:prstGeom>
          <a:noFill/>
          <a:ln>
            <a:noFill/>
          </a:ln>
        </p:spPr>
        <p:txBody>
          <a:bodyPr spcFirstLastPara="1" wrap="square" lIns="91375" tIns="45675" rIns="91375" bIns="45675" anchor="t" anchorCtr="0">
            <a:normAutofit/>
          </a:bodyPr>
          <a:lstStyle>
            <a:lvl1pPr marL="457200" lvl="0" indent="-431800" algn="l" rtl="0">
              <a:spcBef>
                <a:spcPts val="600"/>
              </a:spcBef>
              <a:spcAft>
                <a:spcPts val="0"/>
              </a:spcAft>
              <a:buClr>
                <a:schemeClr val="dk1"/>
              </a:buClr>
              <a:buSzPts val="3200"/>
              <a:buChar char="•"/>
              <a:defRPr sz="3200"/>
            </a:lvl1pPr>
            <a:lvl2pPr marL="914400" lvl="1" indent="-406400" algn="l" rtl="0">
              <a:spcBef>
                <a:spcPts val="600"/>
              </a:spcBef>
              <a:spcAft>
                <a:spcPts val="0"/>
              </a:spcAft>
              <a:buClr>
                <a:schemeClr val="dk1"/>
              </a:buClr>
              <a:buSzPts val="2800"/>
              <a:buChar char="–"/>
              <a:defRPr sz="2800"/>
            </a:lvl2pPr>
            <a:lvl3pPr marL="1371600" lvl="2" indent="-381000" algn="l" rtl="0">
              <a:spcBef>
                <a:spcPts val="50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026" y="1434426"/>
            <a:ext cx="3007200" cy="4689000"/>
          </a:xfrm>
          <a:prstGeom prst="rect">
            <a:avLst/>
          </a:prstGeom>
          <a:noFill/>
          <a:ln>
            <a:noFill/>
          </a:ln>
        </p:spPr>
        <p:txBody>
          <a:bodyPr spcFirstLastPara="1" wrap="square" lIns="91375" tIns="45675" rIns="91375" bIns="45675" anchor="t" anchorCtr="0">
            <a:normAutofit/>
          </a:bodyPr>
          <a:lstStyle>
            <a:lvl1pPr marL="457200" lvl="0" indent="-228600" algn="l" rtl="0">
              <a:spcBef>
                <a:spcPts val="300"/>
              </a:spcBef>
              <a:spcAft>
                <a:spcPts val="0"/>
              </a:spcAft>
              <a:buClr>
                <a:schemeClr val="dk1"/>
              </a:buClr>
              <a:buSzPts val="1400"/>
              <a:buNone/>
              <a:defRPr sz="1400"/>
            </a:lvl1pPr>
            <a:lvl2pPr marL="914400" lvl="1" indent="-228600" algn="l" rtl="0">
              <a:spcBef>
                <a:spcPts val="20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200"/>
              </a:spcBef>
              <a:spcAft>
                <a:spcPts val="0"/>
              </a:spcAft>
              <a:buClr>
                <a:schemeClr val="dk1"/>
              </a:buClr>
              <a:buSzPts val="900"/>
              <a:buNone/>
              <a:defRPr sz="900"/>
            </a:lvl4pPr>
            <a:lvl5pPr marL="2286000" lvl="4" indent="-228600" algn="l" rtl="0">
              <a:spcBef>
                <a:spcPts val="200"/>
              </a:spcBef>
              <a:spcAft>
                <a:spcPts val="0"/>
              </a:spcAft>
              <a:buClr>
                <a:schemeClr val="dk1"/>
              </a:buClr>
              <a:buSzPts val="900"/>
              <a:buNone/>
              <a:defRPr sz="900"/>
            </a:lvl5pPr>
            <a:lvl6pPr marL="2743200" lvl="5" indent="-228600" algn="l" rtl="0">
              <a:spcBef>
                <a:spcPts val="200"/>
              </a:spcBef>
              <a:spcAft>
                <a:spcPts val="0"/>
              </a:spcAft>
              <a:buClr>
                <a:schemeClr val="dk1"/>
              </a:buClr>
              <a:buSzPts val="900"/>
              <a:buNone/>
              <a:defRPr sz="900"/>
            </a:lvl6pPr>
            <a:lvl7pPr marL="3200400" lvl="6" indent="-228600" algn="l" rtl="0">
              <a:spcBef>
                <a:spcPts val="200"/>
              </a:spcBef>
              <a:spcAft>
                <a:spcPts val="0"/>
              </a:spcAft>
              <a:buClr>
                <a:schemeClr val="dk1"/>
              </a:buClr>
              <a:buSzPts val="900"/>
              <a:buNone/>
              <a:defRPr sz="900"/>
            </a:lvl7pPr>
            <a:lvl8pPr marL="3657600" lvl="7" indent="-228600" algn="l" rtl="0">
              <a:spcBef>
                <a:spcPts val="200"/>
              </a:spcBef>
              <a:spcAft>
                <a:spcPts val="0"/>
              </a:spcAft>
              <a:buClr>
                <a:schemeClr val="dk1"/>
              </a:buClr>
              <a:buSzPts val="900"/>
              <a:buNone/>
              <a:defRPr sz="900"/>
            </a:lvl8pPr>
            <a:lvl9pPr marL="4114800" lvl="8" indent="-228600" algn="l" rtl="0">
              <a:spcBef>
                <a:spcPts val="20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C28A9E17-04BF-4084-B243-657A4CA1B112}" type="datetime1">
              <a:rPr lang="en-US" smtClean="0"/>
              <a:t>4/4/2024</a:t>
            </a:fld>
            <a:endParaRPr/>
          </a:p>
        </p:txBody>
      </p:sp>
      <p:sp>
        <p:nvSpPr>
          <p:cNvPr id="104" name="Google Shape;104;p21"/>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05" name="Google Shape;105;p21"/>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1605" y="4798345"/>
            <a:ext cx="5484300" cy="566400"/>
          </a:xfrm>
          <a:prstGeom prst="rect">
            <a:avLst/>
          </a:prstGeom>
          <a:noFill/>
          <a:ln>
            <a:noFill/>
          </a:ln>
        </p:spPr>
        <p:txBody>
          <a:bodyPr spcFirstLastPara="1" wrap="square" lIns="91375" tIns="45675" rIns="91375" bIns="45675"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1605" y="612487"/>
            <a:ext cx="5484300" cy="4113000"/>
          </a:xfrm>
          <a:prstGeom prst="rect">
            <a:avLst/>
          </a:prstGeom>
          <a:noFill/>
          <a:ln>
            <a:noFill/>
          </a:ln>
        </p:spPr>
      </p:sp>
      <p:sp>
        <p:nvSpPr>
          <p:cNvPr id="109" name="Google Shape;109;p22"/>
          <p:cNvSpPr txBox="1">
            <a:spLocks noGrp="1"/>
          </p:cNvSpPr>
          <p:nvPr>
            <p:ph type="body" idx="1"/>
          </p:nvPr>
        </p:nvSpPr>
        <p:spPr>
          <a:xfrm>
            <a:off x="1791605" y="5364816"/>
            <a:ext cx="5484300" cy="804600"/>
          </a:xfrm>
          <a:prstGeom prst="rect">
            <a:avLst/>
          </a:prstGeom>
          <a:noFill/>
          <a:ln>
            <a:noFill/>
          </a:ln>
        </p:spPr>
        <p:txBody>
          <a:bodyPr spcFirstLastPara="1" wrap="square" lIns="91375" tIns="45675" rIns="91375" bIns="45675" anchor="t" anchorCtr="0">
            <a:normAutofit/>
          </a:bodyPr>
          <a:lstStyle>
            <a:lvl1pPr marL="457200" lvl="0" indent="-228600" algn="l" rtl="0">
              <a:spcBef>
                <a:spcPts val="300"/>
              </a:spcBef>
              <a:spcAft>
                <a:spcPts val="0"/>
              </a:spcAft>
              <a:buClr>
                <a:schemeClr val="dk1"/>
              </a:buClr>
              <a:buSzPts val="1400"/>
              <a:buNone/>
              <a:defRPr sz="1400"/>
            </a:lvl1pPr>
            <a:lvl2pPr marL="914400" lvl="1" indent="-228600" algn="l" rtl="0">
              <a:spcBef>
                <a:spcPts val="20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200"/>
              </a:spcBef>
              <a:spcAft>
                <a:spcPts val="0"/>
              </a:spcAft>
              <a:buClr>
                <a:schemeClr val="dk1"/>
              </a:buClr>
              <a:buSzPts val="900"/>
              <a:buNone/>
              <a:defRPr sz="900"/>
            </a:lvl4pPr>
            <a:lvl5pPr marL="2286000" lvl="4" indent="-228600" algn="l" rtl="0">
              <a:spcBef>
                <a:spcPts val="200"/>
              </a:spcBef>
              <a:spcAft>
                <a:spcPts val="0"/>
              </a:spcAft>
              <a:buClr>
                <a:schemeClr val="dk1"/>
              </a:buClr>
              <a:buSzPts val="900"/>
              <a:buNone/>
              <a:defRPr sz="900"/>
            </a:lvl5pPr>
            <a:lvl6pPr marL="2743200" lvl="5" indent="-228600" algn="l" rtl="0">
              <a:spcBef>
                <a:spcPts val="200"/>
              </a:spcBef>
              <a:spcAft>
                <a:spcPts val="0"/>
              </a:spcAft>
              <a:buClr>
                <a:schemeClr val="dk1"/>
              </a:buClr>
              <a:buSzPts val="900"/>
              <a:buNone/>
              <a:defRPr sz="900"/>
            </a:lvl6pPr>
            <a:lvl7pPr marL="3200400" lvl="6" indent="-228600" algn="l" rtl="0">
              <a:spcBef>
                <a:spcPts val="200"/>
              </a:spcBef>
              <a:spcAft>
                <a:spcPts val="0"/>
              </a:spcAft>
              <a:buClr>
                <a:schemeClr val="dk1"/>
              </a:buClr>
              <a:buSzPts val="900"/>
              <a:buNone/>
              <a:defRPr sz="900"/>
            </a:lvl7pPr>
            <a:lvl8pPr marL="3657600" lvl="7" indent="-228600" algn="l" rtl="0">
              <a:spcBef>
                <a:spcPts val="200"/>
              </a:spcBef>
              <a:spcAft>
                <a:spcPts val="0"/>
              </a:spcAft>
              <a:buClr>
                <a:schemeClr val="dk1"/>
              </a:buClr>
              <a:buSzPts val="900"/>
              <a:buNone/>
              <a:defRPr sz="900"/>
            </a:lvl8pPr>
            <a:lvl9pPr marL="4114800" lvl="8" indent="-228600" algn="l" rtl="0">
              <a:spcBef>
                <a:spcPts val="20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3347EA4-2418-44E4-B72E-A9B6DA584418}" type="datetime1">
              <a:rPr lang="en-US" smtClean="0"/>
              <a:t>4/4/2024</a:t>
            </a:fld>
            <a:endParaRPr/>
          </a:p>
        </p:txBody>
      </p:sp>
      <p:sp>
        <p:nvSpPr>
          <p:cNvPr id="111" name="Google Shape;111;p22"/>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12" name="Google Shape;112;p22"/>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190" y="-251852"/>
            <a:ext cx="4524000" cy="8226600"/>
          </a:xfrm>
          <a:prstGeom prst="rect">
            <a:avLst/>
          </a:prstGeom>
          <a:noFill/>
          <a:ln>
            <a:noFill/>
          </a:ln>
        </p:spPr>
        <p:txBody>
          <a:bodyPr spcFirstLastPara="1" wrap="square" lIns="91375" tIns="45675" rIns="91375" bIns="45675" anchor="t" anchorCtr="0">
            <a:normAutofit/>
          </a:bodyPr>
          <a:lstStyle>
            <a:lvl1pPr marL="457200" lvl="0" indent="-342900" algn="l" rtl="0">
              <a:spcBef>
                <a:spcPts val="400"/>
              </a:spcBef>
              <a:spcAft>
                <a:spcPts val="0"/>
              </a:spcAft>
              <a:buClr>
                <a:schemeClr val="dk1"/>
              </a:buClr>
              <a:buSzPts val="1800"/>
              <a:buChar char="•"/>
              <a:defRPr/>
            </a:lvl1pPr>
            <a:lvl2pPr marL="914400" lvl="1" indent="-342900" algn="l" rtl="0">
              <a:spcBef>
                <a:spcPts val="400"/>
              </a:spcBef>
              <a:spcAft>
                <a:spcPts val="0"/>
              </a:spcAft>
              <a:buClr>
                <a:schemeClr val="dk1"/>
              </a:buClr>
              <a:buSzPts val="1800"/>
              <a:buChar char="–"/>
              <a:defRPr/>
            </a:lvl2pPr>
            <a:lvl3pPr marL="1371600" lvl="2" indent="-342900" algn="l" rtl="0">
              <a:spcBef>
                <a:spcPts val="400"/>
              </a:spcBef>
              <a:spcAft>
                <a:spcPts val="0"/>
              </a:spcAft>
              <a:buClr>
                <a:schemeClr val="dk1"/>
              </a:buClr>
              <a:buSzPts val="1800"/>
              <a:buChar char="•"/>
              <a:defRPr/>
            </a:lvl3pPr>
            <a:lvl4pPr marL="1828800" lvl="3" indent="-342900" algn="l" rtl="0">
              <a:spcBef>
                <a:spcPts val="400"/>
              </a:spcBef>
              <a:spcAft>
                <a:spcPts val="0"/>
              </a:spcAft>
              <a:buClr>
                <a:schemeClr val="dk1"/>
              </a:buClr>
              <a:buSzPts val="1800"/>
              <a:buChar char="–"/>
              <a:defRPr/>
            </a:lvl4pPr>
            <a:lvl5pPr marL="2286000" lvl="4" indent="-342900" algn="l" rtl="0">
              <a:spcBef>
                <a:spcPts val="400"/>
              </a:spcBef>
              <a:spcAft>
                <a:spcPts val="0"/>
              </a:spcAft>
              <a:buClr>
                <a:schemeClr val="dk1"/>
              </a:buClr>
              <a:buSzPts val="1800"/>
              <a:buChar char="»"/>
              <a:defRPr/>
            </a:lvl5pPr>
            <a:lvl6pPr marL="2743200" lvl="5" indent="-342900" algn="l" rtl="0">
              <a:spcBef>
                <a:spcPts val="400"/>
              </a:spcBef>
              <a:spcAft>
                <a:spcPts val="0"/>
              </a:spcAft>
              <a:buClr>
                <a:schemeClr val="dk1"/>
              </a:buClr>
              <a:buSzPts val="1800"/>
              <a:buChar char="•"/>
              <a:defRPr/>
            </a:lvl6pPr>
            <a:lvl7pPr marL="3200400" lvl="6" indent="-342900" algn="l" rtl="0">
              <a:spcBef>
                <a:spcPts val="400"/>
              </a:spcBef>
              <a:spcAft>
                <a:spcPts val="0"/>
              </a:spcAft>
              <a:buClr>
                <a:schemeClr val="dk1"/>
              </a:buClr>
              <a:buSzPts val="1800"/>
              <a:buChar char="•"/>
              <a:defRPr/>
            </a:lvl7pPr>
            <a:lvl8pPr marL="3657600" lvl="7" indent="-342900" algn="l" rtl="0">
              <a:spcBef>
                <a:spcPts val="400"/>
              </a:spcBef>
              <a:spcAft>
                <a:spcPts val="0"/>
              </a:spcAft>
              <a:buClr>
                <a:schemeClr val="dk1"/>
              </a:buClr>
              <a:buSzPts val="1800"/>
              <a:buChar char="•"/>
              <a:defRPr/>
            </a:lvl8pPr>
            <a:lvl9pPr marL="4114800" lvl="8" indent="-342900" algn="l" rtl="0">
              <a:spcBef>
                <a:spcPts val="40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D64FA04-0011-4D8C-800B-2A8668D8616A}" type="datetime1">
              <a:rPr lang="en-US" smtClean="0"/>
              <a:t>4/4/2024</a:t>
            </a:fld>
            <a:endParaRPr/>
          </a:p>
        </p:txBody>
      </p:sp>
      <p:sp>
        <p:nvSpPr>
          <p:cNvPr id="117" name="Google Shape;117;p23"/>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18" name="Google Shape;118;p23"/>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64377" y="3158406"/>
            <a:ext cx="9960600" cy="1236000"/>
          </a:xfrm>
          <a:prstGeom prst="rect">
            <a:avLst/>
          </a:prstGeom>
        </p:spPr>
        <p:txBody>
          <a:bodyPr spcFirstLastPara="1" wrap="square" lIns="116000" tIns="116000" rIns="116000" bIns="116000" anchor="ctr" anchorCtr="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a:endParaRPr/>
          </a:p>
        </p:txBody>
      </p:sp>
      <p:sp>
        <p:nvSpPr>
          <p:cNvPr id="15" name="Google Shape;15;p3"/>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0840" y="2170659"/>
            <a:ext cx="5848800" cy="20565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432" y="190209"/>
            <a:ext cx="5848800" cy="6017400"/>
          </a:xfrm>
          <a:prstGeom prst="rect">
            <a:avLst/>
          </a:prstGeom>
          <a:noFill/>
          <a:ln>
            <a:noFill/>
          </a:ln>
        </p:spPr>
        <p:txBody>
          <a:bodyPr spcFirstLastPara="1" wrap="square" lIns="91375" tIns="45675" rIns="91375" bIns="45675" anchor="t" anchorCtr="0">
            <a:normAutofit/>
          </a:bodyPr>
          <a:lstStyle>
            <a:lvl1pPr marL="457200" lvl="0" indent="-342900" algn="l" rtl="0">
              <a:spcBef>
                <a:spcPts val="400"/>
              </a:spcBef>
              <a:spcAft>
                <a:spcPts val="0"/>
              </a:spcAft>
              <a:buClr>
                <a:schemeClr val="dk1"/>
              </a:buClr>
              <a:buSzPts val="1800"/>
              <a:buChar char="•"/>
              <a:defRPr/>
            </a:lvl1pPr>
            <a:lvl2pPr marL="914400" lvl="1" indent="-342900" algn="l" rtl="0">
              <a:spcBef>
                <a:spcPts val="400"/>
              </a:spcBef>
              <a:spcAft>
                <a:spcPts val="0"/>
              </a:spcAft>
              <a:buClr>
                <a:schemeClr val="dk1"/>
              </a:buClr>
              <a:buSzPts val="1800"/>
              <a:buChar char="–"/>
              <a:defRPr/>
            </a:lvl2pPr>
            <a:lvl3pPr marL="1371600" lvl="2" indent="-342900" algn="l" rtl="0">
              <a:spcBef>
                <a:spcPts val="400"/>
              </a:spcBef>
              <a:spcAft>
                <a:spcPts val="0"/>
              </a:spcAft>
              <a:buClr>
                <a:schemeClr val="dk1"/>
              </a:buClr>
              <a:buSzPts val="1800"/>
              <a:buChar char="•"/>
              <a:defRPr/>
            </a:lvl3pPr>
            <a:lvl4pPr marL="1828800" lvl="3" indent="-342900" algn="l" rtl="0">
              <a:spcBef>
                <a:spcPts val="400"/>
              </a:spcBef>
              <a:spcAft>
                <a:spcPts val="0"/>
              </a:spcAft>
              <a:buClr>
                <a:schemeClr val="dk1"/>
              </a:buClr>
              <a:buSzPts val="1800"/>
              <a:buChar char="–"/>
              <a:defRPr/>
            </a:lvl4pPr>
            <a:lvl5pPr marL="2286000" lvl="4" indent="-342900" algn="l" rtl="0">
              <a:spcBef>
                <a:spcPts val="400"/>
              </a:spcBef>
              <a:spcAft>
                <a:spcPts val="0"/>
              </a:spcAft>
              <a:buClr>
                <a:schemeClr val="dk1"/>
              </a:buClr>
              <a:buSzPts val="1800"/>
              <a:buChar char="»"/>
              <a:defRPr/>
            </a:lvl5pPr>
            <a:lvl6pPr marL="2743200" lvl="5" indent="-342900" algn="l" rtl="0">
              <a:spcBef>
                <a:spcPts val="400"/>
              </a:spcBef>
              <a:spcAft>
                <a:spcPts val="0"/>
              </a:spcAft>
              <a:buClr>
                <a:schemeClr val="dk1"/>
              </a:buClr>
              <a:buSzPts val="1800"/>
              <a:buChar char="•"/>
              <a:defRPr/>
            </a:lvl6pPr>
            <a:lvl7pPr marL="3200400" lvl="6" indent="-342900" algn="l" rtl="0">
              <a:spcBef>
                <a:spcPts val="400"/>
              </a:spcBef>
              <a:spcAft>
                <a:spcPts val="0"/>
              </a:spcAft>
              <a:buClr>
                <a:schemeClr val="dk1"/>
              </a:buClr>
              <a:buSzPts val="1800"/>
              <a:buChar char="•"/>
              <a:defRPr/>
            </a:lvl7pPr>
            <a:lvl8pPr marL="3657600" lvl="7" indent="-342900" algn="l" rtl="0">
              <a:spcBef>
                <a:spcPts val="400"/>
              </a:spcBef>
              <a:spcAft>
                <a:spcPts val="0"/>
              </a:spcAft>
              <a:buClr>
                <a:schemeClr val="dk1"/>
              </a:buClr>
              <a:buSzPts val="1800"/>
              <a:buChar char="•"/>
              <a:defRPr/>
            </a:lvl8pPr>
            <a:lvl9pPr marL="4114800" lvl="8" indent="-342900" algn="l" rtl="0">
              <a:spcBef>
                <a:spcPts val="40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752F098-11E8-421A-BB80-91DE1586C441}" type="datetime1">
              <a:rPr lang="en-US" smtClean="0"/>
              <a:t>4/4/2024</a:t>
            </a:fld>
            <a:endParaRPr/>
          </a:p>
        </p:txBody>
      </p:sp>
      <p:sp>
        <p:nvSpPr>
          <p:cNvPr id="123" name="Google Shape;123;p24"/>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24" name="Google Shape;124;p24"/>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64377" y="653495"/>
            <a:ext cx="9960600" cy="840900"/>
          </a:xfrm>
          <a:prstGeom prst="rect">
            <a:avLst/>
          </a:prstGeom>
        </p:spPr>
        <p:txBody>
          <a:bodyPr spcFirstLastPara="1" wrap="square" lIns="116000" tIns="116000" rIns="116000" bIns="11600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 name="Google Shape;18;p4"/>
          <p:cNvSpPr txBox="1">
            <a:spLocks noGrp="1"/>
          </p:cNvSpPr>
          <p:nvPr>
            <p:ph type="body" idx="1"/>
          </p:nvPr>
        </p:nvSpPr>
        <p:spPr>
          <a:xfrm>
            <a:off x="364377" y="1692347"/>
            <a:ext cx="9960600" cy="5016900"/>
          </a:xfrm>
          <a:prstGeom prst="rect">
            <a:avLst/>
          </a:prstGeom>
        </p:spPr>
        <p:txBody>
          <a:bodyPr spcFirstLastPara="1" wrap="square" lIns="116000" tIns="116000" rIns="116000" bIns="116000" anchor="t" anchorCtr="0">
            <a:noAutofit/>
          </a:bodyPr>
          <a:lstStyle>
            <a:lvl1pPr marL="457200" lvl="0" indent="-374650">
              <a:spcBef>
                <a:spcPts val="0"/>
              </a:spcBef>
              <a:spcAft>
                <a:spcPts val="0"/>
              </a:spcAft>
              <a:buSzPts val="2300"/>
              <a:buChar char="●"/>
              <a:defRPr/>
            </a:lvl1pPr>
            <a:lvl2pPr marL="914400" lvl="1" indent="-342900">
              <a:spcBef>
                <a:spcPts val="2000"/>
              </a:spcBef>
              <a:spcAft>
                <a:spcPts val="0"/>
              </a:spcAft>
              <a:buSzPts val="1800"/>
              <a:buChar char="○"/>
              <a:defRPr/>
            </a:lvl2pPr>
            <a:lvl3pPr marL="1371600" lvl="2" indent="-342900">
              <a:spcBef>
                <a:spcPts val="2000"/>
              </a:spcBef>
              <a:spcAft>
                <a:spcPts val="0"/>
              </a:spcAft>
              <a:buSzPts val="1800"/>
              <a:buChar char="■"/>
              <a:defRPr/>
            </a:lvl3pPr>
            <a:lvl4pPr marL="1828800" lvl="3" indent="-342900">
              <a:spcBef>
                <a:spcPts val="2000"/>
              </a:spcBef>
              <a:spcAft>
                <a:spcPts val="0"/>
              </a:spcAft>
              <a:buSzPts val="1800"/>
              <a:buChar char="●"/>
              <a:defRPr/>
            </a:lvl4pPr>
            <a:lvl5pPr marL="2286000" lvl="4" indent="-342900">
              <a:spcBef>
                <a:spcPts val="2000"/>
              </a:spcBef>
              <a:spcAft>
                <a:spcPts val="0"/>
              </a:spcAft>
              <a:buSzPts val="1800"/>
              <a:buChar char="○"/>
              <a:defRPr/>
            </a:lvl5pPr>
            <a:lvl6pPr marL="2743200" lvl="5" indent="-342900">
              <a:spcBef>
                <a:spcPts val="2000"/>
              </a:spcBef>
              <a:spcAft>
                <a:spcPts val="0"/>
              </a:spcAft>
              <a:buSzPts val="1800"/>
              <a:buChar char="■"/>
              <a:defRPr/>
            </a:lvl6pPr>
            <a:lvl7pPr marL="3200400" lvl="6" indent="-342900">
              <a:spcBef>
                <a:spcPts val="2000"/>
              </a:spcBef>
              <a:spcAft>
                <a:spcPts val="0"/>
              </a:spcAft>
              <a:buSzPts val="1800"/>
              <a:buChar char="●"/>
              <a:defRPr/>
            </a:lvl7pPr>
            <a:lvl8pPr marL="3657600" lvl="7" indent="-342900">
              <a:spcBef>
                <a:spcPts val="2000"/>
              </a:spcBef>
              <a:spcAft>
                <a:spcPts val="0"/>
              </a:spcAft>
              <a:buSzPts val="1800"/>
              <a:buChar char="○"/>
              <a:defRPr/>
            </a:lvl8pPr>
            <a:lvl9pPr marL="4114800" lvl="8" indent="-342900">
              <a:spcBef>
                <a:spcPts val="2000"/>
              </a:spcBef>
              <a:spcAft>
                <a:spcPts val="2000"/>
              </a:spcAft>
              <a:buSzPts val="1800"/>
              <a:buChar char="■"/>
              <a:defRPr/>
            </a:lvl9pPr>
          </a:lstStyle>
          <a:p>
            <a:endParaRPr/>
          </a:p>
        </p:txBody>
      </p:sp>
      <p:sp>
        <p:nvSpPr>
          <p:cNvPr id="19" name="Google Shape;19;p4"/>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64377" y="653495"/>
            <a:ext cx="9960600" cy="840900"/>
          </a:xfrm>
          <a:prstGeom prst="rect">
            <a:avLst/>
          </a:prstGeom>
        </p:spPr>
        <p:txBody>
          <a:bodyPr spcFirstLastPara="1" wrap="square" lIns="116000" tIns="116000" rIns="116000" bIns="11600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2" name="Google Shape;22;p5"/>
          <p:cNvSpPr txBox="1">
            <a:spLocks noGrp="1"/>
          </p:cNvSpPr>
          <p:nvPr>
            <p:ph type="body" idx="1"/>
          </p:nvPr>
        </p:nvSpPr>
        <p:spPr>
          <a:xfrm>
            <a:off x="364377" y="1692347"/>
            <a:ext cx="4675800" cy="5016900"/>
          </a:xfrm>
          <a:prstGeom prst="rect">
            <a:avLst/>
          </a:prstGeom>
        </p:spPr>
        <p:txBody>
          <a:bodyPr spcFirstLastPara="1" wrap="square" lIns="116000" tIns="116000" rIns="116000" bIns="116000" anchor="t" anchorCtr="0">
            <a:noAutofit/>
          </a:bodyPr>
          <a:lstStyle>
            <a:lvl1pPr marL="457200" lvl="0" indent="-342900">
              <a:spcBef>
                <a:spcPts val="0"/>
              </a:spcBef>
              <a:spcAft>
                <a:spcPts val="0"/>
              </a:spcAft>
              <a:buSzPts val="1800"/>
              <a:buChar char="●"/>
              <a:defRPr sz="18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3" name="Google Shape;23;p5"/>
          <p:cNvSpPr txBox="1">
            <a:spLocks noGrp="1"/>
          </p:cNvSpPr>
          <p:nvPr>
            <p:ph type="body" idx="2"/>
          </p:nvPr>
        </p:nvSpPr>
        <p:spPr>
          <a:xfrm>
            <a:off x="5649070" y="1692347"/>
            <a:ext cx="4675800" cy="5016900"/>
          </a:xfrm>
          <a:prstGeom prst="rect">
            <a:avLst/>
          </a:prstGeom>
        </p:spPr>
        <p:txBody>
          <a:bodyPr spcFirstLastPara="1" wrap="square" lIns="116000" tIns="116000" rIns="116000" bIns="116000" anchor="t" anchorCtr="0">
            <a:noAutofit/>
          </a:bodyPr>
          <a:lstStyle>
            <a:lvl1pPr marL="457200" lvl="0" indent="-342900">
              <a:spcBef>
                <a:spcPts val="0"/>
              </a:spcBef>
              <a:spcAft>
                <a:spcPts val="0"/>
              </a:spcAft>
              <a:buSzPts val="1800"/>
              <a:buChar char="●"/>
              <a:defRPr sz="18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4" name="Google Shape;24;p5"/>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64377" y="653495"/>
            <a:ext cx="9960600" cy="840900"/>
          </a:xfrm>
          <a:prstGeom prst="rect">
            <a:avLst/>
          </a:prstGeom>
        </p:spPr>
        <p:txBody>
          <a:bodyPr spcFirstLastPara="1" wrap="square" lIns="116000" tIns="116000" rIns="116000" bIns="11600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7" name="Google Shape;27;p6"/>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64377" y="815868"/>
            <a:ext cx="3282600" cy="1109700"/>
          </a:xfrm>
          <a:prstGeom prst="rect">
            <a:avLst/>
          </a:prstGeom>
        </p:spPr>
        <p:txBody>
          <a:bodyPr spcFirstLastPara="1" wrap="square" lIns="116000" tIns="116000" rIns="116000" bIns="116000"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0" name="Google Shape;30;p7"/>
          <p:cNvSpPr txBox="1">
            <a:spLocks noGrp="1"/>
          </p:cNvSpPr>
          <p:nvPr>
            <p:ph type="body" idx="1"/>
          </p:nvPr>
        </p:nvSpPr>
        <p:spPr>
          <a:xfrm>
            <a:off x="364377" y="2040552"/>
            <a:ext cx="3282600" cy="4668900"/>
          </a:xfrm>
          <a:prstGeom prst="rect">
            <a:avLst/>
          </a:prstGeom>
        </p:spPr>
        <p:txBody>
          <a:bodyPr spcFirstLastPara="1" wrap="square" lIns="116000" tIns="116000" rIns="116000" bIns="116000" anchor="t" anchorCtr="0">
            <a:noAutofit/>
          </a:bodyPr>
          <a:lstStyle>
            <a:lvl1pPr marL="457200" lvl="0" indent="-323850">
              <a:spcBef>
                <a:spcPts val="0"/>
              </a:spcBef>
              <a:spcAft>
                <a:spcPts val="0"/>
              </a:spcAft>
              <a:buSzPts val="1500"/>
              <a:buChar char="●"/>
              <a:defRPr sz="15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31" name="Google Shape;31;p7"/>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73102" y="661021"/>
            <a:ext cx="7443900" cy="6007200"/>
          </a:xfrm>
          <a:prstGeom prst="rect">
            <a:avLst/>
          </a:prstGeom>
        </p:spPr>
        <p:txBody>
          <a:bodyPr spcFirstLastPara="1" wrap="square" lIns="116000" tIns="116000" rIns="116000" bIns="116000" anchor="ctr" anchorCtr="0">
            <a:no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a:endParaRPr/>
          </a:p>
        </p:txBody>
      </p:sp>
      <p:sp>
        <p:nvSpPr>
          <p:cNvPr id="34" name="Google Shape;34;p8"/>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5344663" y="-184"/>
            <a:ext cx="5344800" cy="7552800"/>
          </a:xfrm>
          <a:prstGeom prst="rect">
            <a:avLst/>
          </a:prstGeom>
          <a:solidFill>
            <a:schemeClr val="lt2"/>
          </a:solidFill>
          <a:ln>
            <a:noFill/>
          </a:ln>
        </p:spPr>
        <p:txBody>
          <a:bodyPr spcFirstLastPara="1" wrap="square" lIns="116000" tIns="116000" rIns="116000" bIns="1160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10369" y="1810850"/>
            <a:ext cx="4728900" cy="2176800"/>
          </a:xfrm>
          <a:prstGeom prst="rect">
            <a:avLst/>
          </a:prstGeom>
        </p:spPr>
        <p:txBody>
          <a:bodyPr spcFirstLastPara="1" wrap="square" lIns="116000" tIns="116000" rIns="116000" bIns="116000" anchor="b" anchorCtr="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38" name="Google Shape;38;p9"/>
          <p:cNvSpPr txBox="1">
            <a:spLocks noGrp="1"/>
          </p:cNvSpPr>
          <p:nvPr>
            <p:ph type="subTitle" idx="1"/>
          </p:nvPr>
        </p:nvSpPr>
        <p:spPr>
          <a:xfrm>
            <a:off x="310369" y="4116163"/>
            <a:ext cx="4728900" cy="1813800"/>
          </a:xfrm>
          <a:prstGeom prst="rect">
            <a:avLst/>
          </a:prstGeom>
        </p:spPr>
        <p:txBody>
          <a:bodyPr spcFirstLastPara="1" wrap="square" lIns="116000" tIns="116000" rIns="116000" bIns="116000" anchor="t" anchorCtr="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a:endParaRPr/>
          </a:p>
        </p:txBody>
      </p:sp>
      <p:sp>
        <p:nvSpPr>
          <p:cNvPr id="39" name="Google Shape;39;p9"/>
          <p:cNvSpPr txBox="1">
            <a:spLocks noGrp="1"/>
          </p:cNvSpPr>
          <p:nvPr>
            <p:ph type="body" idx="2"/>
          </p:nvPr>
        </p:nvSpPr>
        <p:spPr>
          <a:xfrm>
            <a:off x="5774270" y="1063265"/>
            <a:ext cx="4485300" cy="5426100"/>
          </a:xfrm>
          <a:prstGeom prst="rect">
            <a:avLst/>
          </a:prstGeom>
        </p:spPr>
        <p:txBody>
          <a:bodyPr spcFirstLastPara="1" wrap="square" lIns="116000" tIns="116000" rIns="116000" bIns="116000" anchor="ctr" anchorCtr="0">
            <a:noAutofit/>
          </a:bodyPr>
          <a:lstStyle>
            <a:lvl1pPr marL="457200" lvl="0" indent="-374650">
              <a:spcBef>
                <a:spcPts val="0"/>
              </a:spcBef>
              <a:spcAft>
                <a:spcPts val="0"/>
              </a:spcAft>
              <a:buSzPts val="2300"/>
              <a:buChar char="●"/>
              <a:defRPr/>
            </a:lvl1pPr>
            <a:lvl2pPr marL="914400" lvl="1" indent="-342900">
              <a:spcBef>
                <a:spcPts val="2000"/>
              </a:spcBef>
              <a:spcAft>
                <a:spcPts val="0"/>
              </a:spcAft>
              <a:buSzPts val="1800"/>
              <a:buChar char="○"/>
              <a:defRPr/>
            </a:lvl2pPr>
            <a:lvl3pPr marL="1371600" lvl="2" indent="-342900">
              <a:spcBef>
                <a:spcPts val="2000"/>
              </a:spcBef>
              <a:spcAft>
                <a:spcPts val="0"/>
              </a:spcAft>
              <a:buSzPts val="1800"/>
              <a:buChar char="■"/>
              <a:defRPr/>
            </a:lvl3pPr>
            <a:lvl4pPr marL="1828800" lvl="3" indent="-342900">
              <a:spcBef>
                <a:spcPts val="2000"/>
              </a:spcBef>
              <a:spcAft>
                <a:spcPts val="0"/>
              </a:spcAft>
              <a:buSzPts val="1800"/>
              <a:buChar char="●"/>
              <a:defRPr/>
            </a:lvl4pPr>
            <a:lvl5pPr marL="2286000" lvl="4" indent="-342900">
              <a:spcBef>
                <a:spcPts val="2000"/>
              </a:spcBef>
              <a:spcAft>
                <a:spcPts val="0"/>
              </a:spcAft>
              <a:buSzPts val="1800"/>
              <a:buChar char="○"/>
              <a:defRPr/>
            </a:lvl5pPr>
            <a:lvl6pPr marL="2743200" lvl="5" indent="-342900">
              <a:spcBef>
                <a:spcPts val="2000"/>
              </a:spcBef>
              <a:spcAft>
                <a:spcPts val="0"/>
              </a:spcAft>
              <a:buSzPts val="1800"/>
              <a:buChar char="■"/>
              <a:defRPr/>
            </a:lvl6pPr>
            <a:lvl7pPr marL="3200400" lvl="6" indent="-342900">
              <a:spcBef>
                <a:spcPts val="2000"/>
              </a:spcBef>
              <a:spcAft>
                <a:spcPts val="0"/>
              </a:spcAft>
              <a:buSzPts val="1800"/>
              <a:buChar char="●"/>
              <a:defRPr/>
            </a:lvl7pPr>
            <a:lvl8pPr marL="3657600" lvl="7" indent="-342900">
              <a:spcBef>
                <a:spcPts val="2000"/>
              </a:spcBef>
              <a:spcAft>
                <a:spcPts val="0"/>
              </a:spcAft>
              <a:buSzPts val="1800"/>
              <a:buChar char="○"/>
              <a:defRPr/>
            </a:lvl8pPr>
            <a:lvl9pPr marL="4114800" lvl="8" indent="-342900">
              <a:spcBef>
                <a:spcPts val="2000"/>
              </a:spcBef>
              <a:spcAft>
                <a:spcPts val="2000"/>
              </a:spcAft>
              <a:buSzPts val="1800"/>
              <a:buChar char="■"/>
              <a:defRPr/>
            </a:lvl9pPr>
          </a:lstStyle>
          <a:p>
            <a:endParaRPr/>
          </a:p>
        </p:txBody>
      </p:sp>
      <p:sp>
        <p:nvSpPr>
          <p:cNvPr id="40" name="Google Shape;40;p9"/>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64377" y="6212369"/>
            <a:ext cx="7012500" cy="888600"/>
          </a:xfrm>
          <a:prstGeom prst="rect">
            <a:avLst/>
          </a:prstGeom>
        </p:spPr>
        <p:txBody>
          <a:bodyPr spcFirstLastPara="1" wrap="square" lIns="116000" tIns="116000" rIns="116000" bIns="116000" anchor="ctr" anchorCtr="0">
            <a:noAutofit/>
          </a:bodyPr>
          <a:lstStyle>
            <a:lvl1pPr marL="457200" lvl="0" indent="-228600">
              <a:lnSpc>
                <a:spcPct val="100000"/>
              </a:lnSpc>
              <a:spcBef>
                <a:spcPts val="0"/>
              </a:spcBef>
              <a:spcAft>
                <a:spcPts val="0"/>
              </a:spcAft>
              <a:buSzPts val="2300"/>
              <a:buNone/>
              <a:defRPr/>
            </a:lvl1pPr>
          </a:lstStyle>
          <a:p>
            <a:endParaRPr/>
          </a:p>
        </p:txBody>
      </p:sp>
      <p:sp>
        <p:nvSpPr>
          <p:cNvPr id="43" name="Google Shape;43;p10"/>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64377" y="653495"/>
            <a:ext cx="9960600" cy="840900"/>
          </a:xfrm>
          <a:prstGeom prst="rect">
            <a:avLst/>
          </a:prstGeom>
          <a:noFill/>
          <a:ln>
            <a:noFill/>
          </a:ln>
        </p:spPr>
        <p:txBody>
          <a:bodyPr spcFirstLastPara="1" wrap="square" lIns="116000" tIns="116000" rIns="116000" bIns="116000" anchor="t" anchorCtr="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a:endParaRPr/>
          </a:p>
        </p:txBody>
      </p:sp>
      <p:sp>
        <p:nvSpPr>
          <p:cNvPr id="7" name="Google Shape;7;p1"/>
          <p:cNvSpPr txBox="1">
            <a:spLocks noGrp="1"/>
          </p:cNvSpPr>
          <p:nvPr>
            <p:ph type="body" idx="1"/>
          </p:nvPr>
        </p:nvSpPr>
        <p:spPr>
          <a:xfrm>
            <a:off x="364377" y="1692347"/>
            <a:ext cx="9960600" cy="5016900"/>
          </a:xfrm>
          <a:prstGeom prst="rect">
            <a:avLst/>
          </a:prstGeom>
          <a:noFill/>
          <a:ln>
            <a:noFill/>
          </a:ln>
        </p:spPr>
        <p:txBody>
          <a:bodyPr spcFirstLastPara="1" wrap="square" lIns="116000" tIns="116000" rIns="116000" bIns="116000" anchor="t" anchorCtr="0">
            <a:noAutofit/>
          </a:bodyPr>
          <a:lstStyle>
            <a:lvl1pPr marL="457200" lvl="0" indent="-374650">
              <a:lnSpc>
                <a:spcPct val="115000"/>
              </a:lnSpc>
              <a:spcBef>
                <a:spcPts val="0"/>
              </a:spcBef>
              <a:spcAft>
                <a:spcPts val="0"/>
              </a:spcAft>
              <a:buClr>
                <a:schemeClr val="dk2"/>
              </a:buClr>
              <a:buSzPts val="2300"/>
              <a:buChar char="●"/>
              <a:defRPr sz="2300">
                <a:solidFill>
                  <a:schemeClr val="dk2"/>
                </a:solidFill>
              </a:defRPr>
            </a:lvl1pPr>
            <a:lvl2pPr marL="914400" lvl="1" indent="-342900">
              <a:lnSpc>
                <a:spcPct val="115000"/>
              </a:lnSpc>
              <a:spcBef>
                <a:spcPts val="2000"/>
              </a:spcBef>
              <a:spcAft>
                <a:spcPts val="0"/>
              </a:spcAft>
              <a:buClr>
                <a:schemeClr val="dk2"/>
              </a:buClr>
              <a:buSzPts val="1800"/>
              <a:buChar char="○"/>
              <a:defRPr sz="1800">
                <a:solidFill>
                  <a:schemeClr val="dk2"/>
                </a:solidFill>
              </a:defRPr>
            </a:lvl2pPr>
            <a:lvl3pPr marL="1371600" lvl="2" indent="-342900">
              <a:lnSpc>
                <a:spcPct val="115000"/>
              </a:lnSpc>
              <a:spcBef>
                <a:spcPts val="2000"/>
              </a:spcBef>
              <a:spcAft>
                <a:spcPts val="0"/>
              </a:spcAft>
              <a:buClr>
                <a:schemeClr val="dk2"/>
              </a:buClr>
              <a:buSzPts val="1800"/>
              <a:buChar char="■"/>
              <a:defRPr sz="1800">
                <a:solidFill>
                  <a:schemeClr val="dk2"/>
                </a:solidFill>
              </a:defRPr>
            </a:lvl3pPr>
            <a:lvl4pPr marL="1828800" lvl="3" indent="-342900">
              <a:lnSpc>
                <a:spcPct val="115000"/>
              </a:lnSpc>
              <a:spcBef>
                <a:spcPts val="2000"/>
              </a:spcBef>
              <a:spcAft>
                <a:spcPts val="0"/>
              </a:spcAft>
              <a:buClr>
                <a:schemeClr val="dk2"/>
              </a:buClr>
              <a:buSzPts val="1800"/>
              <a:buChar char="●"/>
              <a:defRPr sz="1800">
                <a:solidFill>
                  <a:schemeClr val="dk2"/>
                </a:solidFill>
              </a:defRPr>
            </a:lvl4pPr>
            <a:lvl5pPr marL="2286000" lvl="4" indent="-342900">
              <a:lnSpc>
                <a:spcPct val="115000"/>
              </a:lnSpc>
              <a:spcBef>
                <a:spcPts val="2000"/>
              </a:spcBef>
              <a:spcAft>
                <a:spcPts val="0"/>
              </a:spcAft>
              <a:buClr>
                <a:schemeClr val="dk2"/>
              </a:buClr>
              <a:buSzPts val="1800"/>
              <a:buChar char="○"/>
              <a:defRPr sz="1800">
                <a:solidFill>
                  <a:schemeClr val="dk2"/>
                </a:solidFill>
              </a:defRPr>
            </a:lvl5pPr>
            <a:lvl6pPr marL="2743200" lvl="5" indent="-342900">
              <a:lnSpc>
                <a:spcPct val="115000"/>
              </a:lnSpc>
              <a:spcBef>
                <a:spcPts val="2000"/>
              </a:spcBef>
              <a:spcAft>
                <a:spcPts val="0"/>
              </a:spcAft>
              <a:buClr>
                <a:schemeClr val="dk2"/>
              </a:buClr>
              <a:buSzPts val="1800"/>
              <a:buChar char="■"/>
              <a:defRPr sz="1800">
                <a:solidFill>
                  <a:schemeClr val="dk2"/>
                </a:solidFill>
              </a:defRPr>
            </a:lvl6pPr>
            <a:lvl7pPr marL="3200400" lvl="6" indent="-342900">
              <a:lnSpc>
                <a:spcPct val="115000"/>
              </a:lnSpc>
              <a:spcBef>
                <a:spcPts val="2000"/>
              </a:spcBef>
              <a:spcAft>
                <a:spcPts val="0"/>
              </a:spcAft>
              <a:buClr>
                <a:schemeClr val="dk2"/>
              </a:buClr>
              <a:buSzPts val="1800"/>
              <a:buChar char="●"/>
              <a:defRPr sz="1800">
                <a:solidFill>
                  <a:schemeClr val="dk2"/>
                </a:solidFill>
              </a:defRPr>
            </a:lvl7pPr>
            <a:lvl8pPr marL="3657600" lvl="7" indent="-342900">
              <a:lnSpc>
                <a:spcPct val="115000"/>
              </a:lnSpc>
              <a:spcBef>
                <a:spcPts val="2000"/>
              </a:spcBef>
              <a:spcAft>
                <a:spcPts val="0"/>
              </a:spcAft>
              <a:buClr>
                <a:schemeClr val="dk2"/>
              </a:buClr>
              <a:buSzPts val="1800"/>
              <a:buChar char="○"/>
              <a:defRPr sz="1800">
                <a:solidFill>
                  <a:schemeClr val="dk2"/>
                </a:solidFill>
              </a:defRPr>
            </a:lvl8pPr>
            <a:lvl9pPr marL="4114800" lvl="8" indent="-342900">
              <a:lnSpc>
                <a:spcPct val="115000"/>
              </a:lnSpc>
              <a:spcBef>
                <a:spcPts val="2000"/>
              </a:spcBef>
              <a:spcAft>
                <a:spcPts val="2000"/>
              </a:spcAft>
              <a:buClr>
                <a:schemeClr val="dk2"/>
              </a:buClr>
              <a:buSzPts val="1800"/>
              <a:buChar char="■"/>
              <a:defRPr sz="1800">
                <a:solidFill>
                  <a:schemeClr val="dk2"/>
                </a:solidFill>
              </a:defRPr>
            </a:lvl9pPr>
          </a:lstStyle>
          <a:p>
            <a:endParaRPr/>
          </a:p>
        </p:txBody>
      </p:sp>
      <p:sp>
        <p:nvSpPr>
          <p:cNvPr id="8" name="Google Shape;8;p1"/>
          <p:cNvSpPr txBox="1">
            <a:spLocks noGrp="1"/>
          </p:cNvSpPr>
          <p:nvPr>
            <p:ph type="sldNum" idx="12"/>
          </p:nvPr>
        </p:nvSpPr>
        <p:spPr>
          <a:xfrm>
            <a:off x="9904293" y="6847680"/>
            <a:ext cx="641400" cy="578100"/>
          </a:xfrm>
          <a:prstGeom prst="rect">
            <a:avLst/>
          </a:prstGeom>
          <a:noFill/>
          <a:ln>
            <a:noFill/>
          </a:ln>
        </p:spPr>
        <p:txBody>
          <a:bodyPr spcFirstLastPara="1" wrap="square" lIns="116000" tIns="116000" rIns="116000" bIns="1160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026" y="1599448"/>
            <a:ext cx="8226600" cy="4524000"/>
          </a:xfrm>
          <a:prstGeom prst="rect">
            <a:avLst/>
          </a:prstGeom>
          <a:noFill/>
          <a:ln>
            <a:noFill/>
          </a:ln>
        </p:spPr>
        <p:txBody>
          <a:bodyPr spcFirstLastPara="1" wrap="square" lIns="91375" tIns="45675" rIns="91375" bIns="45675" anchor="t" anchorCtr="0">
            <a:norm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4FB4E6D-049E-4E2B-8B69-5C4AB76F237E}" type="datetime1">
              <a:rPr lang="en-US" smtClean="0"/>
              <a:t>4/4/2024</a:t>
            </a:fld>
            <a:endParaRPr/>
          </a:p>
        </p:txBody>
      </p:sp>
      <p:sp>
        <p:nvSpPr>
          <p:cNvPr id="54" name="Google Shape;54;p13"/>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ICATM-2024</a:t>
            </a:r>
            <a:endParaRPr/>
          </a:p>
        </p:txBody>
      </p:sp>
      <p:sp>
        <p:nvSpPr>
          <p:cNvPr id="55" name="Google Shape;55;p13"/>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1625"/>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3" name="TextBox 2">
            <a:extLst>
              <a:ext uri="{FF2B5EF4-FFF2-40B4-BE49-F238E27FC236}">
                <a16:creationId xmlns:a16="http://schemas.microsoft.com/office/drawing/2014/main" id="{5D49E9F5-6F18-4550-D914-148A214FE693}"/>
              </a:ext>
            </a:extLst>
          </p:cNvPr>
          <p:cNvSpPr txBox="1"/>
          <p:nvPr/>
        </p:nvSpPr>
        <p:spPr>
          <a:xfrm>
            <a:off x="1323192" y="2549560"/>
            <a:ext cx="8089750" cy="2920992"/>
          </a:xfrm>
          <a:prstGeom prst="rect">
            <a:avLst/>
          </a:prstGeom>
          <a:noFill/>
        </p:spPr>
        <p:txBody>
          <a:bodyPr wrap="square" rtlCol="0">
            <a:spAutoFit/>
          </a:bodyPr>
          <a:lstStyle/>
          <a:p>
            <a:pPr algn="ctr">
              <a:lnSpc>
                <a:spcPct val="150000"/>
              </a:lnSpc>
            </a:pPr>
            <a:r>
              <a:rPr lang="en-US" sz="2800" dirty="0"/>
              <a:t>Organized by</a:t>
            </a:r>
          </a:p>
          <a:p>
            <a:pPr algn="ctr">
              <a:lnSpc>
                <a:spcPct val="150000"/>
              </a:lnSpc>
            </a:pPr>
            <a:r>
              <a:rPr lang="en-US" sz="2800" dirty="0"/>
              <a:t>A. C. Patil College of Engineering &amp; Management,</a:t>
            </a:r>
          </a:p>
          <a:p>
            <a:pPr algn="ctr">
              <a:lnSpc>
                <a:spcPct val="150000"/>
              </a:lnSpc>
            </a:pPr>
            <a:r>
              <a:rPr lang="en-US" sz="2800" dirty="0"/>
              <a:t>Kharghar, Navi Mumbai</a:t>
            </a:r>
          </a:p>
          <a:p>
            <a:pPr algn="ctr">
              <a:lnSpc>
                <a:spcPct val="150000"/>
              </a:lnSpc>
            </a:pPr>
            <a:r>
              <a:rPr lang="en-US" sz="1200" dirty="0"/>
              <a:t>www.acpce.org</a:t>
            </a:r>
            <a:endParaRPr lang="en-IN" sz="1200" dirty="0"/>
          </a:p>
          <a:p>
            <a:pPr>
              <a:lnSpc>
                <a:spcPct val="150000"/>
              </a:lnSpc>
            </a:pPr>
            <a:endParaRPr lang="en-IN" sz="2800" dirty="0"/>
          </a:p>
        </p:txBody>
      </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a:t>
            </a:fld>
            <a:endParaRPr lang="en" dirty="0"/>
          </a:p>
        </p:txBody>
      </p:sp>
      <p:graphicFrame>
        <p:nvGraphicFramePr>
          <p:cNvPr id="2" name="Table 1">
            <a:extLst>
              <a:ext uri="{FF2B5EF4-FFF2-40B4-BE49-F238E27FC236}">
                <a16:creationId xmlns:a16="http://schemas.microsoft.com/office/drawing/2014/main" id="{7F3C092C-D620-3308-61B7-55543316BB9C}"/>
              </a:ext>
            </a:extLst>
          </p:cNvPr>
          <p:cNvGraphicFramePr>
            <a:graphicFrameLocks noGrp="1"/>
          </p:cNvGraphicFramePr>
          <p:nvPr>
            <p:extLst>
              <p:ext uri="{D42A27DB-BD31-4B8C-83A1-F6EECF244321}">
                <p14:modId xmlns:p14="http://schemas.microsoft.com/office/powerpoint/2010/main" val="339646670"/>
              </p:ext>
            </p:extLst>
          </p:nvPr>
        </p:nvGraphicFramePr>
        <p:xfrm>
          <a:off x="1848077" y="5074136"/>
          <a:ext cx="7125759" cy="1158240"/>
        </p:xfrm>
        <a:graphic>
          <a:graphicData uri="http://schemas.openxmlformats.org/drawingml/2006/table">
            <a:tbl>
              <a:tblPr firstRow="1" bandRow="1">
                <a:tableStyleId>{5C22544A-7EE6-4342-B048-85BDC9FD1C3A}</a:tableStyleId>
              </a:tblPr>
              <a:tblGrid>
                <a:gridCol w="2375253">
                  <a:extLst>
                    <a:ext uri="{9D8B030D-6E8A-4147-A177-3AD203B41FA5}">
                      <a16:colId xmlns:a16="http://schemas.microsoft.com/office/drawing/2014/main" val="1161455036"/>
                    </a:ext>
                  </a:extLst>
                </a:gridCol>
                <a:gridCol w="2375253">
                  <a:extLst>
                    <a:ext uri="{9D8B030D-6E8A-4147-A177-3AD203B41FA5}">
                      <a16:colId xmlns:a16="http://schemas.microsoft.com/office/drawing/2014/main" val="1698940993"/>
                    </a:ext>
                  </a:extLst>
                </a:gridCol>
                <a:gridCol w="2375253">
                  <a:extLst>
                    <a:ext uri="{9D8B030D-6E8A-4147-A177-3AD203B41FA5}">
                      <a16:colId xmlns:a16="http://schemas.microsoft.com/office/drawing/2014/main" val="1463300658"/>
                    </a:ext>
                  </a:extLst>
                </a:gridCol>
              </a:tblGrid>
              <a:tr h="370840">
                <a:tc>
                  <a:txBody>
                    <a:bodyPr/>
                    <a:lstStyle/>
                    <a:p>
                      <a:endParaRPr lang="en-IN" dirty="0"/>
                    </a:p>
                    <a:p>
                      <a:endParaRPr lang="en-IN" dirty="0"/>
                    </a:p>
                  </a:txBody>
                  <a:tcPr>
                    <a:solidFill>
                      <a:schemeClr val="bg1"/>
                    </a:solidFill>
                  </a:tcPr>
                </a:tc>
                <a:tc>
                  <a:txBody>
                    <a:bodyPr/>
                    <a:lstStyle/>
                    <a:p>
                      <a:endParaRPr lang="en-IN" dirty="0"/>
                    </a:p>
                  </a:txBody>
                  <a:tcPr>
                    <a:solidFill>
                      <a:schemeClr val="bg1"/>
                    </a:solidFill>
                  </a:tcPr>
                </a:tc>
                <a:tc>
                  <a:txBody>
                    <a:bodyPr/>
                    <a:lstStyle/>
                    <a:p>
                      <a:endParaRPr lang="en-IN" dirty="0"/>
                    </a:p>
                    <a:p>
                      <a:endParaRPr lang="en-IN" dirty="0"/>
                    </a:p>
                    <a:p>
                      <a:endParaRPr lang="en-IN" dirty="0"/>
                    </a:p>
                    <a:p>
                      <a:endParaRPr lang="en-IN" dirty="0"/>
                    </a:p>
                    <a:p>
                      <a:endParaRPr lang="en-IN" dirty="0"/>
                    </a:p>
                  </a:txBody>
                  <a:tcPr>
                    <a:solidFill>
                      <a:schemeClr val="bg1"/>
                    </a:solidFill>
                  </a:tcPr>
                </a:tc>
                <a:extLst>
                  <a:ext uri="{0D108BD9-81ED-4DB2-BD59-A6C34878D82A}">
                    <a16:rowId xmlns:a16="http://schemas.microsoft.com/office/drawing/2014/main" val="3652963164"/>
                  </a:ext>
                </a:extLst>
              </a:tr>
            </a:tbl>
          </a:graphicData>
        </a:graphic>
      </p:graphicFrame>
      <p:pic>
        <p:nvPicPr>
          <p:cNvPr id="10" name="Picture 9">
            <a:extLst>
              <a:ext uri="{FF2B5EF4-FFF2-40B4-BE49-F238E27FC236}">
                <a16:creationId xmlns:a16="http://schemas.microsoft.com/office/drawing/2014/main" id="{1EFEEF12-FAD6-ED61-06AC-83462DEBFCF6}"/>
              </a:ext>
            </a:extLst>
          </p:cNvPr>
          <p:cNvPicPr>
            <a:picLocks noChangeAspect="1"/>
          </p:cNvPicPr>
          <p:nvPr/>
        </p:nvPicPr>
        <p:blipFill>
          <a:blip r:embed="rId7"/>
          <a:stretch>
            <a:fillRect/>
          </a:stretch>
        </p:blipFill>
        <p:spPr>
          <a:xfrm>
            <a:off x="1848076" y="5081133"/>
            <a:ext cx="2388021" cy="1103810"/>
          </a:xfrm>
          <a:prstGeom prst="rect">
            <a:avLst/>
          </a:prstGeom>
        </p:spPr>
      </p:pic>
      <p:pic>
        <p:nvPicPr>
          <p:cNvPr id="12" name="Picture 11">
            <a:extLst>
              <a:ext uri="{FF2B5EF4-FFF2-40B4-BE49-F238E27FC236}">
                <a16:creationId xmlns:a16="http://schemas.microsoft.com/office/drawing/2014/main" id="{B2D5FB47-7002-3C6E-BF72-582613DD5792}"/>
              </a:ext>
            </a:extLst>
          </p:cNvPr>
          <p:cNvPicPr>
            <a:picLocks noChangeAspect="1"/>
          </p:cNvPicPr>
          <p:nvPr/>
        </p:nvPicPr>
        <p:blipFill>
          <a:blip r:embed="rId8"/>
          <a:stretch>
            <a:fillRect/>
          </a:stretch>
        </p:blipFill>
        <p:spPr>
          <a:xfrm>
            <a:off x="6689920" y="5138571"/>
            <a:ext cx="2050865" cy="1114969"/>
          </a:xfrm>
          <a:prstGeom prst="rect">
            <a:avLst/>
          </a:prstGeom>
        </p:spPr>
      </p:pic>
      <p:pic>
        <p:nvPicPr>
          <p:cNvPr id="14" name="Picture 13">
            <a:extLst>
              <a:ext uri="{FF2B5EF4-FFF2-40B4-BE49-F238E27FC236}">
                <a16:creationId xmlns:a16="http://schemas.microsoft.com/office/drawing/2014/main" id="{27229F13-68F7-A69C-610A-AF7995F6C02C}"/>
              </a:ext>
            </a:extLst>
          </p:cNvPr>
          <p:cNvPicPr>
            <a:picLocks noChangeAspect="1"/>
          </p:cNvPicPr>
          <p:nvPr/>
        </p:nvPicPr>
        <p:blipFill>
          <a:blip r:embed="rId9"/>
          <a:stretch>
            <a:fillRect/>
          </a:stretch>
        </p:blipFill>
        <p:spPr>
          <a:xfrm>
            <a:off x="4236096" y="5074135"/>
            <a:ext cx="2388021" cy="11108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10</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Methodology (1-3  slides)</a:t>
            </a:r>
          </a:p>
        </p:txBody>
      </p:sp>
    </p:spTree>
    <p:extLst>
      <p:ext uri="{BB962C8B-B14F-4D97-AF65-F5344CB8AC3E}">
        <p14:creationId xmlns:p14="http://schemas.microsoft.com/office/powerpoint/2010/main" val="339587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11</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Methodology (1-3  slides)</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3395871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12</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Results &amp; Discussion (1-3  slides)</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152857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13</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Results &amp; Discussion (1-3  slides)</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119213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14</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SWOT Analysis (1 slide)</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152857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15</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Conclusion</a:t>
            </a:r>
          </a:p>
        </p:txBody>
      </p:sp>
      <p:sp>
        <p:nvSpPr>
          <p:cNvPr id="9" name="TextBox 8"/>
          <p:cNvSpPr txBox="1"/>
          <p:nvPr/>
        </p:nvSpPr>
        <p:spPr>
          <a:xfrm>
            <a:off x="609358" y="2756349"/>
            <a:ext cx="9344696" cy="1893339"/>
          </a:xfrm>
          <a:prstGeom prst="rect">
            <a:avLst/>
          </a:prstGeom>
          <a:noFill/>
        </p:spPr>
        <p:txBody>
          <a:bodyPr wrap="square" rtlCol="0">
            <a:spAutoFit/>
          </a:bodyPr>
          <a:lstStyle/>
          <a:p>
            <a:pPr>
              <a:lnSpc>
                <a:spcPct val="150000"/>
              </a:lnSpc>
            </a:pPr>
            <a:r>
              <a:rPr lang="en-US" sz="1600" dirty="0"/>
              <a:t>Our VR horror game incorporates a holistic approach to gaming, seamlessly blending immersive environments with advanced technology while catering to the traditional enthusiasm for consuming horror stories. It represents a </a:t>
            </a:r>
            <a:r>
              <a:rPr lang="en-US" sz="1600" i="1" dirty="0"/>
              <a:t>fusion of past, present, and future elements</a:t>
            </a:r>
            <a:r>
              <a:rPr lang="en-US" sz="1600" dirty="0"/>
              <a:t>, presenting VR seamlessly into daily life experiences. Adhering to VR rules and integrating cohesive features, our game sets a new standard for immersive entertainment.</a:t>
            </a:r>
            <a:endParaRPr lang="en-IN" sz="1600" dirty="0"/>
          </a:p>
        </p:txBody>
      </p:sp>
      <p:sp>
        <p:nvSpPr>
          <p:cNvPr id="3" name="Rectangle: Rounded Corners 2">
            <a:extLst>
              <a:ext uri="{FF2B5EF4-FFF2-40B4-BE49-F238E27FC236}">
                <a16:creationId xmlns:a16="http://schemas.microsoft.com/office/drawing/2014/main" id="{4CFDFB56-B24B-005E-900B-F7934BDE7706}"/>
              </a:ext>
            </a:extLst>
          </p:cNvPr>
          <p:cNvSpPr/>
          <p:nvPr/>
        </p:nvSpPr>
        <p:spPr>
          <a:xfrm>
            <a:off x="1408620"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100" dirty="0">
                <a:solidFill>
                  <a:schemeClr val="tx1"/>
                </a:solidFill>
              </a:rPr>
              <a:t>introducing interactive computing</a:t>
            </a:r>
            <a:endParaRPr lang="en-IN" sz="1100" dirty="0">
              <a:solidFill>
                <a:schemeClr val="tx1"/>
              </a:solidFill>
            </a:endParaRPr>
          </a:p>
        </p:txBody>
      </p:sp>
      <p:sp>
        <p:nvSpPr>
          <p:cNvPr id="8" name="Rectangle: Rounded Corners 7">
            <a:extLst>
              <a:ext uri="{FF2B5EF4-FFF2-40B4-BE49-F238E27FC236}">
                <a16:creationId xmlns:a16="http://schemas.microsoft.com/office/drawing/2014/main" id="{DEB05BDE-294C-7C29-92D4-9032F3B4EA11}"/>
              </a:ext>
            </a:extLst>
          </p:cNvPr>
          <p:cNvSpPr/>
          <p:nvPr/>
        </p:nvSpPr>
        <p:spPr>
          <a:xfrm>
            <a:off x="4100291"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100" dirty="0">
                <a:solidFill>
                  <a:schemeClr val="tx1"/>
                </a:solidFill>
              </a:rPr>
              <a:t>integration into day-to-day life</a:t>
            </a:r>
            <a:endParaRPr lang="en-IN" sz="1100" dirty="0">
              <a:solidFill>
                <a:schemeClr val="tx1"/>
              </a:solidFill>
            </a:endParaRPr>
          </a:p>
        </p:txBody>
      </p:sp>
      <p:sp>
        <p:nvSpPr>
          <p:cNvPr id="10" name="Rectangle: Rounded Corners 9">
            <a:extLst>
              <a:ext uri="{FF2B5EF4-FFF2-40B4-BE49-F238E27FC236}">
                <a16:creationId xmlns:a16="http://schemas.microsoft.com/office/drawing/2014/main" id="{DC850543-F8B8-0E0F-853F-B2C3AF311BEE}"/>
              </a:ext>
            </a:extLst>
          </p:cNvPr>
          <p:cNvSpPr/>
          <p:nvPr/>
        </p:nvSpPr>
        <p:spPr>
          <a:xfrm>
            <a:off x="6791962"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100" dirty="0">
                <a:solidFill>
                  <a:schemeClr val="tx1"/>
                </a:solidFill>
              </a:rPr>
              <a:t>blending past-present-future</a:t>
            </a:r>
            <a:endParaRPr lang="en-IN" sz="1100" dirty="0">
              <a:solidFill>
                <a:schemeClr val="tx1"/>
              </a:solidFill>
            </a:endParaRPr>
          </a:p>
        </p:txBody>
      </p:sp>
    </p:spTree>
    <p:extLst>
      <p:ext uri="{BB962C8B-B14F-4D97-AF65-F5344CB8AC3E}">
        <p14:creationId xmlns:p14="http://schemas.microsoft.com/office/powerpoint/2010/main" val="242680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16</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Future Scope</a:t>
            </a:r>
          </a:p>
        </p:txBody>
      </p:sp>
      <p:sp>
        <p:nvSpPr>
          <p:cNvPr id="10" name="TextBox 9">
            <a:extLst>
              <a:ext uri="{FF2B5EF4-FFF2-40B4-BE49-F238E27FC236}">
                <a16:creationId xmlns:a16="http://schemas.microsoft.com/office/drawing/2014/main" id="{95D04100-395D-B083-0DA2-C055CF01D529}"/>
              </a:ext>
            </a:extLst>
          </p:cNvPr>
          <p:cNvSpPr txBox="1"/>
          <p:nvPr/>
        </p:nvSpPr>
        <p:spPr>
          <a:xfrm>
            <a:off x="695851" y="2834397"/>
            <a:ext cx="9344696" cy="1893339"/>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Respect disadvantages of VR</a:t>
            </a:r>
          </a:p>
          <a:p>
            <a:pPr marL="285750" indent="-285750">
              <a:lnSpc>
                <a:spcPct val="150000"/>
              </a:lnSpc>
              <a:buFont typeface="Arial" pitchFamily="34" charset="0"/>
              <a:buChar char="•"/>
            </a:pPr>
            <a:r>
              <a:rPr lang="en-US" sz="1600" dirty="0"/>
              <a:t>Nausea</a:t>
            </a:r>
          </a:p>
          <a:p>
            <a:pPr marL="285750" indent="-285750">
              <a:lnSpc>
                <a:spcPct val="150000"/>
              </a:lnSpc>
              <a:buFont typeface="Arial" pitchFamily="34" charset="0"/>
              <a:buChar char="•"/>
            </a:pPr>
            <a:r>
              <a:rPr lang="en-US" sz="1600" dirty="0"/>
              <a:t>Multiplayer</a:t>
            </a:r>
          </a:p>
          <a:p>
            <a:pPr marL="285750" indent="-285750">
              <a:lnSpc>
                <a:spcPct val="150000"/>
              </a:lnSpc>
              <a:buFont typeface="Arial" pitchFamily="34" charset="0"/>
              <a:buChar char="•"/>
            </a:pPr>
            <a:r>
              <a:rPr lang="en-US" sz="1600" dirty="0"/>
              <a:t>DLC</a:t>
            </a:r>
          </a:p>
          <a:p>
            <a:pPr marL="285750" indent="-285750">
              <a:lnSpc>
                <a:spcPct val="150000"/>
              </a:lnSpc>
              <a:buFont typeface="Arial" pitchFamily="34" charset="0"/>
              <a:buChar char="•"/>
            </a:pPr>
            <a:r>
              <a:rPr lang="en-US" sz="1600" dirty="0"/>
              <a:t>Optimization</a:t>
            </a:r>
            <a:endParaRPr lang="en-IN" sz="1600" dirty="0"/>
          </a:p>
        </p:txBody>
      </p:sp>
    </p:spTree>
    <p:extLst>
      <p:ext uri="{BB962C8B-B14F-4D97-AF65-F5344CB8AC3E}">
        <p14:creationId xmlns:p14="http://schemas.microsoft.com/office/powerpoint/2010/main" val="2934417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dirty="0"/>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17</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References</a:t>
            </a:r>
          </a:p>
        </p:txBody>
      </p:sp>
      <p:sp>
        <p:nvSpPr>
          <p:cNvPr id="9" name="TextBox 8"/>
          <p:cNvSpPr txBox="1"/>
          <p:nvPr/>
        </p:nvSpPr>
        <p:spPr>
          <a:xfrm>
            <a:off x="1090830" y="2756349"/>
            <a:ext cx="8381752" cy="3314497"/>
          </a:xfrm>
          <a:prstGeom prst="rect">
            <a:avLst/>
          </a:prstGeom>
          <a:noFill/>
        </p:spPr>
        <p:txBody>
          <a:bodyPr wrap="square" rtlCol="0">
            <a:spAutoFit/>
          </a:bodyPr>
          <a:lstStyle/>
          <a:p>
            <a:pPr marL="342900" marR="27305" indent="-342900" algn="just">
              <a:lnSpc>
                <a:spcPct val="107000"/>
              </a:lnSpc>
              <a:spcAft>
                <a:spcPts val="1060"/>
              </a:spcAft>
              <a:buFont typeface="+mj-lt"/>
              <a:buAutoNum type="arabicPeriod"/>
            </a:pP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Ntokos</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Konstantinos. </a:t>
            </a:r>
            <a:r>
              <a:rPr lang="en-IN" sz="1050" i="1"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"Level of fear”</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Analysis of fear spectrum into a tool to support horror game design for immersion and fear." An International Journal (CGDEIJ) 1, no. 33-43 (2018).</a:t>
            </a:r>
          </a:p>
          <a:p>
            <a:pPr marL="342900" marR="27305" indent="-342900" algn="just">
              <a:lnSpc>
                <a:spcPct val="107000"/>
              </a:lnSpc>
              <a:spcAft>
                <a:spcPts val="1060"/>
              </a:spcAft>
              <a:buFont typeface="+mj-lt"/>
              <a:buAutoNum type="arabicPeriod"/>
            </a:pP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Årnell</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Tobias, and Nikola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Stojanovic</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t>
            </a:r>
            <a:r>
              <a:rPr lang="en-IN" sz="1050" i="1"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Horror game design–what </a:t>
            </a:r>
            <a:r>
              <a:rPr lang="en-IN" sz="1050" i="1"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instills</a:t>
            </a:r>
            <a:r>
              <a:rPr lang="en-IN" sz="1050" i="1"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fear in the player?:</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 study on the effects of horror game design theories and level design patterns on player behaviour in a horror environment." (2020).</a:t>
            </a:r>
          </a:p>
          <a:p>
            <a:pPr marL="342900" marR="4762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Zhang,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Ziwen</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"Analysis of the design aesthetics and player emotions of horror games: Take ‘Little Nightmares’ as a case." (2022).</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de Lima,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Edirlei</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Soares, Bruno MC Silva, and Gabriel Teixeira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Galam</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"Adaptive virtual reality horror games based on Machine learning and player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modeling</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Entertainment Computing 43 (2022): 100515.</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Lin, Jih-</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Hsuan</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Tammy, Dai-Yun Wu, and Chen-Chao Tao. "So scary, yet so fun: The role of self-efficacy in enjoyment of a virtual reality horror game." New Media &amp; Society 20, no. 9 (2018): 3223-3242.</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Lin, Tammy Jin-</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Hsuan</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"Virtual Reality Horror Games and Fear in Gaming." In Oxford Research Encyclopaedia of Communication. 2023.</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Bian,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Shijie</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"Research on the Application of VR in Games." Highlights in Science, Engineering and Technology 39 (2023): 389-394.</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Zhang,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Ruiqi</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"Research on the Progress of VR in Game." Highlights in Science, Engineering and Technology 39 (2023): 103-110. </a:t>
            </a:r>
            <a:endParaRPr lang="en-IN" sz="1050" dirty="0">
              <a:latin typeface="+mn-lt"/>
              <a:cs typeface="Times New Roman" pitchFamily="18" charset="0"/>
            </a:endParaRPr>
          </a:p>
        </p:txBody>
      </p:sp>
    </p:spTree>
    <p:extLst>
      <p:ext uri="{BB962C8B-B14F-4D97-AF65-F5344CB8AC3E}">
        <p14:creationId xmlns:p14="http://schemas.microsoft.com/office/powerpoint/2010/main" val="2934417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18</a:t>
            </a:fld>
            <a:endParaRPr lang="en" dirty="0"/>
          </a:p>
        </p:txBody>
      </p:sp>
      <p:sp>
        <p:nvSpPr>
          <p:cNvPr id="2" name="TextBox 1"/>
          <p:cNvSpPr txBox="1"/>
          <p:nvPr/>
        </p:nvSpPr>
        <p:spPr>
          <a:xfrm>
            <a:off x="748723" y="3314797"/>
            <a:ext cx="9171709" cy="1338828"/>
          </a:xfrm>
          <a:prstGeom prst="rect">
            <a:avLst/>
          </a:prstGeom>
          <a:noFill/>
        </p:spPr>
        <p:txBody>
          <a:bodyPr wrap="square" rtlCol="0">
            <a:spAutoFit/>
          </a:bodyPr>
          <a:lstStyle/>
          <a:p>
            <a:pPr algn="ctr">
              <a:lnSpc>
                <a:spcPct val="150000"/>
              </a:lnSpc>
            </a:pPr>
            <a:r>
              <a:rPr lang="en-US" sz="5400" b="1" dirty="0">
                <a:latin typeface="Times New Roman" pitchFamily="18" charset="0"/>
                <a:cs typeface="Times New Roman" pitchFamily="18" charset="0"/>
              </a:rPr>
              <a:t>Thank You </a:t>
            </a:r>
          </a:p>
        </p:txBody>
      </p:sp>
    </p:spTree>
    <p:extLst>
      <p:ext uri="{BB962C8B-B14F-4D97-AF65-F5344CB8AC3E}">
        <p14:creationId xmlns:p14="http://schemas.microsoft.com/office/powerpoint/2010/main" val="163999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1625"/>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2</a:t>
            </a:fld>
            <a:endParaRPr lang="en" dirty="0"/>
          </a:p>
        </p:txBody>
      </p:sp>
      <p:sp>
        <p:nvSpPr>
          <p:cNvPr id="2" name="TextBox 1"/>
          <p:cNvSpPr txBox="1"/>
          <p:nvPr/>
        </p:nvSpPr>
        <p:spPr>
          <a:xfrm>
            <a:off x="782345" y="2086973"/>
            <a:ext cx="9171709" cy="2677656"/>
          </a:xfrm>
          <a:prstGeom prst="rect">
            <a:avLst/>
          </a:prstGeom>
          <a:noFill/>
        </p:spPr>
        <p:txBody>
          <a:bodyPr wrap="square" rtlCol="0">
            <a:spAutoFit/>
          </a:bodyPr>
          <a:lstStyle/>
          <a:p>
            <a:pPr algn="ctr">
              <a:lnSpc>
                <a:spcPct val="150000"/>
              </a:lnSpc>
            </a:pPr>
            <a:r>
              <a:rPr lang="en-US" sz="2400" b="1" dirty="0"/>
              <a:t>PAPER ID:</a:t>
            </a:r>
            <a:br>
              <a:rPr lang="en-US" sz="2400" b="1" dirty="0"/>
            </a:br>
            <a:r>
              <a:rPr lang="en-US" sz="2400" b="1" dirty="0"/>
              <a:t>VIRTUAL REALITY HORROR GAME</a:t>
            </a:r>
            <a:br>
              <a:rPr lang="en-US" sz="2400" b="1" dirty="0"/>
            </a:br>
            <a:br>
              <a:rPr lang="en-US" sz="2400" b="1" dirty="0"/>
            </a:br>
            <a:endParaRPr lang="en-US" sz="2400" b="1" dirty="0"/>
          </a:p>
          <a:p>
            <a:endParaRPr lang="en-IN" sz="2400" dirty="0"/>
          </a:p>
        </p:txBody>
      </p:sp>
      <p:sp>
        <p:nvSpPr>
          <p:cNvPr id="9" name="TextBox 8"/>
          <p:cNvSpPr txBox="1"/>
          <p:nvPr/>
        </p:nvSpPr>
        <p:spPr>
          <a:xfrm>
            <a:off x="5888182" y="4045528"/>
            <a:ext cx="4238860" cy="2031325"/>
          </a:xfrm>
          <a:prstGeom prst="rect">
            <a:avLst/>
          </a:prstGeom>
          <a:noFill/>
        </p:spPr>
        <p:txBody>
          <a:bodyPr wrap="square" rtlCol="0">
            <a:spAutoFit/>
          </a:bodyPr>
          <a:lstStyle/>
          <a:p>
            <a:pPr>
              <a:lnSpc>
                <a:spcPct val="150000"/>
              </a:lnSpc>
            </a:pPr>
            <a:r>
              <a:rPr lang="en-US" b="1" dirty="0"/>
              <a:t>AUTHOR’S NAME</a:t>
            </a:r>
            <a:br>
              <a:rPr lang="en-US" b="1" dirty="0"/>
            </a:br>
            <a:r>
              <a:rPr lang="en-US" b="1" dirty="0"/>
              <a:t>1. Prof. Punam </a:t>
            </a:r>
            <a:r>
              <a:rPr lang="en-US" b="1" dirty="0" err="1"/>
              <a:t>Bagul</a:t>
            </a:r>
            <a:endParaRPr lang="en-US" b="1" dirty="0"/>
          </a:p>
          <a:p>
            <a:pPr>
              <a:lnSpc>
                <a:spcPct val="150000"/>
              </a:lnSpc>
            </a:pPr>
            <a:r>
              <a:rPr lang="en-US" b="1" dirty="0"/>
              <a:t>2. Ritvik </a:t>
            </a:r>
            <a:r>
              <a:rPr lang="en-US" b="1" dirty="0" err="1"/>
              <a:t>Babre</a:t>
            </a:r>
            <a:endParaRPr lang="en-US" b="1" dirty="0"/>
          </a:p>
          <a:p>
            <a:pPr>
              <a:lnSpc>
                <a:spcPct val="150000"/>
              </a:lnSpc>
            </a:pPr>
            <a:r>
              <a:rPr lang="en-US" b="1" dirty="0"/>
              <a:t>3. Hitesh Behera</a:t>
            </a:r>
          </a:p>
          <a:p>
            <a:pPr>
              <a:lnSpc>
                <a:spcPct val="150000"/>
              </a:lnSpc>
            </a:pPr>
            <a:r>
              <a:rPr lang="en-US" b="1" dirty="0"/>
              <a:t>4. Swapnil Yadav</a:t>
            </a:r>
          </a:p>
          <a:p>
            <a:pPr>
              <a:lnSpc>
                <a:spcPct val="150000"/>
              </a:lnSpc>
            </a:pPr>
            <a:r>
              <a:rPr lang="en-US" b="1" dirty="0"/>
              <a:t>5. Shruti </a:t>
            </a:r>
            <a:r>
              <a:rPr lang="en-US" b="1" dirty="0" err="1"/>
              <a:t>Sabbani</a:t>
            </a:r>
            <a:endParaRPr lang="en-IN" dirty="0"/>
          </a:p>
        </p:txBody>
      </p:sp>
    </p:spTree>
    <p:extLst>
      <p:ext uri="{BB962C8B-B14F-4D97-AF65-F5344CB8AC3E}">
        <p14:creationId xmlns:p14="http://schemas.microsoft.com/office/powerpoint/2010/main" val="134915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1625"/>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3</a:t>
            </a:fld>
            <a:endParaRPr lang="en" dirty="0"/>
          </a:p>
        </p:txBody>
      </p:sp>
      <p:sp>
        <p:nvSpPr>
          <p:cNvPr id="2" name="TextBox 1"/>
          <p:cNvSpPr txBox="1"/>
          <p:nvPr/>
        </p:nvSpPr>
        <p:spPr>
          <a:xfrm>
            <a:off x="706582" y="2008906"/>
            <a:ext cx="9420460" cy="584775"/>
          </a:xfrm>
          <a:prstGeom prst="rect">
            <a:avLst/>
          </a:prstGeom>
          <a:noFill/>
        </p:spPr>
        <p:txBody>
          <a:bodyPr wrap="square" rtlCol="0">
            <a:spAutoFit/>
          </a:bodyPr>
          <a:lstStyle/>
          <a:p>
            <a:r>
              <a:rPr lang="en-IN" sz="3200" b="1" dirty="0"/>
              <a:t>Outline</a:t>
            </a:r>
          </a:p>
        </p:txBody>
      </p:sp>
      <p:sp>
        <p:nvSpPr>
          <p:cNvPr id="9" name="TextBox 8"/>
          <p:cNvSpPr txBox="1"/>
          <p:nvPr/>
        </p:nvSpPr>
        <p:spPr>
          <a:xfrm>
            <a:off x="706582" y="2590800"/>
            <a:ext cx="9199418" cy="4524315"/>
          </a:xfrm>
          <a:prstGeom prst="rect">
            <a:avLst/>
          </a:prstGeom>
          <a:noFill/>
        </p:spPr>
        <p:txBody>
          <a:bodyPr wrap="square" rtlCol="0">
            <a:spAutoFit/>
          </a:bodyPr>
          <a:lstStyle/>
          <a:p>
            <a:pPr>
              <a:lnSpc>
                <a:spcPct val="150000"/>
              </a:lnSpc>
            </a:pPr>
            <a:r>
              <a:rPr lang="en-US" altLang="en-US" sz="1600" dirty="0">
                <a:latin typeface="Times New Roman" pitchFamily="18" charset="0"/>
                <a:cs typeface="Times New Roman" pitchFamily="18" charset="0"/>
              </a:rPr>
              <a:t>Introduction 				 (1-2 slide/s)</a:t>
            </a:r>
          </a:p>
          <a:p>
            <a:pPr>
              <a:lnSpc>
                <a:spcPct val="150000"/>
              </a:lnSpc>
            </a:pPr>
            <a:r>
              <a:rPr lang="en-US" altLang="en-US" sz="1600" dirty="0">
                <a:latin typeface="Times New Roman" pitchFamily="18" charset="0"/>
                <a:cs typeface="Times New Roman" pitchFamily="18" charset="0"/>
              </a:rPr>
              <a:t>Literature Review				  (1 slide)</a:t>
            </a:r>
          </a:p>
          <a:p>
            <a:pPr>
              <a:lnSpc>
                <a:spcPct val="150000"/>
              </a:lnSpc>
            </a:pPr>
            <a:r>
              <a:rPr lang="en-US" altLang="en-US" sz="1600" dirty="0">
                <a:latin typeface="Times New Roman" pitchFamily="18" charset="0"/>
                <a:cs typeface="Times New Roman" pitchFamily="18" charset="0"/>
              </a:rPr>
              <a:t>Problem Definition/ Objective			 (2 slide)</a:t>
            </a:r>
          </a:p>
          <a:p>
            <a:pPr>
              <a:lnSpc>
                <a:spcPct val="150000"/>
              </a:lnSpc>
            </a:pPr>
            <a:r>
              <a:rPr lang="en-US" altLang="en-US" sz="1600" dirty="0">
                <a:latin typeface="Times New Roman" pitchFamily="18" charset="0"/>
                <a:cs typeface="Times New Roman" pitchFamily="18" charset="0"/>
              </a:rPr>
              <a:t>Methodology 				 (1-3 slide/s)</a:t>
            </a:r>
          </a:p>
          <a:p>
            <a:pPr>
              <a:lnSpc>
                <a:spcPct val="150000"/>
              </a:lnSpc>
            </a:pPr>
            <a:r>
              <a:rPr lang="en-US" altLang="en-US" sz="1600" dirty="0">
                <a:latin typeface="Times New Roman" pitchFamily="18" charset="0"/>
                <a:cs typeface="Times New Roman" pitchFamily="18" charset="0"/>
              </a:rPr>
              <a:t>Results and Discussions			 (1-4 slide/s)</a:t>
            </a:r>
          </a:p>
          <a:p>
            <a:pPr>
              <a:lnSpc>
                <a:spcPct val="150000"/>
              </a:lnSpc>
            </a:pPr>
            <a:r>
              <a:rPr lang="en-US" altLang="en-US" sz="1600" dirty="0">
                <a:latin typeface="Times New Roman" pitchFamily="18" charset="0"/>
                <a:cs typeface="Times New Roman" pitchFamily="18" charset="0"/>
              </a:rPr>
              <a:t>SWOT Analysis				 (1 slide)</a:t>
            </a:r>
          </a:p>
          <a:p>
            <a:pPr>
              <a:lnSpc>
                <a:spcPct val="150000"/>
              </a:lnSpc>
            </a:pPr>
            <a:r>
              <a:rPr lang="en-US" altLang="en-US" sz="1600" dirty="0">
                <a:latin typeface="Times New Roman" pitchFamily="18" charset="0"/>
                <a:cs typeface="Times New Roman" pitchFamily="18" charset="0"/>
              </a:rPr>
              <a:t>Conclusion/Future Scope			 (1 slide)</a:t>
            </a:r>
          </a:p>
          <a:p>
            <a:pPr>
              <a:lnSpc>
                <a:spcPct val="150000"/>
              </a:lnSpc>
            </a:pPr>
            <a:r>
              <a:rPr lang="en-US" altLang="en-US" sz="1600" dirty="0">
                <a:latin typeface="Times New Roman" pitchFamily="18" charset="0"/>
                <a:cs typeface="Times New Roman" pitchFamily="18" charset="0"/>
              </a:rPr>
              <a:t>References 			 	(1 slide)</a:t>
            </a:r>
          </a:p>
          <a:p>
            <a:pPr>
              <a:lnSpc>
                <a:spcPct val="150000"/>
              </a:lnSpc>
              <a:buFont typeface="Arial" panose="020B0604020202020204" pitchFamily="34" charset="0"/>
              <a:buNone/>
            </a:pPr>
            <a:endParaRPr lang="en-US" altLang="en-US" sz="1600" dirty="0">
              <a:latin typeface="Times New Roman" pitchFamily="18" charset="0"/>
              <a:cs typeface="Times New Roman" pitchFamily="18" charset="0"/>
            </a:endParaRPr>
          </a:p>
          <a:p>
            <a:pPr>
              <a:lnSpc>
                <a:spcPct val="150000"/>
              </a:lnSpc>
            </a:pPr>
            <a:endParaRPr lang="en-US" altLang="en-US" sz="1600" dirty="0">
              <a:latin typeface="Times New Roman" pitchFamily="18" charset="0"/>
              <a:cs typeface="Times New Roman" pitchFamily="18" charset="0"/>
            </a:endParaRPr>
          </a:p>
          <a:p>
            <a:pPr>
              <a:lnSpc>
                <a:spcPct val="150000"/>
              </a:lnSpc>
            </a:pPr>
            <a:endParaRPr lang="en-US" altLang="en-US" sz="1600" dirty="0">
              <a:latin typeface="Times New Roman" pitchFamily="18" charset="0"/>
              <a:cs typeface="Times New Roman" pitchFamily="18" charset="0"/>
            </a:endParaRPr>
          </a:p>
          <a:p>
            <a:pPr>
              <a:lnSpc>
                <a:spcPct val="150000"/>
              </a:lnSpc>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34915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4</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Introduction(1-2 slides)</a:t>
            </a:r>
          </a:p>
        </p:txBody>
      </p:sp>
      <p:sp>
        <p:nvSpPr>
          <p:cNvPr id="9" name="TextBox 8"/>
          <p:cNvSpPr txBox="1"/>
          <p:nvPr/>
        </p:nvSpPr>
        <p:spPr>
          <a:xfrm>
            <a:off x="609358" y="2756349"/>
            <a:ext cx="9344696" cy="2314544"/>
          </a:xfrm>
          <a:prstGeom prst="rect">
            <a:avLst/>
          </a:prstGeom>
          <a:noFill/>
        </p:spPr>
        <p:txBody>
          <a:bodyPr wrap="square" rtlCol="0">
            <a:spAutoFit/>
          </a:bodyPr>
          <a:lstStyle/>
          <a:p>
            <a:pPr algn="just">
              <a:lnSpc>
                <a:spcPct val="150000"/>
              </a:lnSpc>
            </a:pPr>
            <a:r>
              <a:rPr lang="en-IN" dirty="0">
                <a:solidFill>
                  <a:srgbClr val="000000"/>
                </a:solidFill>
                <a:effectLst/>
                <a:latin typeface="+mn-lt"/>
                <a:ea typeface="Times New Roman" panose="02020603050405020304" pitchFamily="18" charset="0"/>
              </a:rPr>
              <a:t>Virtual reality (VR) horror games offer an unparalleled immersion by leveraging first-person perspective, realistic graphics, and interactive gameplay. Players experience the game world through the eyes of the protagonist, enhancing the feeling of presence and intensifying the horror experience. Detailed environments, coupled with atmospheric lighting, create a sense of dread, while interactivity allows players to manipulate objects and solve puzzles. Jump scares are effectively utilized to startle players, taking advantage of the heightened sense of immersion in VR. Compelling narratives further engage players, drawing them deeper into the terrifying world of VR horror gaming.</a:t>
            </a:r>
            <a:endParaRPr lang="en-IN" dirty="0">
              <a:latin typeface="+mn-lt"/>
            </a:endParaRPr>
          </a:p>
        </p:txBody>
      </p:sp>
      <p:sp>
        <p:nvSpPr>
          <p:cNvPr id="3" name="Rectangle: Rounded Corners 2">
            <a:extLst>
              <a:ext uri="{FF2B5EF4-FFF2-40B4-BE49-F238E27FC236}">
                <a16:creationId xmlns:a16="http://schemas.microsoft.com/office/drawing/2014/main" id="{771DFF95-B427-D191-9FE9-2A086A796EF6}"/>
              </a:ext>
            </a:extLst>
          </p:cNvPr>
          <p:cNvSpPr/>
          <p:nvPr/>
        </p:nvSpPr>
        <p:spPr>
          <a:xfrm>
            <a:off x="1408620"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200" dirty="0" err="1">
                <a:solidFill>
                  <a:schemeClr val="tx1"/>
                </a:solidFill>
              </a:rPr>
              <a:t>vr</a:t>
            </a:r>
            <a:r>
              <a:rPr lang="en-US" sz="1200" dirty="0">
                <a:solidFill>
                  <a:schemeClr val="tx1"/>
                </a:solidFill>
              </a:rPr>
              <a:t> horror game</a:t>
            </a:r>
            <a:endParaRPr lang="en-IN" sz="1200" dirty="0">
              <a:solidFill>
                <a:schemeClr val="tx1"/>
              </a:solidFill>
            </a:endParaRPr>
          </a:p>
        </p:txBody>
      </p:sp>
      <p:sp>
        <p:nvSpPr>
          <p:cNvPr id="8" name="Rectangle: Rounded Corners 7">
            <a:extLst>
              <a:ext uri="{FF2B5EF4-FFF2-40B4-BE49-F238E27FC236}">
                <a16:creationId xmlns:a16="http://schemas.microsoft.com/office/drawing/2014/main" id="{93325E16-DF54-A1A8-6B10-B16B4657090B}"/>
              </a:ext>
            </a:extLst>
          </p:cNvPr>
          <p:cNvSpPr/>
          <p:nvPr/>
        </p:nvSpPr>
        <p:spPr>
          <a:xfrm>
            <a:off x="4153472"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200" dirty="0">
                <a:solidFill>
                  <a:schemeClr val="tx1"/>
                </a:solidFill>
              </a:rPr>
              <a:t>immersive gaming</a:t>
            </a:r>
            <a:endParaRPr lang="en-IN" sz="1200" dirty="0">
              <a:solidFill>
                <a:schemeClr val="tx1"/>
              </a:solidFill>
            </a:endParaRPr>
          </a:p>
        </p:txBody>
      </p:sp>
      <p:sp>
        <p:nvSpPr>
          <p:cNvPr id="10" name="Rectangle: Rounded Corners 9">
            <a:extLst>
              <a:ext uri="{FF2B5EF4-FFF2-40B4-BE49-F238E27FC236}">
                <a16:creationId xmlns:a16="http://schemas.microsoft.com/office/drawing/2014/main" id="{75618EAC-A10B-BE31-CA83-FEA89B97D97F}"/>
              </a:ext>
            </a:extLst>
          </p:cNvPr>
          <p:cNvSpPr/>
          <p:nvPr/>
        </p:nvSpPr>
        <p:spPr>
          <a:xfrm>
            <a:off x="6917807"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200" dirty="0">
                <a:solidFill>
                  <a:schemeClr val="tx1"/>
                </a:solidFill>
              </a:rPr>
              <a:t>first person perspective</a:t>
            </a:r>
            <a:endParaRPr lang="en-IN" sz="1200" dirty="0">
              <a:solidFill>
                <a:schemeClr val="tx1"/>
              </a:solidFill>
            </a:endParaRPr>
          </a:p>
        </p:txBody>
      </p:sp>
    </p:spTree>
    <p:extLst>
      <p:ext uri="{BB962C8B-B14F-4D97-AF65-F5344CB8AC3E}">
        <p14:creationId xmlns:p14="http://schemas.microsoft.com/office/powerpoint/2010/main" val="62839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5</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Introduction(1-2 slides)</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218521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6</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Introduction(1-2 slides)</a:t>
            </a:r>
          </a:p>
        </p:txBody>
      </p:sp>
      <p:sp>
        <p:nvSpPr>
          <p:cNvPr id="9" name="TextBox 8"/>
          <p:cNvSpPr txBox="1"/>
          <p:nvPr/>
        </p:nvSpPr>
        <p:spPr>
          <a:xfrm>
            <a:off x="609358" y="2756349"/>
            <a:ext cx="9344696" cy="2314544"/>
          </a:xfrm>
          <a:prstGeom prst="rect">
            <a:avLst/>
          </a:prstGeom>
          <a:noFill/>
        </p:spPr>
        <p:txBody>
          <a:bodyPr wrap="square" rtlCol="0">
            <a:spAutoFit/>
          </a:bodyPr>
          <a:lstStyle/>
          <a:p>
            <a:pPr>
              <a:lnSpc>
                <a:spcPct val="150000"/>
              </a:lnSpc>
            </a:pPr>
            <a:r>
              <a:rPr lang="en-IN" dirty="0">
                <a:solidFill>
                  <a:srgbClr val="000000"/>
                </a:solidFill>
                <a:effectLst/>
                <a:latin typeface="+mn-lt"/>
                <a:ea typeface="Times New Roman" panose="02020603050405020304" pitchFamily="18" charset="0"/>
              </a:rPr>
              <a:t>Virtual reality (VR) horror games offer an unparalleled immersion by leveraging first-person perspective, realistic graphics, and interactive gameplay. Players experience the game world through the eyes of the protagonist, enhancing the feeling of presence and intensifying the horror experience. Detailed environments, coupled with atmospheric lighting, create a sense of dread, while interactivity allows players to manipulate objects and solve puzzles. Jump scares are effectively utilized to startle players, taking advantage of the heightened sense of immersion in VR. Compelling narratives further engage players, drawing them deeper into the terrifying world of VR horror gaming.</a:t>
            </a:r>
            <a:endParaRPr lang="en-IN" dirty="0">
              <a:latin typeface="+mn-lt"/>
            </a:endParaRPr>
          </a:p>
        </p:txBody>
      </p:sp>
      <p:sp>
        <p:nvSpPr>
          <p:cNvPr id="3" name="Rectangle: Rounded Corners 2">
            <a:extLst>
              <a:ext uri="{FF2B5EF4-FFF2-40B4-BE49-F238E27FC236}">
                <a16:creationId xmlns:a16="http://schemas.microsoft.com/office/drawing/2014/main" id="{771DFF95-B427-D191-9FE9-2A086A796EF6}"/>
              </a:ext>
            </a:extLst>
          </p:cNvPr>
          <p:cNvSpPr/>
          <p:nvPr/>
        </p:nvSpPr>
        <p:spPr>
          <a:xfrm>
            <a:off x="1408620"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100" dirty="0">
                <a:solidFill>
                  <a:schemeClr val="tx1"/>
                </a:solidFill>
              </a:rPr>
              <a:t>VR Horror game</a:t>
            </a:r>
            <a:endParaRPr lang="en-IN" sz="1100" dirty="0">
              <a:solidFill>
                <a:schemeClr val="tx1"/>
              </a:solidFill>
            </a:endParaRPr>
          </a:p>
        </p:txBody>
      </p:sp>
      <p:sp>
        <p:nvSpPr>
          <p:cNvPr id="8" name="Rectangle: Rounded Corners 7">
            <a:extLst>
              <a:ext uri="{FF2B5EF4-FFF2-40B4-BE49-F238E27FC236}">
                <a16:creationId xmlns:a16="http://schemas.microsoft.com/office/drawing/2014/main" id="{93325E16-DF54-A1A8-6B10-B16B4657090B}"/>
              </a:ext>
            </a:extLst>
          </p:cNvPr>
          <p:cNvSpPr/>
          <p:nvPr/>
        </p:nvSpPr>
        <p:spPr>
          <a:xfrm>
            <a:off x="4153472"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100" dirty="0">
                <a:solidFill>
                  <a:schemeClr val="tx1"/>
                </a:solidFill>
              </a:rPr>
              <a:t>Immersive gaming</a:t>
            </a:r>
            <a:endParaRPr lang="en-IN" sz="1100" dirty="0">
              <a:solidFill>
                <a:schemeClr val="tx1"/>
              </a:solidFill>
            </a:endParaRPr>
          </a:p>
        </p:txBody>
      </p:sp>
      <p:sp>
        <p:nvSpPr>
          <p:cNvPr id="10" name="Rectangle: Rounded Corners 9">
            <a:extLst>
              <a:ext uri="{FF2B5EF4-FFF2-40B4-BE49-F238E27FC236}">
                <a16:creationId xmlns:a16="http://schemas.microsoft.com/office/drawing/2014/main" id="{75618EAC-A10B-BE31-CA83-FEA89B97D97F}"/>
              </a:ext>
            </a:extLst>
          </p:cNvPr>
          <p:cNvSpPr/>
          <p:nvPr/>
        </p:nvSpPr>
        <p:spPr>
          <a:xfrm>
            <a:off x="6917807"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100" dirty="0">
                <a:solidFill>
                  <a:schemeClr val="tx1"/>
                </a:solidFill>
              </a:rPr>
              <a:t>Immersive gaming</a:t>
            </a:r>
            <a:endParaRPr lang="en-IN" sz="1100" dirty="0">
              <a:solidFill>
                <a:schemeClr val="tx1"/>
              </a:solidFill>
            </a:endParaRPr>
          </a:p>
        </p:txBody>
      </p:sp>
    </p:spTree>
    <p:extLst>
      <p:ext uri="{BB962C8B-B14F-4D97-AF65-F5344CB8AC3E}">
        <p14:creationId xmlns:p14="http://schemas.microsoft.com/office/powerpoint/2010/main" val="85431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7</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Literature Review</a:t>
            </a:r>
          </a:p>
        </p:txBody>
      </p:sp>
      <p:grpSp>
        <p:nvGrpSpPr>
          <p:cNvPr id="53" name="Group 52">
            <a:extLst>
              <a:ext uri="{FF2B5EF4-FFF2-40B4-BE49-F238E27FC236}">
                <a16:creationId xmlns:a16="http://schemas.microsoft.com/office/drawing/2014/main" id="{711FDACD-D66D-F59D-D5F2-1343FD2076B6}"/>
              </a:ext>
            </a:extLst>
          </p:cNvPr>
          <p:cNvGrpSpPr/>
          <p:nvPr/>
        </p:nvGrpSpPr>
        <p:grpSpPr>
          <a:xfrm>
            <a:off x="1141174" y="2845397"/>
            <a:ext cx="2522830" cy="3157932"/>
            <a:chOff x="1141174" y="2845397"/>
            <a:chExt cx="2522830" cy="3157932"/>
          </a:xfrm>
        </p:grpSpPr>
        <p:sp>
          <p:nvSpPr>
            <p:cNvPr id="11" name="Rectangle: Rounded Corners 10">
              <a:extLst>
                <a:ext uri="{FF2B5EF4-FFF2-40B4-BE49-F238E27FC236}">
                  <a16:creationId xmlns:a16="http://schemas.microsoft.com/office/drawing/2014/main" id="{F010B92E-56BD-56F7-01B2-195665888CAE}"/>
                </a:ext>
              </a:extLst>
            </p:cNvPr>
            <p:cNvSpPr/>
            <p:nvPr/>
          </p:nvSpPr>
          <p:spPr>
            <a:xfrm>
              <a:off x="1141174" y="2845397"/>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Level of Fear, 2018</a:t>
              </a:r>
            </a:p>
            <a:p>
              <a:pPr marL="85725"/>
              <a:r>
                <a:rPr lang="en-US" sz="100" b="1" dirty="0">
                  <a:solidFill>
                    <a:schemeClr val="tx1"/>
                  </a:solidFill>
                </a:rPr>
                <a:t> </a:t>
              </a:r>
            </a:p>
            <a:p>
              <a:pPr marL="85725"/>
              <a:r>
                <a:rPr lang="en-IN" sz="1050" dirty="0">
                  <a:solidFill>
                    <a:schemeClr val="tx1"/>
                  </a:solidFill>
                </a:rPr>
                <a:t>Categorize fear levels</a:t>
              </a:r>
            </a:p>
          </p:txBody>
        </p:sp>
        <p:sp>
          <p:nvSpPr>
            <p:cNvPr id="21" name="Rectangle: Rounded Corners 20">
              <a:extLst>
                <a:ext uri="{FF2B5EF4-FFF2-40B4-BE49-F238E27FC236}">
                  <a16:creationId xmlns:a16="http://schemas.microsoft.com/office/drawing/2014/main" id="{FFF9CD90-041A-CBBA-8A9E-1C24374A166D}"/>
                </a:ext>
              </a:extLst>
            </p:cNvPr>
            <p:cNvSpPr/>
            <p:nvPr/>
          </p:nvSpPr>
          <p:spPr>
            <a:xfrm>
              <a:off x="1141175" y="4757109"/>
              <a:ext cx="2522829" cy="1246220"/>
            </a:xfrm>
            <a:prstGeom prst="roundRect">
              <a:avLst>
                <a:gd name="adj" fmla="val 7914"/>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Adaptive virtual reality horror games based on Machine learning and player modeling, 2022</a:t>
              </a:r>
            </a:p>
            <a:p>
              <a:pPr marL="85725"/>
              <a:r>
                <a:rPr lang="en-US" sz="100" b="1" dirty="0">
                  <a:solidFill>
                    <a:schemeClr val="tx1"/>
                  </a:solidFill>
                </a:rPr>
                <a:t> </a:t>
              </a:r>
              <a:endParaRPr lang="en-US" sz="1050" b="1" dirty="0">
                <a:solidFill>
                  <a:schemeClr val="tx1"/>
                </a:solidFill>
              </a:endParaRPr>
            </a:p>
            <a:p>
              <a:pPr marL="85725"/>
              <a:r>
                <a:rPr lang="en-US" sz="1050" dirty="0">
                  <a:solidFill>
                    <a:schemeClr val="tx1"/>
                  </a:solidFill>
                </a:rPr>
                <a:t>Dynamic adjustment based on behavior</a:t>
              </a:r>
              <a:endParaRPr lang="en-IN" sz="1050" dirty="0">
                <a:solidFill>
                  <a:schemeClr val="tx1"/>
                </a:solidFill>
              </a:endParaRPr>
            </a:p>
          </p:txBody>
        </p:sp>
        <p:sp>
          <p:nvSpPr>
            <p:cNvPr id="22" name="Rectangle: Rounded Corners 21">
              <a:extLst>
                <a:ext uri="{FF2B5EF4-FFF2-40B4-BE49-F238E27FC236}">
                  <a16:creationId xmlns:a16="http://schemas.microsoft.com/office/drawing/2014/main" id="{9B1196E4-CFE6-D8DF-431E-1B6FEA9D83EC}"/>
                </a:ext>
              </a:extLst>
            </p:cNvPr>
            <p:cNvSpPr/>
            <p:nvPr/>
          </p:nvSpPr>
          <p:spPr>
            <a:xfrm>
              <a:off x="1141175" y="3709109"/>
              <a:ext cx="2362211" cy="728408"/>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So scary, yet so fun, 2018</a:t>
              </a:r>
            </a:p>
            <a:p>
              <a:pPr marL="85725"/>
              <a:r>
                <a:rPr lang="en-US" sz="100" b="1" dirty="0">
                  <a:solidFill>
                    <a:schemeClr val="tx1"/>
                  </a:solidFill>
                </a:rPr>
                <a:t> </a:t>
              </a:r>
              <a:endParaRPr lang="en-US" sz="1050" b="1" dirty="0">
                <a:solidFill>
                  <a:schemeClr val="tx1"/>
                </a:solidFill>
              </a:endParaRPr>
            </a:p>
            <a:p>
              <a:pPr marL="85725"/>
              <a:r>
                <a:rPr lang="en-US" sz="1050" dirty="0">
                  <a:solidFill>
                    <a:schemeClr val="tx1"/>
                  </a:solidFill>
                </a:rPr>
                <a:t>potential in handling fear influences enjoyment</a:t>
              </a:r>
              <a:endParaRPr lang="en-IN" sz="1050" dirty="0">
                <a:solidFill>
                  <a:schemeClr val="tx1"/>
                </a:solidFill>
              </a:endParaRPr>
            </a:p>
          </p:txBody>
        </p:sp>
      </p:grpSp>
      <p:grpSp>
        <p:nvGrpSpPr>
          <p:cNvPr id="54" name="Group 53">
            <a:extLst>
              <a:ext uri="{FF2B5EF4-FFF2-40B4-BE49-F238E27FC236}">
                <a16:creationId xmlns:a16="http://schemas.microsoft.com/office/drawing/2014/main" id="{54C3D598-FB08-E9A4-955B-2CAED6192A8C}"/>
              </a:ext>
            </a:extLst>
          </p:cNvPr>
          <p:cNvGrpSpPr/>
          <p:nvPr/>
        </p:nvGrpSpPr>
        <p:grpSpPr>
          <a:xfrm>
            <a:off x="4049567" y="2845397"/>
            <a:ext cx="2522829" cy="3157932"/>
            <a:chOff x="4036774" y="2845397"/>
            <a:chExt cx="2522829" cy="3157932"/>
          </a:xfrm>
        </p:grpSpPr>
        <p:sp>
          <p:nvSpPr>
            <p:cNvPr id="13" name="Rectangle: Rounded Corners 12">
              <a:extLst>
                <a:ext uri="{FF2B5EF4-FFF2-40B4-BE49-F238E27FC236}">
                  <a16:creationId xmlns:a16="http://schemas.microsoft.com/office/drawing/2014/main" id="{AEFB8D36-98A9-98A6-70CF-083FB7806102}"/>
                </a:ext>
              </a:extLst>
            </p:cNvPr>
            <p:cNvSpPr/>
            <p:nvPr/>
          </p:nvSpPr>
          <p:spPr>
            <a:xfrm>
              <a:off x="4036774" y="2845397"/>
              <a:ext cx="2522828"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Horror Game Design, 2020</a:t>
              </a:r>
            </a:p>
            <a:p>
              <a:pPr marL="85725"/>
              <a:r>
                <a:rPr lang="en-US" sz="100" b="1" dirty="0">
                  <a:solidFill>
                    <a:schemeClr val="tx1"/>
                  </a:solidFill>
                </a:rPr>
                <a:t> </a:t>
              </a:r>
              <a:endParaRPr lang="en-US" sz="1050" b="1" dirty="0">
                <a:solidFill>
                  <a:schemeClr val="tx1"/>
                </a:solidFill>
              </a:endParaRPr>
            </a:p>
            <a:p>
              <a:pPr marL="85725"/>
              <a:r>
                <a:rPr lang="en-IN" sz="1050" dirty="0">
                  <a:solidFill>
                    <a:schemeClr val="tx1"/>
                  </a:solidFill>
                </a:rPr>
                <a:t>Game level design patterns</a:t>
              </a:r>
            </a:p>
          </p:txBody>
        </p:sp>
        <p:sp>
          <p:nvSpPr>
            <p:cNvPr id="23" name="Rectangle: Rounded Corners 22">
              <a:extLst>
                <a:ext uri="{FF2B5EF4-FFF2-40B4-BE49-F238E27FC236}">
                  <a16:creationId xmlns:a16="http://schemas.microsoft.com/office/drawing/2014/main" id="{3D863A90-C37C-B07F-2396-78B3D71C6D97}"/>
                </a:ext>
              </a:extLst>
            </p:cNvPr>
            <p:cNvSpPr/>
            <p:nvPr/>
          </p:nvSpPr>
          <p:spPr>
            <a:xfrm>
              <a:off x="4036774" y="3700412"/>
              <a:ext cx="2522829" cy="1013312"/>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Virtual Reality Horror Games and Fear in Gaming, 2023</a:t>
              </a:r>
            </a:p>
            <a:p>
              <a:pPr marL="85725"/>
              <a:r>
                <a:rPr lang="en-US" sz="100" b="1" dirty="0">
                  <a:solidFill>
                    <a:schemeClr val="tx1"/>
                  </a:solidFill>
                </a:rPr>
                <a:t> </a:t>
              </a:r>
              <a:endParaRPr lang="en-US" sz="1050" b="1" dirty="0">
                <a:solidFill>
                  <a:schemeClr val="tx1"/>
                </a:solidFill>
              </a:endParaRPr>
            </a:p>
            <a:p>
              <a:pPr marL="85725"/>
              <a:r>
                <a:rPr lang="en-US" sz="1050" dirty="0">
                  <a:solidFill>
                    <a:schemeClr val="tx1"/>
                  </a:solidFill>
                </a:rPr>
                <a:t>psychological aspects of horror games</a:t>
              </a:r>
              <a:endParaRPr lang="en-IN" sz="1050" dirty="0">
                <a:solidFill>
                  <a:schemeClr val="tx1"/>
                </a:solidFill>
              </a:endParaRPr>
            </a:p>
          </p:txBody>
        </p:sp>
        <p:sp>
          <p:nvSpPr>
            <p:cNvPr id="26" name="Rectangle: Rounded Corners 25">
              <a:extLst>
                <a:ext uri="{FF2B5EF4-FFF2-40B4-BE49-F238E27FC236}">
                  <a16:creationId xmlns:a16="http://schemas.microsoft.com/office/drawing/2014/main" id="{2DDD8B08-34BA-07B9-956C-918DABD2C6D1}"/>
                </a:ext>
              </a:extLst>
            </p:cNvPr>
            <p:cNvSpPr/>
            <p:nvPr/>
          </p:nvSpPr>
          <p:spPr>
            <a:xfrm>
              <a:off x="4036774" y="4990016"/>
              <a:ext cx="2522829" cy="1013313"/>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Research on the Application of VR in Games, 2023</a:t>
              </a:r>
            </a:p>
            <a:p>
              <a:pPr marL="85725"/>
              <a:r>
                <a:rPr lang="en-US" sz="100" b="1" dirty="0">
                  <a:solidFill>
                    <a:schemeClr val="tx1"/>
                  </a:solidFill>
                </a:rPr>
                <a:t> </a:t>
              </a:r>
              <a:endParaRPr lang="en-US" sz="1050" b="1" dirty="0">
                <a:solidFill>
                  <a:schemeClr val="tx1"/>
                </a:solidFill>
              </a:endParaRPr>
            </a:p>
            <a:p>
              <a:pPr marL="85725"/>
              <a:r>
                <a:rPr lang="en-US" sz="1050" dirty="0">
                  <a:solidFill>
                    <a:schemeClr val="tx1"/>
                  </a:solidFill>
                </a:rPr>
                <a:t>current technological advancements and potential</a:t>
              </a:r>
              <a:endParaRPr lang="en-IN" sz="1050" dirty="0">
                <a:solidFill>
                  <a:schemeClr val="tx1"/>
                </a:solidFill>
              </a:endParaRPr>
            </a:p>
          </p:txBody>
        </p:sp>
      </p:grpSp>
      <p:grpSp>
        <p:nvGrpSpPr>
          <p:cNvPr id="55" name="Group 54">
            <a:extLst>
              <a:ext uri="{FF2B5EF4-FFF2-40B4-BE49-F238E27FC236}">
                <a16:creationId xmlns:a16="http://schemas.microsoft.com/office/drawing/2014/main" id="{E1630B52-656F-9B61-C0B5-D501C3DFE36E}"/>
              </a:ext>
            </a:extLst>
          </p:cNvPr>
          <p:cNvGrpSpPr/>
          <p:nvPr/>
        </p:nvGrpSpPr>
        <p:grpSpPr>
          <a:xfrm>
            <a:off x="6996059" y="2845396"/>
            <a:ext cx="2589505" cy="2359175"/>
            <a:chOff x="6996059" y="2845396"/>
            <a:chExt cx="2589505" cy="2359175"/>
          </a:xfrm>
        </p:grpSpPr>
        <p:sp>
          <p:nvSpPr>
            <p:cNvPr id="20" name="Rectangle: Rounded Corners 19">
              <a:extLst>
                <a:ext uri="{FF2B5EF4-FFF2-40B4-BE49-F238E27FC236}">
                  <a16:creationId xmlns:a16="http://schemas.microsoft.com/office/drawing/2014/main" id="{90F7534E-5E7A-7E59-6577-032BCC3DEC46}"/>
                </a:ext>
              </a:extLst>
            </p:cNvPr>
            <p:cNvSpPr/>
            <p:nvPr/>
          </p:nvSpPr>
          <p:spPr>
            <a:xfrm>
              <a:off x="6996059" y="2845396"/>
              <a:ext cx="2589505" cy="1029692"/>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Analysis of the design aesthetics and player emotions of horror games, 2022</a:t>
              </a:r>
            </a:p>
            <a:p>
              <a:pPr marL="85725"/>
              <a:r>
                <a:rPr lang="en-US" sz="100" b="1" dirty="0">
                  <a:solidFill>
                    <a:schemeClr val="tx1"/>
                  </a:solidFill>
                </a:rPr>
                <a:t> </a:t>
              </a:r>
              <a:endParaRPr lang="en-US" sz="1050" b="1" dirty="0">
                <a:solidFill>
                  <a:schemeClr val="tx1"/>
                </a:solidFill>
              </a:endParaRPr>
            </a:p>
            <a:p>
              <a:pPr marL="85725"/>
              <a:r>
                <a:rPr lang="en-IN" sz="1050" dirty="0">
                  <a:solidFill>
                    <a:schemeClr val="tx1"/>
                  </a:solidFill>
                </a:rPr>
                <a:t>Players' experience levels</a:t>
              </a:r>
            </a:p>
          </p:txBody>
        </p:sp>
        <p:sp>
          <p:nvSpPr>
            <p:cNvPr id="27" name="Rectangle: Rounded Corners 26">
              <a:extLst>
                <a:ext uri="{FF2B5EF4-FFF2-40B4-BE49-F238E27FC236}">
                  <a16:creationId xmlns:a16="http://schemas.microsoft.com/office/drawing/2014/main" id="{30F5E804-9607-4731-BF96-4B3B1508E0A5}"/>
                </a:ext>
              </a:extLst>
            </p:cNvPr>
            <p:cNvSpPr/>
            <p:nvPr/>
          </p:nvSpPr>
          <p:spPr>
            <a:xfrm>
              <a:off x="6996059" y="4191258"/>
              <a:ext cx="2589505" cy="1013313"/>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Research on the Progress of VR in Game, 2023</a:t>
              </a:r>
            </a:p>
            <a:p>
              <a:pPr marL="85725"/>
              <a:r>
                <a:rPr lang="en-US" sz="100" b="1" dirty="0">
                  <a:solidFill>
                    <a:schemeClr val="tx1"/>
                  </a:solidFill>
                </a:rPr>
                <a:t> </a:t>
              </a:r>
              <a:endParaRPr lang="en-US" sz="1050" b="1" dirty="0">
                <a:solidFill>
                  <a:schemeClr val="tx1"/>
                </a:solidFill>
              </a:endParaRPr>
            </a:p>
            <a:p>
              <a:pPr marL="85725"/>
              <a:r>
                <a:rPr lang="en-US" sz="1050" dirty="0">
                  <a:solidFill>
                    <a:schemeClr val="tx1"/>
                  </a:solidFill>
                </a:rPr>
                <a:t>recent trends</a:t>
              </a:r>
              <a:endParaRPr lang="en-IN" sz="1050" dirty="0">
                <a:solidFill>
                  <a:schemeClr val="tx1"/>
                </a:solidFill>
              </a:endParaRPr>
            </a:p>
          </p:txBody>
        </p:sp>
      </p:grpSp>
    </p:spTree>
    <p:extLst>
      <p:ext uri="{BB962C8B-B14F-4D97-AF65-F5344CB8AC3E}">
        <p14:creationId xmlns:p14="http://schemas.microsoft.com/office/powerpoint/2010/main" val="62839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8</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Problem Definition/ Review(1slide)</a:t>
            </a:r>
          </a:p>
        </p:txBody>
      </p:sp>
      <p:sp>
        <p:nvSpPr>
          <p:cNvPr id="9" name="TextBox 8"/>
          <p:cNvSpPr txBox="1"/>
          <p:nvPr/>
        </p:nvSpPr>
        <p:spPr>
          <a:xfrm>
            <a:off x="609358" y="2756349"/>
            <a:ext cx="9344696" cy="2308324"/>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a:p>
            <a:pPr marL="285750" indent="-285750">
              <a:lnSpc>
                <a:spcPct val="150000"/>
              </a:lnSpc>
              <a:buFont typeface="Arial" pitchFamily="34" charset="0"/>
              <a:buChar char="•"/>
            </a:pPr>
            <a:r>
              <a:rPr lang="en-US" sz="1600" dirty="0" err="1"/>
              <a:t>Ghfg</a:t>
            </a:r>
            <a:endParaRPr lang="en-US" sz="1600" dirty="0"/>
          </a:p>
          <a:p>
            <a:pPr marL="285750" indent="-285750">
              <a:lnSpc>
                <a:spcPct val="150000"/>
              </a:lnSpc>
              <a:buFont typeface="Arial" pitchFamily="34" charset="0"/>
              <a:buChar char="•"/>
            </a:pPr>
            <a:r>
              <a:rPr lang="en-US" sz="1600" dirty="0" err="1"/>
              <a:t>Gfhg</a:t>
            </a:r>
            <a:endParaRPr lang="en-US" sz="1600" dirty="0"/>
          </a:p>
          <a:p>
            <a:pPr marL="285750" indent="-285750">
              <a:lnSpc>
                <a:spcPct val="150000"/>
              </a:lnSpc>
              <a:buFont typeface="Arial" pitchFamily="34" charset="0"/>
              <a:buChar char="•"/>
            </a:pPr>
            <a:endParaRPr lang="en-IN" sz="1600" dirty="0"/>
          </a:p>
        </p:txBody>
      </p:sp>
    </p:spTree>
    <p:extLst>
      <p:ext uri="{BB962C8B-B14F-4D97-AF65-F5344CB8AC3E}">
        <p14:creationId xmlns:p14="http://schemas.microsoft.com/office/powerpoint/2010/main" val="292309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4/4/2024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9</a:t>
            </a:fld>
            <a:endParaRPr lang="en" dirty="0"/>
          </a:p>
        </p:txBody>
      </p:sp>
      <p:sp>
        <p:nvSpPr>
          <p:cNvPr id="2" name="TextBox 1"/>
          <p:cNvSpPr txBox="1"/>
          <p:nvPr/>
        </p:nvSpPr>
        <p:spPr>
          <a:xfrm>
            <a:off x="782345" y="1948423"/>
            <a:ext cx="9171709" cy="646331"/>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Methodology (1-3  slides)</a:t>
            </a:r>
          </a:p>
        </p:txBody>
      </p:sp>
      <p:sp>
        <p:nvSpPr>
          <p:cNvPr id="3" name="Rectangle: Rounded Corners 2">
            <a:extLst>
              <a:ext uri="{FF2B5EF4-FFF2-40B4-BE49-F238E27FC236}">
                <a16:creationId xmlns:a16="http://schemas.microsoft.com/office/drawing/2014/main" id="{FDB70402-53BC-ED06-5F39-9698C6E585DA}"/>
              </a:ext>
            </a:extLst>
          </p:cNvPr>
          <p:cNvSpPr/>
          <p:nvPr/>
        </p:nvSpPr>
        <p:spPr>
          <a:xfrm>
            <a:off x="1078599" y="2663753"/>
            <a:ext cx="8511958" cy="3203961"/>
          </a:xfrm>
          <a:prstGeom prst="roundRect">
            <a:avLst>
              <a:gd name="adj" fmla="val 6614"/>
            </a:avLst>
          </a:prstGeom>
          <a:solidFill>
            <a:srgbClr val="F9F3EB"/>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endParaRPr lang="en-IN" sz="1100" dirty="0">
              <a:solidFill>
                <a:schemeClr val="tx1"/>
              </a:solidFill>
            </a:endParaRPr>
          </a:p>
        </p:txBody>
      </p:sp>
      <p:sp>
        <p:nvSpPr>
          <p:cNvPr id="8" name="Rectangle: Rounded Corners 7">
            <a:extLst>
              <a:ext uri="{FF2B5EF4-FFF2-40B4-BE49-F238E27FC236}">
                <a16:creationId xmlns:a16="http://schemas.microsoft.com/office/drawing/2014/main" id="{B41CEDDD-5EC5-BC29-C65C-BB7A0DBC383E}"/>
              </a:ext>
            </a:extLst>
          </p:cNvPr>
          <p:cNvSpPr/>
          <p:nvPr/>
        </p:nvSpPr>
        <p:spPr>
          <a:xfrm>
            <a:off x="4488451" y="4909014"/>
            <a:ext cx="1595079" cy="489846"/>
          </a:xfrm>
          <a:prstGeom prst="roundRect">
            <a:avLst/>
          </a:prstGeom>
          <a:solidFill>
            <a:schemeClr val="bg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VR Headset</a:t>
            </a:r>
            <a:endParaRPr lang="en-IN" sz="1000" dirty="0">
              <a:solidFill>
                <a:sysClr val="windowText" lastClr="000000"/>
              </a:solidFill>
            </a:endParaRPr>
          </a:p>
        </p:txBody>
      </p:sp>
      <p:sp>
        <p:nvSpPr>
          <p:cNvPr id="10" name="Rectangle: Rounded Corners 9">
            <a:extLst>
              <a:ext uri="{FF2B5EF4-FFF2-40B4-BE49-F238E27FC236}">
                <a16:creationId xmlns:a16="http://schemas.microsoft.com/office/drawing/2014/main" id="{37B984CE-C776-4D3C-DA78-B4F0C31861D3}"/>
              </a:ext>
            </a:extLst>
          </p:cNvPr>
          <p:cNvSpPr/>
          <p:nvPr/>
        </p:nvSpPr>
        <p:spPr>
          <a:xfrm>
            <a:off x="4488451" y="3219645"/>
            <a:ext cx="1595079" cy="489846"/>
          </a:xfrm>
          <a:prstGeom prst="roundRect">
            <a:avLst/>
          </a:prstGeom>
          <a:solidFill>
            <a:schemeClr val="bg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Game Engine</a:t>
            </a:r>
            <a:endParaRPr lang="en-IN" sz="1000" dirty="0">
              <a:solidFill>
                <a:sysClr val="windowText" lastClr="000000"/>
              </a:solidFill>
            </a:endParaRPr>
          </a:p>
        </p:txBody>
      </p:sp>
      <p:sp>
        <p:nvSpPr>
          <p:cNvPr id="11" name="Rectangle: Rounded Corners 10">
            <a:extLst>
              <a:ext uri="{FF2B5EF4-FFF2-40B4-BE49-F238E27FC236}">
                <a16:creationId xmlns:a16="http://schemas.microsoft.com/office/drawing/2014/main" id="{6B4CC129-E61F-3C00-E4B2-ADA043399082}"/>
              </a:ext>
            </a:extLst>
          </p:cNvPr>
          <p:cNvSpPr/>
          <p:nvPr/>
        </p:nvSpPr>
        <p:spPr>
          <a:xfrm>
            <a:off x="7084198" y="4488923"/>
            <a:ext cx="1595079" cy="489846"/>
          </a:xfrm>
          <a:prstGeom prst="roundRect">
            <a:avLst/>
          </a:prstGeom>
          <a:solidFill>
            <a:schemeClr val="bg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Gamepad Controllers</a:t>
            </a:r>
            <a:endParaRPr lang="en-IN" sz="1000" dirty="0">
              <a:solidFill>
                <a:sysClr val="windowText" lastClr="000000"/>
              </a:solidFill>
            </a:endParaRPr>
          </a:p>
        </p:txBody>
      </p:sp>
      <p:sp>
        <p:nvSpPr>
          <p:cNvPr id="12" name="Rectangle: Rounded Corners 11">
            <a:extLst>
              <a:ext uri="{FF2B5EF4-FFF2-40B4-BE49-F238E27FC236}">
                <a16:creationId xmlns:a16="http://schemas.microsoft.com/office/drawing/2014/main" id="{B3917D86-D836-888E-166C-801FB154CE72}"/>
              </a:ext>
            </a:extLst>
          </p:cNvPr>
          <p:cNvSpPr/>
          <p:nvPr/>
        </p:nvSpPr>
        <p:spPr>
          <a:xfrm>
            <a:off x="7084198" y="3744517"/>
            <a:ext cx="1595079" cy="489846"/>
          </a:xfrm>
          <a:prstGeom prst="roundRect">
            <a:avLst/>
          </a:prstGeom>
          <a:solidFill>
            <a:schemeClr val="bg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Gyroscope</a:t>
            </a:r>
            <a:endParaRPr lang="en-IN" sz="1000" dirty="0">
              <a:solidFill>
                <a:sysClr val="windowText" lastClr="000000"/>
              </a:solidFill>
            </a:endParaRPr>
          </a:p>
        </p:txBody>
      </p:sp>
      <p:sp>
        <p:nvSpPr>
          <p:cNvPr id="13" name="Rectangle: Rounded Corners 12">
            <a:extLst>
              <a:ext uri="{FF2B5EF4-FFF2-40B4-BE49-F238E27FC236}">
                <a16:creationId xmlns:a16="http://schemas.microsoft.com/office/drawing/2014/main" id="{34CDD578-D8C4-6F53-77C6-9FDF48E09370}"/>
              </a:ext>
            </a:extLst>
          </p:cNvPr>
          <p:cNvSpPr/>
          <p:nvPr/>
        </p:nvSpPr>
        <p:spPr>
          <a:xfrm>
            <a:off x="2199429" y="4485230"/>
            <a:ext cx="1595079" cy="489846"/>
          </a:xfrm>
          <a:prstGeom prst="roundRect">
            <a:avLst/>
          </a:prstGeom>
          <a:solidFill>
            <a:schemeClr val="bg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Audio</a:t>
            </a:r>
            <a:endParaRPr lang="en-IN" sz="1000" dirty="0">
              <a:solidFill>
                <a:sysClr val="windowText" lastClr="000000"/>
              </a:solidFill>
            </a:endParaRPr>
          </a:p>
        </p:txBody>
      </p:sp>
      <p:sp>
        <p:nvSpPr>
          <p:cNvPr id="14" name="Rectangle: Rounded Corners 13">
            <a:extLst>
              <a:ext uri="{FF2B5EF4-FFF2-40B4-BE49-F238E27FC236}">
                <a16:creationId xmlns:a16="http://schemas.microsoft.com/office/drawing/2014/main" id="{1E3CA20A-40C6-509E-6E47-D8DAA4129381}"/>
              </a:ext>
            </a:extLst>
          </p:cNvPr>
          <p:cNvSpPr/>
          <p:nvPr/>
        </p:nvSpPr>
        <p:spPr>
          <a:xfrm>
            <a:off x="2199429" y="3701126"/>
            <a:ext cx="1595079" cy="489846"/>
          </a:xfrm>
          <a:prstGeom prst="roundRect">
            <a:avLst/>
          </a:prstGeom>
          <a:solidFill>
            <a:schemeClr val="bg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Rendering</a:t>
            </a:r>
            <a:endParaRPr lang="en-IN" sz="1000" dirty="0">
              <a:solidFill>
                <a:sysClr val="windowText" lastClr="000000"/>
              </a:solidFill>
            </a:endParaRPr>
          </a:p>
        </p:txBody>
      </p:sp>
      <p:cxnSp>
        <p:nvCxnSpPr>
          <p:cNvPr id="15" name="Connector: Elbow 14">
            <a:extLst>
              <a:ext uri="{FF2B5EF4-FFF2-40B4-BE49-F238E27FC236}">
                <a16:creationId xmlns:a16="http://schemas.microsoft.com/office/drawing/2014/main" id="{0219E90E-87F3-66A7-4BE9-91EF266B9710}"/>
              </a:ext>
            </a:extLst>
          </p:cNvPr>
          <p:cNvCxnSpPr>
            <a:cxnSpLocks/>
            <a:stCxn id="10" idx="1"/>
            <a:endCxn id="14" idx="1"/>
          </p:cNvCxnSpPr>
          <p:nvPr/>
        </p:nvCxnSpPr>
        <p:spPr>
          <a:xfrm rot="10800000" flipV="1">
            <a:off x="2199429" y="3464567"/>
            <a:ext cx="2289022" cy="481481"/>
          </a:xfrm>
          <a:prstGeom prst="bentConnector3">
            <a:avLst>
              <a:gd name="adj1" fmla="val 109987"/>
            </a:avLst>
          </a:prstGeom>
          <a:solidFill>
            <a:srgbClr val="DBB986"/>
          </a:solidFill>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2DB8A2E7-F61A-3946-BF83-5362221A9E13}"/>
              </a:ext>
            </a:extLst>
          </p:cNvPr>
          <p:cNvCxnSpPr>
            <a:cxnSpLocks/>
            <a:stCxn id="10" idx="1"/>
            <a:endCxn id="13" idx="1"/>
          </p:cNvCxnSpPr>
          <p:nvPr/>
        </p:nvCxnSpPr>
        <p:spPr>
          <a:xfrm rot="10800000" flipV="1">
            <a:off x="2199429" y="3464567"/>
            <a:ext cx="2289022" cy="1265585"/>
          </a:xfrm>
          <a:prstGeom prst="bentConnector3">
            <a:avLst>
              <a:gd name="adj1" fmla="val 116645"/>
            </a:avLst>
          </a:prstGeom>
          <a:solidFill>
            <a:srgbClr val="DBB986"/>
          </a:solidFill>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054E590B-E632-AD9B-AF5F-AEC2E418BFB7}"/>
              </a:ext>
            </a:extLst>
          </p:cNvPr>
          <p:cNvCxnSpPr>
            <a:cxnSpLocks/>
            <a:stCxn id="14" idx="3"/>
            <a:endCxn id="8" idx="1"/>
          </p:cNvCxnSpPr>
          <p:nvPr/>
        </p:nvCxnSpPr>
        <p:spPr>
          <a:xfrm>
            <a:off x="3794508" y="3946050"/>
            <a:ext cx="693944" cy="1207887"/>
          </a:xfrm>
          <a:prstGeom prst="bentConnector3">
            <a:avLst>
              <a:gd name="adj1" fmla="val 57094"/>
            </a:avLst>
          </a:prstGeom>
          <a:solidFill>
            <a:srgbClr val="DBB986"/>
          </a:solidFill>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3BB2E7BA-B5F4-E5A7-0E71-124262D31BB6}"/>
              </a:ext>
            </a:extLst>
          </p:cNvPr>
          <p:cNvCxnSpPr>
            <a:cxnSpLocks/>
            <a:stCxn id="13" idx="2"/>
            <a:endCxn id="8" idx="1"/>
          </p:cNvCxnSpPr>
          <p:nvPr/>
        </p:nvCxnSpPr>
        <p:spPr>
          <a:xfrm rot="16200000" flipH="1">
            <a:off x="3653280" y="4318765"/>
            <a:ext cx="178860" cy="1491483"/>
          </a:xfrm>
          <a:prstGeom prst="bentConnector2">
            <a:avLst/>
          </a:prstGeom>
          <a:solidFill>
            <a:srgbClr val="DBB986"/>
          </a:solidFill>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4473E2A3-C5AB-9239-366F-DC5F1DE35F57}"/>
              </a:ext>
            </a:extLst>
          </p:cNvPr>
          <p:cNvCxnSpPr>
            <a:cxnSpLocks/>
            <a:stCxn id="12" idx="1"/>
            <a:endCxn id="8" idx="3"/>
          </p:cNvCxnSpPr>
          <p:nvPr/>
        </p:nvCxnSpPr>
        <p:spPr>
          <a:xfrm rot="10800000" flipV="1">
            <a:off x="6083530" y="3989439"/>
            <a:ext cx="1000668" cy="1164497"/>
          </a:xfrm>
          <a:prstGeom prst="bentConnector3">
            <a:avLst>
              <a:gd name="adj1" fmla="val 69037"/>
            </a:avLst>
          </a:prstGeom>
          <a:solidFill>
            <a:srgbClr val="DBB986"/>
          </a:solidFill>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F777CBAE-474C-A6EB-6423-5DC62ABDAAB1}"/>
              </a:ext>
            </a:extLst>
          </p:cNvPr>
          <p:cNvCxnSpPr>
            <a:cxnSpLocks/>
            <a:stCxn id="11" idx="1"/>
            <a:endCxn id="10" idx="3"/>
          </p:cNvCxnSpPr>
          <p:nvPr/>
        </p:nvCxnSpPr>
        <p:spPr>
          <a:xfrm rot="10800000">
            <a:off x="6083530" y="3464568"/>
            <a:ext cx="1000668" cy="1269278"/>
          </a:xfrm>
          <a:prstGeom prst="bentConnector3">
            <a:avLst>
              <a:gd name="adj1" fmla="val 40481"/>
            </a:avLst>
          </a:prstGeom>
          <a:solidFill>
            <a:srgbClr val="DBB986"/>
          </a:solidFill>
          <a:ln w="6350" cmpd="sng">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09360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2510</TotalTime>
  <Words>1615</Words>
  <Application>Microsoft Office PowerPoint</Application>
  <PresentationFormat>Custom</PresentationFormat>
  <Paragraphs>238</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Times New Roman</vt:lpstr>
      <vt:lpstr>Merriweather</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Shilpali Bansu</dc:creator>
  <cp:lastModifiedBy>Hitesh Behera</cp:lastModifiedBy>
  <cp:revision>13</cp:revision>
  <dcterms:modified xsi:type="dcterms:W3CDTF">2024-04-05T10:29:12Z</dcterms:modified>
</cp:coreProperties>
</file>