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0:50.0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19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4403 689 24575,'-14'-11'0,"0"0"0,0 0 0,-19-9 0,-33-24 0,13 2 0,-2 2 0,-62-34 0,77 48 0,-65-56 0,-4-3 0,68 61 0,0 3 0,-2 1 0,-1 3 0,-55-16 0,49 17 0,-141-61 0,190 76 0,-18-6 0,-1 1 0,1 0 0,-1 1 0,0 2 0,0 0 0,-23 0 0,-130 5 0,80 1 0,-22 0 0,-123 18 0,182-10 0,0 2 0,-61 24 0,-54 14 0,-236 41 0,46 15 0,61-15 0,177-59 0,0 6 0,3 5 0,-126 65 0,127-53 0,68-34 0,2 1 0,-58 39 0,101-57 0,0 0 0,0 1 0,1 0 0,0 0 0,0 0 0,0 1 0,1 0 0,0-1 0,1 2 0,-1-1 0,-3 14 0,-12 20 0,15-39 0,1-12 0,2-12 0,5-354 0,-2 425 0,2 1 0,3-2 0,1 1 0,3-1 0,27 79 0,-36-124 0,0 1 0,0-1 0,0 0 0,1 0 0,-1 0 0,1 0 0,-1 0 0,1-1 0,0 1 0,0-1 0,0 1 0,1-1 0,-1 0 0,0-1 0,1 1 0,-1 0 0,1-1 0,5 2 0,10 2 0,0 0 0,26 2 0,-32-5 0,101 9 0,-64-7 0,76 15 0,-97-12 0,59 11 0,-79-17 0,0 0 0,0 0 0,0-1 0,0 0 0,-1-1 0,1 0 0,15-4 0,-23 5 0,1 0 0,-1-1 0,0 1 0,1-1 0,-1 1 0,0-1 0,0 1 0,1-1 0,-1 0 0,0 1 0,0-1 0,0 0 0,0 0 0,0 0 0,0 0 0,0 0 0,0 0 0,0 0 0,-1 0 0,1-1 0,0 1 0,-1 0 0,1 0 0,-1-1 0,1-1 0,-1 0 0,0 1 0,0 0 0,0-1 0,-1 1 0,1 0 0,-1-1 0,0 1 0,0 0 0,0 0 0,0-1 0,0 1 0,0 0 0,-3-3 0,-6-8 0,-1 1 0,-1 0 0,-18-15 0,22 19 0,-77-55 0,65 49 0,0 0 0,1-1 0,1-1 0,-21-21 0,-9-17 0,-79-68 0,106 107-151,-1 1-1,0 1 0,-1 1 0,-1 1 1,0 1-1,0 1 0,-1 1 1,-39-7-1,44 11-6674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4:11:3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24575,'29'-30'0,"-2"-2"0,28-42 0,-30 38 0,55-59 0,-13 26 0,-30 29 0,2 1 0,2 2 0,1 2 0,85-55 0,-95 71 0,1 2 0,1 1 0,1 1 0,0 2 0,64-14 0,-23 13 0,0 2 0,87 0 0,-104 8 0,64-11 0,-65 6 0,71-1 0,48 13 0,137-5 0,-196-16 0,21-1 0,-109 16 0,-1-2 0,0 0 0,0-2 0,0-1 0,54-24 0,-82 32 0,0-1 0,0 1 0,0 0 0,-1 0 0,1-1 0,0 1 0,0 0 0,0-1 0,0 1 0,-1-1 0,1 1 0,0-1 0,-1 1 0,1-1 0,0 1 0,-1-1 0,1 0 0,-1 0 0,1 1 0,-1-1 0,1 0 0,-1 0 0,1 1 0,-1-1 0,0 0 0,1 0 0,-1 0 0,0 0 0,0 1 0,0-1 0,0 0 0,0 0 0,0 0 0,0 0 0,0 0 0,0 0 0,0 0 0,0 1 0,0-1 0,-1 0 0,1 0 0,0 0 0,-1 0 0,1 1 0,0-1 0,-1 0 0,1 0 0,-1 1 0,0-1 0,1 0 0,-2 0 0,-4-6 0,-1 1 0,0 1 0,0-1 0,-10-5 0,5 3 0,-58-49 0,52 40 0,-1 2 0,-1 0 0,0 1 0,-1 1 0,-36-17 0,28 15 0,-23-10 0,50 24 0,0 1 0,0-1 0,0 0 0,-1 0 0,1 1 0,0 0 0,-1-1 0,1 1 0,0 0 0,-1 0 0,1 0 0,0 0 0,0 0 0,-1 1 0,1-1 0,0 1 0,-3 1 0,3-1 0,1 0 0,-1 0 0,1 0 0,0 0 0,-1 1 0,1-1 0,0 1 0,0-1 0,0 1 0,0-1 0,0 1 0,0 0 0,0-1 0,1 1 0,-1 0 0,0 0 0,0 3 0,1 46 0,7 8 0,2-1 0,3 0 0,2-1 0,3-1 0,34 78 0,-46-124 0,0 0 0,0-1 0,1 1 0,1-1 0,-1-1 0,2 1 0,13 13 0,-19-21 0,0 1 0,0-1 0,0 1 0,1-1 0,-1 0 0,0 0 0,1 0 0,-1 0 0,1 0 0,-1 0 0,1-1 0,-1 0 0,1 1 0,-1-1 0,1 0 0,0 0 0,-1 0 0,1 0 0,-1-1 0,1 1 0,-1-1 0,1 1 0,-1-1 0,1 0 0,-1 0 0,0 0 0,1 0 0,-1-1 0,0 1 0,0-1 0,0 1 0,0-1 0,0 0 0,0 0 0,0 1 0,-1-1 0,3-3 0,34-40-682,36-52-1,-44 51-6143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987D8C-F391-1EF3-0D15-B0C6F3167183}"/>
              </a:ext>
            </a:extLst>
          </p:cNvPr>
          <p:cNvGrpSpPr/>
          <p:nvPr/>
        </p:nvGrpSpPr>
        <p:grpSpPr>
          <a:xfrm>
            <a:off x="683667" y="356998"/>
            <a:ext cx="6617885" cy="3072002"/>
            <a:chOff x="683667" y="356998"/>
            <a:chExt cx="6617885" cy="3072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F53341-B58A-C776-83D2-889711833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" r="57116"/>
            <a:stretch/>
          </p:blipFill>
          <p:spPr>
            <a:xfrm>
              <a:off x="683667" y="1276350"/>
              <a:ext cx="2823808" cy="21526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6026FE-276D-2167-56F6-3805CA2F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5" r="15650"/>
            <a:stretch/>
          </p:blipFill>
          <p:spPr>
            <a:xfrm>
              <a:off x="4626591" y="1276350"/>
              <a:ext cx="2674961" cy="2152650"/>
            </a:xfrm>
            <a:prstGeom prst="rect">
              <a:avLst/>
            </a:prstGeom>
          </p:spPr>
        </p:pic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30890174-D8B8-8CAC-4487-A1DC77D6C39F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507475" y="2352675"/>
              <a:ext cx="1119116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B681B-1070-DAB8-254F-1BBC90DEA7F7}"/>
                </a:ext>
              </a:extLst>
            </p:cNvPr>
            <p:cNvSpPr/>
            <p:nvPr/>
          </p:nvSpPr>
          <p:spPr>
            <a:xfrm>
              <a:off x="3507475" y="369698"/>
              <a:ext cx="368490" cy="36849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A098E005-6AD9-0F14-A76A-4340FED28245}"/>
                </a:ext>
              </a:extLst>
            </p:cNvPr>
            <p:cNvCxnSpPr>
              <a:stCxn id="11" idx="2"/>
              <a:endCxn id="3" idx="0"/>
            </p:cNvCxnSpPr>
            <p:nvPr/>
          </p:nvCxnSpPr>
          <p:spPr>
            <a:xfrm rot="10800000" flipV="1">
              <a:off x="2095571" y="553942"/>
              <a:ext cx="1411904" cy="7224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B639-C34B-FB34-0061-D126C81E0DF8}"/>
                </a:ext>
              </a:extLst>
            </p:cNvPr>
            <p:cNvSpPr txBox="1"/>
            <p:nvPr/>
          </p:nvSpPr>
          <p:spPr>
            <a:xfrm>
              <a:off x="3875965" y="356998"/>
              <a:ext cx="1088908" cy="36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Player</a:t>
              </a:r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0FFB9-791B-8D13-E3E0-8D3362D0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30" t="-5224" r="-2930" b="-5224"/>
          <a:stretch/>
        </p:blipFill>
        <p:spPr>
          <a:xfrm>
            <a:off x="4964873" y="3429001"/>
            <a:ext cx="7008792" cy="3427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5BFB-B78E-7E1D-BCF5-A4A3A1FCF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45"/>
            <a:ext cx="12192000" cy="5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13858DF-1BF2-C5AF-7238-20D81BBC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52EB0D68-C1E0-2807-7670-08278F37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42" y="484187"/>
            <a:ext cx="6990120" cy="1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lantUML Diagram">
            <a:extLst>
              <a:ext uri="{FF2B5EF4-FFF2-40B4-BE49-F238E27FC236}">
                <a16:creationId xmlns:a16="http://schemas.microsoft.com/office/drawing/2014/main" id="{C70A0A5B-B7C8-3837-EE7E-937330F7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99"/>
          <a:stretch/>
        </p:blipFill>
        <p:spPr bwMode="auto">
          <a:xfrm>
            <a:off x="3474115" y="-17843"/>
            <a:ext cx="2621885" cy="26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7ED07491-DA64-1A36-A09F-A3CC2B281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r="69897"/>
          <a:stretch/>
        </p:blipFill>
        <p:spPr bwMode="auto">
          <a:xfrm>
            <a:off x="3557858" y="4105663"/>
            <a:ext cx="3002507" cy="3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antUML Diagram">
            <a:extLst>
              <a:ext uri="{FF2B5EF4-FFF2-40B4-BE49-F238E27FC236}">
                <a16:creationId xmlns:a16="http://schemas.microsoft.com/office/drawing/2014/main" id="{A0001C3E-6AFB-1D86-61F0-28D75DB4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5" r="51822" b="62393"/>
          <a:stretch/>
        </p:blipFill>
        <p:spPr bwMode="auto">
          <a:xfrm>
            <a:off x="212675" y="3082749"/>
            <a:ext cx="2300004" cy="7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antUML Diagram">
            <a:extLst>
              <a:ext uri="{FF2B5EF4-FFF2-40B4-BE49-F238E27FC236}">
                <a16:creationId xmlns:a16="http://schemas.microsoft.com/office/drawing/2014/main" id="{E59999F9-DFF6-73A9-F032-068483AD8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6" r="34071" b="57991"/>
          <a:stretch/>
        </p:blipFill>
        <p:spPr bwMode="auto">
          <a:xfrm>
            <a:off x="4734697" y="3090795"/>
            <a:ext cx="2300004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antUML Diagram">
            <a:extLst>
              <a:ext uri="{FF2B5EF4-FFF2-40B4-BE49-F238E27FC236}">
                <a16:creationId xmlns:a16="http://schemas.microsoft.com/office/drawing/2014/main" id="{4D697762-ADED-8862-3CC9-5E077FCCC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6" r="17644" b="53124"/>
          <a:stretch/>
        </p:blipFill>
        <p:spPr bwMode="auto">
          <a:xfrm>
            <a:off x="2546434" y="3088464"/>
            <a:ext cx="2156735" cy="10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antUML Diagram">
            <a:extLst>
              <a:ext uri="{FF2B5EF4-FFF2-40B4-BE49-F238E27FC236}">
                <a16:creationId xmlns:a16="http://schemas.microsoft.com/office/drawing/2014/main" id="{495E8FAF-D141-F41C-21E4-B0A7EEEA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98" b="63104"/>
          <a:stretch/>
        </p:blipFill>
        <p:spPr bwMode="auto">
          <a:xfrm>
            <a:off x="6969419" y="3084649"/>
            <a:ext cx="2300003" cy="7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598527-2321-90B1-D188-888CD1F0B4F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362677" y="1300847"/>
            <a:ext cx="2111438" cy="178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BE7A77-FC76-C850-31D2-050FFAEB9D3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891050" y="1300847"/>
            <a:ext cx="2228371" cy="17838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8" name="Connector: Elbow 2057">
            <a:extLst>
              <a:ext uri="{FF2B5EF4-FFF2-40B4-BE49-F238E27FC236}">
                <a16:creationId xmlns:a16="http://schemas.microsoft.com/office/drawing/2014/main" id="{E8A53B03-D0CC-66F9-2CF0-E3FEACAB1A67}"/>
              </a:ext>
            </a:extLst>
          </p:cNvPr>
          <p:cNvCxnSpPr>
            <a:cxnSpLocks/>
          </p:cNvCxnSpPr>
          <p:nvPr/>
        </p:nvCxnSpPr>
        <p:spPr>
          <a:xfrm rot="5400000">
            <a:off x="2715116" y="2325445"/>
            <a:ext cx="1037280" cy="493419"/>
          </a:xfrm>
          <a:prstGeom prst="bentConnector3">
            <a:avLst>
              <a:gd name="adj1" fmla="val -13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57C09BB4-66B4-7BA5-A0E1-1F3F057B43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6385" y="2411519"/>
            <a:ext cx="962713" cy="471759"/>
          </a:xfrm>
          <a:prstGeom prst="bentConnector3">
            <a:avLst>
              <a:gd name="adj1" fmla="val 1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3" name="Connector: Elbow 2072">
            <a:extLst>
              <a:ext uri="{FF2B5EF4-FFF2-40B4-BE49-F238E27FC236}">
                <a16:creationId xmlns:a16="http://schemas.microsoft.com/office/drawing/2014/main" id="{80CDFD84-65C9-F60B-B0A3-AA35F34C6352}"/>
              </a:ext>
            </a:extLst>
          </p:cNvPr>
          <p:cNvCxnSpPr/>
          <p:nvPr/>
        </p:nvCxnSpPr>
        <p:spPr>
          <a:xfrm>
            <a:off x="1362676" y="3753134"/>
            <a:ext cx="2458697" cy="1050878"/>
          </a:xfrm>
          <a:prstGeom prst="bentConnector3">
            <a:avLst>
              <a:gd name="adj1" fmla="val 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86801824-4412-941E-A8F9-9D7BF2620FB5}"/>
              </a:ext>
            </a:extLst>
          </p:cNvPr>
          <p:cNvCxnSpPr>
            <a:cxnSpLocks/>
          </p:cNvCxnSpPr>
          <p:nvPr/>
        </p:nvCxnSpPr>
        <p:spPr>
          <a:xfrm>
            <a:off x="1624083" y="3753133"/>
            <a:ext cx="3435028" cy="1219491"/>
          </a:xfrm>
          <a:prstGeom prst="bentConnector3">
            <a:avLst>
              <a:gd name="adj1" fmla="val -4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8" name="Connector: Elbow 2097">
            <a:extLst>
              <a:ext uri="{FF2B5EF4-FFF2-40B4-BE49-F238E27FC236}">
                <a16:creationId xmlns:a16="http://schemas.microsoft.com/office/drawing/2014/main" id="{4C4B0655-5FED-4D88-D0CC-7D354CBF6DD0}"/>
              </a:ext>
            </a:extLst>
          </p:cNvPr>
          <p:cNvCxnSpPr/>
          <p:nvPr/>
        </p:nvCxnSpPr>
        <p:spPr>
          <a:xfrm rot="16200000" flipH="1">
            <a:off x="2196382" y="4543796"/>
            <a:ext cx="2415655" cy="834327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1" name="Connector: Elbow 2100">
            <a:extLst>
              <a:ext uri="{FF2B5EF4-FFF2-40B4-BE49-F238E27FC236}">
                <a16:creationId xmlns:a16="http://schemas.microsoft.com/office/drawing/2014/main" id="{4B87B888-C4F0-EB77-D9CA-960B78BB700A}"/>
              </a:ext>
            </a:extLst>
          </p:cNvPr>
          <p:cNvCxnSpPr/>
          <p:nvPr/>
        </p:nvCxnSpPr>
        <p:spPr>
          <a:xfrm rot="5400000">
            <a:off x="5984044" y="4033410"/>
            <a:ext cx="2415655" cy="1855098"/>
          </a:xfrm>
          <a:prstGeom prst="bentConnector3">
            <a:avLst>
              <a:gd name="adj1" fmla="val 997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4" name="Connector: Elbow 2103">
            <a:extLst>
              <a:ext uri="{FF2B5EF4-FFF2-40B4-BE49-F238E27FC236}">
                <a16:creationId xmlns:a16="http://schemas.microsoft.com/office/drawing/2014/main" id="{A0F2198B-99F9-DF82-E0C4-3F100AC5A5F2}"/>
              </a:ext>
            </a:extLst>
          </p:cNvPr>
          <p:cNvCxnSpPr>
            <a:cxnSpLocks/>
          </p:cNvCxnSpPr>
          <p:nvPr/>
        </p:nvCxnSpPr>
        <p:spPr>
          <a:xfrm rot="5400000">
            <a:off x="5787808" y="4031456"/>
            <a:ext cx="1050882" cy="494234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BAEF5-7736-9926-10C5-C5E859E2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4" t="3980" r="-2157" b="8060"/>
          <a:stretch/>
        </p:blipFill>
        <p:spPr>
          <a:xfrm>
            <a:off x="1856097" y="272955"/>
            <a:ext cx="8475258" cy="6032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18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1EDC7120-251D-2816-450C-30876F2A6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4" t="-1705" r="-4584" b="-1705"/>
          <a:stretch/>
        </p:blipFill>
        <p:spPr bwMode="auto">
          <a:xfrm>
            <a:off x="4276299" y="163774"/>
            <a:ext cx="3639402" cy="6530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C989C440-58CE-DD77-1CA1-F89E98EF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942975"/>
            <a:ext cx="7448550" cy="4972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7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E9123F90-2300-8498-AFD2-985C048E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7" t="-4829" r="-3807" b="-4829"/>
          <a:stretch/>
        </p:blipFill>
        <p:spPr bwMode="auto">
          <a:xfrm>
            <a:off x="2088107" y="702860"/>
            <a:ext cx="8015786" cy="54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8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46FE4E-0098-DE40-072C-4A48470019BB}"/>
              </a:ext>
            </a:extLst>
          </p:cNvPr>
          <p:cNvGrpSpPr/>
          <p:nvPr/>
        </p:nvGrpSpPr>
        <p:grpSpPr>
          <a:xfrm>
            <a:off x="-136854" y="937612"/>
            <a:ext cx="11984356" cy="5643260"/>
            <a:chOff x="-136854" y="937612"/>
            <a:chExt cx="11984356" cy="56432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3EA05-DF5B-9DCD-62D8-6ABF30894EC8}"/>
                </a:ext>
              </a:extLst>
            </p:cNvPr>
            <p:cNvGrpSpPr/>
            <p:nvPr/>
          </p:nvGrpSpPr>
          <p:grpSpPr>
            <a:xfrm>
              <a:off x="370763" y="937612"/>
              <a:ext cx="10085697" cy="4476465"/>
              <a:chOff x="1053151" y="492713"/>
              <a:chExt cx="10085697" cy="447646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5787502-0861-225F-4519-F1162694F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42" t="18691" r="5634" b="16003"/>
              <a:stretch/>
            </p:blipFill>
            <p:spPr>
              <a:xfrm>
                <a:off x="1053151" y="492713"/>
                <a:ext cx="10085697" cy="4476465"/>
              </a:xfrm>
              <a:prstGeom prst="roundRect">
                <a:avLst>
                  <a:gd name="adj" fmla="val 8435"/>
                </a:avLst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308B0-EF8A-B0B7-BD7C-C7EEAAC1F60B}"/>
                  </a:ext>
                </a:extLst>
              </p:cNvPr>
              <p:cNvSpPr txBox="1"/>
              <p:nvPr/>
            </p:nvSpPr>
            <p:spPr>
              <a:xfrm>
                <a:off x="7131676" y="1383662"/>
                <a:ext cx="294193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sz="1600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sz="1600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is placed above the object prefab and destroyed if player exits the collider</a:t>
                </a:r>
                <a:endParaRPr lang="en-IN" sz="16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6D2090-867D-A62A-E2A9-268BCB13C32E}"/>
                  </a:ext>
                </a:extLst>
              </p:cNvPr>
              <p:cNvSpPr txBox="1"/>
              <p:nvPr/>
            </p:nvSpPr>
            <p:spPr>
              <a:xfrm>
                <a:off x="1112590" y="2077217"/>
                <a:ext cx="2941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The </a:t>
                </a:r>
                <a:r>
                  <a:rPr lang="en-US" dirty="0" err="1">
                    <a:solidFill>
                      <a:schemeClr val="bg1"/>
                    </a:solidFill>
                    <a:latin typeface="Abadi" panose="020B0604020104020204" pitchFamily="34" charset="0"/>
                  </a:rPr>
                  <a:t>MessageBox</a:t>
                </a:r>
                <a:r>
                  <a:rPr lang="en-US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 has to be a billboard so it always faces the player(camera)</a:t>
                </a:r>
                <a:endParaRPr lang="en-IN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8C708D-2F9C-75F4-D23C-B6C7CF57C21F}"/>
                </a:ext>
              </a:extLst>
            </p:cNvPr>
            <p:cNvGrpSpPr/>
            <p:nvPr/>
          </p:nvGrpSpPr>
          <p:grpSpPr>
            <a:xfrm>
              <a:off x="7141115" y="3796728"/>
              <a:ext cx="4706387" cy="2784144"/>
              <a:chOff x="6467887" y="4386574"/>
              <a:chExt cx="3580094" cy="2784144"/>
            </a:xfrm>
            <a:solidFill>
              <a:schemeClr val="bg1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4FF4547-2F65-AB22-AF1C-122C64D4DCDA}"/>
                  </a:ext>
                </a:extLst>
              </p:cNvPr>
              <p:cNvSpPr/>
              <p:nvPr/>
            </p:nvSpPr>
            <p:spPr>
              <a:xfrm>
                <a:off x="6467887" y="4386574"/>
                <a:ext cx="3580094" cy="2784144"/>
              </a:xfrm>
              <a:prstGeom prst="roundRect">
                <a:avLst>
                  <a:gd name="adj" fmla="val 4903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000932-A8D7-79E8-8DDB-6F240ED9AA51}"/>
                  </a:ext>
                </a:extLst>
              </p:cNvPr>
              <p:cNvSpPr txBox="1"/>
              <p:nvPr/>
            </p:nvSpPr>
            <p:spPr>
              <a:xfrm>
                <a:off x="6750919" y="4721830"/>
                <a:ext cx="2292738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:r>
                  <a:rPr lang="en-US" dirty="0" err="1"/>
                  <a:t>Raycast</a:t>
                </a:r>
                <a:r>
                  <a:rPr lang="en-US" dirty="0"/>
                  <a:t> hits </a:t>
                </a:r>
                <a:r>
                  <a:rPr lang="en-US" dirty="0" err="1"/>
                  <a:t>MeshCollider</a:t>
                </a:r>
                <a:r>
                  <a:rPr lang="en-IN" dirty="0"/>
                  <a:t>:</a:t>
                </a:r>
              </a:p>
              <a:p>
                <a:r>
                  <a:rPr lang="en-IN" dirty="0" err="1"/>
                  <a:t>GlowWalaShader</a:t>
                </a:r>
                <a:r>
                  <a:rPr lang="en-IN" dirty="0"/>
                  <a:t> = true;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F6E38D-C9CA-9008-E176-E3A0FC082153}"/>
                  </a:ext>
                </a:extLst>
              </p:cNvPr>
              <p:cNvSpPr txBox="1"/>
              <p:nvPr/>
            </p:nvSpPr>
            <p:spPr>
              <a:xfrm>
                <a:off x="6750919" y="5601424"/>
                <a:ext cx="2844535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Player </a:t>
                </a:r>
                <a:r>
                  <a:rPr lang="en-US" dirty="0" err="1"/>
                  <a:t>OnTriggerEnter</a:t>
                </a:r>
                <a:r>
                  <a:rPr lang="en-US" dirty="0"/>
                  <a:t> &amp;&amp; </a:t>
                </a:r>
                <a:r>
                  <a:rPr lang="en-US" dirty="0" err="1"/>
                  <a:t>Raycast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PickUpItem</a:t>
                </a:r>
                <a:r>
                  <a:rPr lang="en-US" dirty="0"/>
                  <a:t> = true;</a:t>
                </a:r>
              </a:p>
              <a:p>
                <a:r>
                  <a:rPr lang="en-US" dirty="0" err="1"/>
                  <a:t>PickUpMessageBox</a:t>
                </a:r>
                <a:r>
                  <a:rPr lang="en-US" dirty="0"/>
                  <a:t> = true;</a:t>
                </a:r>
                <a:endParaRPr lang="en-IN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14:cNvPr>
                <p14:cNvContentPartPr/>
                <p14:nvPr/>
              </p14:nvContentPartPr>
              <p14:xfrm>
                <a:off x="-136854" y="125492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D8653-6307-B9D4-CA17-9EA2F14905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2974" y="124880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14:cNvPr>
                <p14:cNvContentPartPr/>
                <p14:nvPr/>
              </p14:nvContentPartPr>
              <p14:xfrm>
                <a:off x="5771106" y="1566682"/>
                <a:ext cx="1585440" cy="37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22D4CE-996E-9F42-1A66-8192264FC8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4986" y="1560562"/>
                  <a:ext cx="1597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14:cNvPr>
                <p14:cNvContentPartPr/>
                <p14:nvPr/>
              </p14:nvContentPartPr>
              <p14:xfrm>
                <a:off x="2551626" y="2113522"/>
                <a:ext cx="906120" cy="41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F03FBB-C3E3-8855-A92C-374EE0CABC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506" y="2107402"/>
                  <a:ext cx="9183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512D78-CD4B-BB27-BB57-05A56B8B444C}"/>
              </a:ext>
            </a:extLst>
          </p:cNvPr>
          <p:cNvGrpSpPr/>
          <p:nvPr/>
        </p:nvGrpSpPr>
        <p:grpSpPr>
          <a:xfrm>
            <a:off x="354842" y="1692323"/>
            <a:ext cx="11477767" cy="3473356"/>
            <a:chOff x="354842" y="1692323"/>
            <a:chExt cx="11477767" cy="34733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A643E5-3552-8183-EE83-1AA861179DB8}"/>
                </a:ext>
              </a:extLst>
            </p:cNvPr>
            <p:cNvGrpSpPr/>
            <p:nvPr/>
          </p:nvGrpSpPr>
          <p:grpSpPr>
            <a:xfrm>
              <a:off x="499617" y="1849272"/>
              <a:ext cx="11192767" cy="3159456"/>
              <a:chOff x="711157" y="1849272"/>
              <a:chExt cx="11192767" cy="31594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45F35A0-DFAC-DE4C-5808-E70504841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224" t="21081" r="15224" b="7641"/>
              <a:stretch/>
            </p:blipFill>
            <p:spPr>
              <a:xfrm>
                <a:off x="711157" y="1849272"/>
                <a:ext cx="5483450" cy="3159456"/>
              </a:xfrm>
              <a:prstGeom prst="roundRect">
                <a:avLst>
                  <a:gd name="adj" fmla="val 465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ECDAD4F-59DB-171A-4881-8DE5C5971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224" t="21081" r="15224" b="7641"/>
              <a:stretch/>
            </p:blipFill>
            <p:spPr>
              <a:xfrm>
                <a:off x="6420474" y="1849272"/>
                <a:ext cx="5483450" cy="3159456"/>
              </a:xfrm>
              <a:prstGeom prst="roundRect">
                <a:avLst>
                  <a:gd name="adj" fmla="val 4097"/>
                </a:avLst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181BEE-8DA9-F9E4-8213-384A39CE7370}"/>
                </a:ext>
              </a:extLst>
            </p:cNvPr>
            <p:cNvSpPr/>
            <p:nvPr/>
          </p:nvSpPr>
          <p:spPr>
            <a:xfrm>
              <a:off x="354842" y="1692323"/>
              <a:ext cx="11477767" cy="3473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2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0E5D79-6D17-FA90-FFCA-EA9F3B853248}"/>
              </a:ext>
            </a:extLst>
          </p:cNvPr>
          <p:cNvSpPr/>
          <p:nvPr/>
        </p:nvSpPr>
        <p:spPr>
          <a:xfrm>
            <a:off x="2895778" y="601992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Player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35CAF-8AB4-05FB-FB9C-80CDCE5BFFEB}"/>
              </a:ext>
            </a:extLst>
          </p:cNvPr>
          <p:cNvSpPr/>
          <p:nvPr/>
        </p:nvSpPr>
        <p:spPr>
          <a:xfrm>
            <a:off x="697491" y="18769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Collect Items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503A0-0992-24FE-65EC-BDF626FBD325}"/>
              </a:ext>
            </a:extLst>
          </p:cNvPr>
          <p:cNvSpPr/>
          <p:nvPr/>
        </p:nvSpPr>
        <p:spPr>
          <a:xfrm>
            <a:off x="7819017" y="3693109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Grabs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DBAC2-CDE9-7744-FC4B-47185A9A3D2F}"/>
              </a:ext>
            </a:extLst>
          </p:cNvPr>
          <p:cNvSpPr/>
          <p:nvPr/>
        </p:nvSpPr>
        <p:spPr>
          <a:xfrm>
            <a:off x="5951893" y="601991"/>
            <a:ext cx="2142699" cy="65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 AI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FC6E5-97F3-8033-1AA4-5721488E40C2}"/>
              </a:ext>
            </a:extLst>
          </p:cNvPr>
          <p:cNvSpPr/>
          <p:nvPr/>
        </p:nvSpPr>
        <p:spPr>
          <a:xfrm>
            <a:off x="2930858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1F0CF1-43ED-F9CB-963D-A6BF872D7B9E}"/>
              </a:ext>
            </a:extLst>
          </p:cNvPr>
          <p:cNvSpPr/>
          <p:nvPr/>
        </p:nvSpPr>
        <p:spPr>
          <a:xfrm>
            <a:off x="5409525" y="4813066"/>
            <a:ext cx="2142699" cy="655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Lose Condition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239BE7-BE0D-3B34-C5A3-A3DB2F46E7EB}"/>
              </a:ext>
            </a:extLst>
          </p:cNvPr>
          <p:cNvSpPr/>
          <p:nvPr/>
        </p:nvSpPr>
        <p:spPr>
          <a:xfrm>
            <a:off x="697491" y="3670822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Complete Tasks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CB12EE-A61E-6416-112D-ACD6E202094D}"/>
              </a:ext>
            </a:extLst>
          </p:cNvPr>
          <p:cNvSpPr/>
          <p:nvPr/>
        </p:nvSpPr>
        <p:spPr>
          <a:xfrm>
            <a:off x="7810550" y="1483295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PATROL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3CBF76-DDF9-47E3-2518-D84E0BC13206}"/>
              </a:ext>
            </a:extLst>
          </p:cNvPr>
          <p:cNvSpPr/>
          <p:nvPr/>
        </p:nvSpPr>
        <p:spPr>
          <a:xfrm>
            <a:off x="7810549" y="2631207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CHASE State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9B17F-90AA-4733-5259-0E9433E5CF66}"/>
              </a:ext>
            </a:extLst>
          </p:cNvPr>
          <p:cNvSpPr/>
          <p:nvPr/>
        </p:nvSpPr>
        <p:spPr>
          <a:xfrm>
            <a:off x="4096394" y="3687214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Outrun 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33F24-5C11-4FD3-523B-B5A24627ABCA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8094592" y="929537"/>
            <a:ext cx="787308" cy="553758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5BB01D4-1C15-9323-66C1-5DA6C2A36ACA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1942500" y="4152254"/>
            <a:ext cx="814698" cy="116201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E92D57-B9C7-36E0-19AA-0C5BDA73F963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768842" y="929537"/>
            <a:ext cx="1126937" cy="947457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A304756-EE08-9EB6-820E-995915C3346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258561" y="1638464"/>
            <a:ext cx="1218013" cy="455250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BD8D82-FAA4-3F54-A07A-B2800CC6EB90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 rot="16200000" flipH="1">
            <a:off x="4724857" y="3244327"/>
            <a:ext cx="884572" cy="1202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74B4E93-E913-3A59-903B-E661CE1189D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7825091" y="4075335"/>
            <a:ext cx="792411" cy="1338143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E84C02F-580E-C0C1-A019-FCCBB768168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768841" y="2532087"/>
            <a:ext cx="0" cy="113873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33B351-1121-A1B3-88EB-CB14B397831A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8881899" y="3286299"/>
            <a:ext cx="8468" cy="406810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9B27F01-6294-2B2A-D31B-37C7F4AFC5E3}"/>
              </a:ext>
            </a:extLst>
          </p:cNvPr>
          <p:cNvSpPr txBox="1"/>
          <p:nvPr/>
        </p:nvSpPr>
        <p:spPr>
          <a:xfrm>
            <a:off x="6975338" y="3704955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947822C2-FC58-E79A-A1A2-623D4DE4C1D9}"/>
              </a:ext>
            </a:extLst>
          </p:cNvPr>
          <p:cNvSpPr/>
          <p:nvPr/>
        </p:nvSpPr>
        <p:spPr>
          <a:xfrm>
            <a:off x="262614" y="244907"/>
            <a:ext cx="10143929" cy="7054210"/>
          </a:xfrm>
          <a:custGeom>
            <a:avLst/>
            <a:gdLst/>
            <a:ahLst/>
            <a:cxnLst/>
            <a:rect l="l" t="t" r="r" b="b"/>
            <a:pathLst>
              <a:path w="18960615" h="13185439" extrusionOk="0">
                <a:moveTo>
                  <a:pt x="0" y="0"/>
                </a:moveTo>
                <a:lnTo>
                  <a:pt x="0" y="13185439"/>
                </a:lnTo>
                <a:lnTo>
                  <a:pt x="18960615" y="13185439"/>
                </a:lnTo>
                <a:lnTo>
                  <a:pt x="18960615" y="0"/>
                </a:lnTo>
                <a:lnTo>
                  <a:pt x="0" y="0"/>
                </a:lnTo>
                <a:close/>
                <a:moveTo>
                  <a:pt x="18899654" y="13124480"/>
                </a:moveTo>
                <a:lnTo>
                  <a:pt x="59690" y="13124480"/>
                </a:lnTo>
                <a:lnTo>
                  <a:pt x="59690" y="59690"/>
                </a:lnTo>
                <a:lnTo>
                  <a:pt x="18899654" y="59690"/>
                </a:lnTo>
                <a:lnTo>
                  <a:pt x="18899654" y="13124480"/>
                </a:lnTo>
                <a:close/>
              </a:path>
            </a:pathLst>
          </a:custGeom>
          <a:solidFill>
            <a:srgbClr val="DBB986"/>
          </a:solidFill>
          <a:ln>
            <a:noFill/>
          </a:ln>
        </p:spPr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1E14B1-1960-5758-D695-B5F857BB9C2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635490" y="2384797"/>
            <a:ext cx="4928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A125FC-138D-FB7E-66EE-5EBC39E9C1A3}"/>
              </a:ext>
            </a:extLst>
          </p:cNvPr>
          <p:cNvSpPr/>
          <p:nvPr/>
        </p:nvSpPr>
        <p:spPr>
          <a:xfrm>
            <a:off x="4095192" y="2147550"/>
            <a:ext cx="2142699" cy="65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Hide from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Enemy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ECFE1E-A5CD-78B3-BC25-E35E8243167C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6239093" y="4014760"/>
            <a:ext cx="1579924" cy="5895"/>
          </a:xfrm>
          <a:prstGeom prst="straightConnector1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4781F5-E433-3ADA-0D93-1236AABD07BF}"/>
              </a:ext>
            </a:extLst>
          </p:cNvPr>
          <p:cNvCxnSpPr>
            <a:cxnSpLocks/>
            <a:stCxn id="44" idx="2"/>
            <a:endCxn id="14" idx="1"/>
          </p:cNvCxnSpPr>
          <p:nvPr/>
        </p:nvCxnSpPr>
        <p:spPr>
          <a:xfrm rot="16200000" flipH="1">
            <a:off x="6410490" y="1558693"/>
            <a:ext cx="156111" cy="2644007"/>
          </a:xfrm>
          <a:prstGeom prst="bentConnector2">
            <a:avLst/>
          </a:prstGeom>
          <a:ln w="38100">
            <a:solidFill>
              <a:srgbClr val="DBB98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B719F6-41A0-FF7E-1E98-2963AED8EF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6239093" y="1810841"/>
            <a:ext cx="1571457" cy="2203919"/>
          </a:xfrm>
          <a:prstGeom prst="bentConnector3">
            <a:avLst>
              <a:gd name="adj1" fmla="val 26551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4AE45-DF7A-270B-91A3-F4D5A7030123}"/>
              </a:ext>
            </a:extLst>
          </p:cNvPr>
          <p:cNvSpPr txBox="1"/>
          <p:nvPr/>
        </p:nvSpPr>
        <p:spPr>
          <a:xfrm rot="16200000">
            <a:off x="6262004" y="3257664"/>
            <a:ext cx="48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EE5-BAC7-4E32-E008-EA7BA3DD854A}"/>
              </a:ext>
            </a:extLst>
          </p:cNvPr>
          <p:cNvSpPr txBox="1"/>
          <p:nvPr/>
        </p:nvSpPr>
        <p:spPr>
          <a:xfrm>
            <a:off x="7023242" y="2643553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2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27ABC-2E90-A508-BC3E-838B850A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" y="846160"/>
            <a:ext cx="3401881" cy="1727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58D41-5345-C396-403C-F08A2B90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68" y="1122424"/>
            <a:ext cx="9285013" cy="48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BD61DA-1570-2CAE-A70C-85E441E6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9" y="790175"/>
            <a:ext cx="963861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D36F7-E354-EF42-B1B3-EA3DE1038EE9}"/>
              </a:ext>
            </a:extLst>
          </p:cNvPr>
          <p:cNvSpPr/>
          <p:nvPr/>
        </p:nvSpPr>
        <p:spPr>
          <a:xfrm>
            <a:off x="4707486" y="3552959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VR Headset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F59189-DE28-6316-BCA5-F61855DCE0E6}"/>
              </a:ext>
            </a:extLst>
          </p:cNvPr>
          <p:cNvSpPr/>
          <p:nvPr/>
        </p:nvSpPr>
        <p:spPr>
          <a:xfrm>
            <a:off x="4707486" y="142165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 Engine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57C00-F325-3F0B-A979-A7B8BDE25AA7}"/>
              </a:ext>
            </a:extLst>
          </p:cNvPr>
          <p:cNvSpPr/>
          <p:nvPr/>
        </p:nvSpPr>
        <p:spPr>
          <a:xfrm>
            <a:off x="8305450" y="2970671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Gamepad Controllers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F5DB09-2C90-9D1C-AF89-3B7EB67213EC}"/>
              </a:ext>
            </a:extLst>
          </p:cNvPr>
          <p:cNvSpPr/>
          <p:nvPr/>
        </p:nvSpPr>
        <p:spPr>
          <a:xfrm>
            <a:off x="8305450" y="1938850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Gyroscope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CEF2CF-EB2C-1157-1442-F7FE1F75126F}"/>
              </a:ext>
            </a:extLst>
          </p:cNvPr>
          <p:cNvSpPr/>
          <p:nvPr/>
        </p:nvSpPr>
        <p:spPr>
          <a:xfrm>
            <a:off x="1534673" y="2965553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Audio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DDB1B-B23A-289B-BA36-C48F615F3BF1}"/>
              </a:ext>
            </a:extLst>
          </p:cNvPr>
          <p:cNvSpPr/>
          <p:nvPr/>
        </p:nvSpPr>
        <p:spPr>
          <a:xfrm>
            <a:off x="1534673" y="1878707"/>
            <a:ext cx="2210938" cy="678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Rendering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22AB55-EF0F-D0FA-095D-566CB7CA1A23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1534674" y="1761139"/>
            <a:ext cx="3172813" cy="457056"/>
          </a:xfrm>
          <a:prstGeom prst="bentConnector3">
            <a:avLst>
              <a:gd name="adj1" fmla="val 107205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77729B-D245-ED6C-B84C-321DA84A63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534674" y="1761139"/>
            <a:ext cx="3172813" cy="1543902"/>
          </a:xfrm>
          <a:prstGeom prst="bentConnector3">
            <a:avLst>
              <a:gd name="adj1" fmla="val 114517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B0BFB-51C5-A091-D1C5-1F74B5BD69F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745611" y="2218195"/>
            <a:ext cx="961875" cy="1674252"/>
          </a:xfrm>
          <a:prstGeom prst="bentConnector3">
            <a:avLst>
              <a:gd name="adj1" fmla="val 57094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E4359-DBB2-0D89-8F45-E54B72F1A4AB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 rot="16200000" flipH="1">
            <a:off x="3549855" y="2734816"/>
            <a:ext cx="247918" cy="2067344"/>
          </a:xfrm>
          <a:prstGeom prst="bentConnector2">
            <a:avLst/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C4D238D-3495-E0CA-C0B5-766FF3C80A0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rot="10800000" flipV="1">
            <a:off x="6918424" y="2278337"/>
            <a:ext cx="1387026" cy="1614109"/>
          </a:xfrm>
          <a:prstGeom prst="bentConnector3">
            <a:avLst>
              <a:gd name="adj1" fmla="val 50000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B80184-DD73-DFA8-E0F7-BAECEFF56FF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18424" y="1761139"/>
            <a:ext cx="1387026" cy="1549020"/>
          </a:xfrm>
          <a:prstGeom prst="bentConnector3">
            <a:avLst>
              <a:gd name="adj1" fmla="val 65743"/>
            </a:avLst>
          </a:prstGeom>
          <a:ln w="38100">
            <a:solidFill>
              <a:srgbClr val="DBB9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lled Oval">
            <a:extLst>
              <a:ext uri="{FF2B5EF4-FFF2-40B4-BE49-F238E27FC236}">
                <a16:creationId xmlns:a16="http://schemas.microsoft.com/office/drawing/2014/main" id="{2072028A-C53F-CC8E-6005-7ECC18089610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mpty Oval">
            <a:extLst>
              <a:ext uri="{FF2B5EF4-FFF2-40B4-BE49-F238E27FC236}">
                <a16:creationId xmlns:a16="http://schemas.microsoft.com/office/drawing/2014/main" id="{9EB679AA-0AAE-B0F8-404E-F207605CDCA9}"/>
              </a:ext>
            </a:extLst>
          </p:cNvPr>
          <p:cNvSpPr/>
          <p:nvPr/>
        </p:nvSpPr>
        <p:spPr>
          <a:xfrm>
            <a:off x="5451143" y="2954740"/>
            <a:ext cx="1100920" cy="11009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215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19</cp:revision>
  <dcterms:created xsi:type="dcterms:W3CDTF">2024-03-19T17:32:45Z</dcterms:created>
  <dcterms:modified xsi:type="dcterms:W3CDTF">2024-04-19T19:11:52Z</dcterms:modified>
</cp:coreProperties>
</file>