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B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0:50.07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19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4403 689 24575,'-14'-11'0,"0"0"0,0 0 0,-19-9 0,-33-24 0,13 2 0,-2 2 0,-62-34 0,77 48 0,-65-56 0,-4-3 0,68 61 0,0 3 0,-2 1 0,-1 3 0,-55-16 0,49 17 0,-141-61 0,190 76 0,-18-6 0,-1 1 0,1 0 0,-1 1 0,0 2 0,0 0 0,-23 0 0,-130 5 0,80 1 0,-22 0 0,-123 18 0,182-10 0,0 2 0,-61 24 0,-54 14 0,-236 41 0,46 15 0,61-15 0,177-59 0,0 6 0,3 5 0,-126 65 0,127-53 0,68-34 0,2 1 0,-58 39 0,101-57 0,0 0 0,0 1 0,1 0 0,0 0 0,0 0 0,0 1 0,1 0 0,0-1 0,1 2 0,-1-1 0,-3 14 0,-12 20 0,15-39 0,1-12 0,2-12 0,5-354 0,-2 425 0,2 1 0,3-2 0,1 1 0,3-1 0,27 79 0,-36-124 0,0 1 0,0-1 0,0 0 0,1 0 0,-1 0 0,1 0 0,-1 0 0,1-1 0,0 1 0,0-1 0,0 1 0,1-1 0,-1 0 0,0-1 0,1 1 0,-1 0 0,1-1 0,5 2 0,10 2 0,0 0 0,26 2 0,-32-5 0,101 9 0,-64-7 0,76 15 0,-97-12 0,59 11 0,-79-17 0,0 0 0,0 0 0,0-1 0,0 0 0,-1-1 0,1 0 0,15-4 0,-23 5 0,1 0 0,-1-1 0,0 1 0,1-1 0,-1 1 0,0-1 0,0 1 0,1-1 0,-1 0 0,0 1 0,0-1 0,0 0 0,0 0 0,0 0 0,0 0 0,0 0 0,0 0 0,0 0 0,-1 0 0,1-1 0,0 1 0,-1 0 0,1 0 0,-1-1 0,1-1 0,-1 0 0,0 1 0,0 0 0,0-1 0,-1 1 0,1 0 0,-1-1 0,0 1 0,0 0 0,0 0 0,0-1 0,0 1 0,0 0 0,-3-3 0,-6-8 0,-1 1 0,-1 0 0,-18-15 0,22 19 0,-77-55 0,65 49 0,0 0 0,1-1 0,1-1 0,-21-21 0,-9-17 0,-79-68 0,106 107-151,-1 1-1,0 1 0,-1 1 0,-1 1 1,0 1-1,0 1 0,-1 1 1,-39-7-1,44 11-6674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31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1142 24575,'29'-30'0,"-2"-2"0,28-42 0,-30 38 0,55-59 0,-13 26 0,-30 29 0,2 1 0,2 2 0,1 2 0,85-55 0,-95 71 0,1 2 0,1 1 0,1 1 0,0 2 0,64-14 0,-23 13 0,0 2 0,87 0 0,-104 8 0,64-11 0,-65 6 0,71-1 0,48 13 0,137-5 0,-196-16 0,21-1 0,-109 16 0,-1-2 0,0 0 0,0-2 0,0-1 0,54-24 0,-82 32 0,0-1 0,0 1 0,0 0 0,-1 0 0,1-1 0,0 1 0,0 0 0,0-1 0,0 1 0,-1-1 0,1 1 0,0-1 0,-1 1 0,1-1 0,0 1 0,-1-1 0,1 0 0,-1 0 0,1 1 0,-1-1 0,1 0 0,-1 0 0,1 1 0,-1-1 0,0 0 0,1 0 0,-1 0 0,0 0 0,0 1 0,0-1 0,0 0 0,0 0 0,0 0 0,0 0 0,0 0 0,0 0 0,0 0 0,0 1 0,0-1 0,-1 0 0,1 0 0,0 0 0,-1 0 0,1 1 0,0-1 0,-1 0 0,1 0 0,-1 1 0,0-1 0,1 0 0,-2 0 0,-4-6 0,-1 1 0,0 1 0,0-1 0,-10-5 0,5 3 0,-58-49 0,52 40 0,-1 2 0,-1 0 0,0 1 0,-1 1 0,-36-17 0,28 15 0,-23-10 0,50 24 0,0 1 0,0-1 0,0 0 0,-1 0 0,1 1 0,0 0 0,-1-1 0,1 1 0,0 0 0,-1 0 0,1 0 0,0 0 0,0 0 0,-1 1 0,1-1 0,0 1 0,-3 1 0,3-1 0,1 0 0,-1 0 0,1 0 0,0 0 0,-1 1 0,1-1 0,0 1 0,0-1 0,0 1 0,0-1 0,0 1 0,0 0 0,0-1 0,1 1 0,-1 0 0,0 0 0,0 3 0,1 46 0,7 8 0,2-1 0,3 0 0,2-1 0,3-1 0,34 78 0,-46-124 0,0 0 0,0-1 0,1 1 0,1-1 0,-1-1 0,2 1 0,13 13 0,-19-21 0,0 1 0,0-1 0,0 1 0,1-1 0,-1 0 0,0 0 0,1 0 0,-1 0 0,1 0 0,-1 0 0,1-1 0,-1 0 0,1 1 0,-1-1 0,1 0 0,0 0 0,-1 0 0,1 0 0,-1-1 0,1 1 0,-1-1 0,1 1 0,-1-1 0,1 0 0,-1 0 0,0 0 0,1 0 0,-1-1 0,0 1 0,0-1 0,0 1 0,0-1 0,0 0 0,0 0 0,0 1 0,-1-1 0,3-3 0,34-40-682,36-52-1,-44 51-6143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5C80-8828-77B2-2AFA-40961059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7EA8-9037-4FCC-9F78-73825F12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CD91-FC23-7BB5-EE00-41AAC13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7565-8DA3-20BC-9727-F6E2A882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7AD5-427E-74F7-3368-689D1EC0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854B-788B-F288-307A-0183D9D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549E7-8740-2433-008C-3E9EEA6C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EDF9-DE12-8E44-DB41-34A48BFB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9DB3-EA81-07AA-DDE5-03C9373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BE8F-5032-2C69-76AB-5C1F4D7E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7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0474A-8C81-D131-BDB9-BFC67D110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F5E74-CB09-CACE-8EF4-903CE5B8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205A-1196-8FCC-7D64-0E6B174B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0BB6-B34C-A50B-B232-28D09098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279E-2E00-BF5C-B378-F165DD1B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F79-E2E0-0161-8867-4F2F97D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2D6F-F675-FBA6-99D4-CF2CD93D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A468-2014-7417-2345-628DB85B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8F62-B9A0-AFB9-9558-6E95FC7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C75E-ECA6-6FFD-5E83-16041B01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4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A8CD-EB41-4BE1-276F-5104EC32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6E02-2E27-DCBA-366D-7A22E59E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426-8105-405D-D31F-374C97D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D6077-BA2E-C8C0-C85C-4ECBDB4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BE6C-1FD2-5092-F0EF-41D1F32D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78D-9D34-0F51-20EF-52DD2A2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4E03-60F2-BA27-DA27-A1F3456F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BC15-71F8-80ED-9816-22E3011EC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5B67-3EC5-5EC9-26E1-83D6AEB1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01C2-0A93-9EF2-9457-ED01DF23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2CEF-1D48-3FBE-772A-BE6C0A6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0CBC-9205-0039-82FD-B90D8182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30F44-68E6-73FE-236C-4A8CDCF2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C7F5-F379-34E4-C7EA-D7E90721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72024-4E71-B121-F400-6C8F68822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48972-D606-3082-5253-5CEFB1B7E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A9F1-C453-36B5-FECC-B932A9BA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87257-1356-0899-0BA3-18361BA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9468-C0E8-8EAB-3D9C-3B0481A6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B33F-9BD2-A6C3-303E-CAB99118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05992-1585-C984-910B-5F0F03DB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02168-5AE2-02E4-298D-0242F56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F536B-5CFF-BA1E-2778-955FE262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5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CD87B-A9FD-24DB-CFEA-30CC6156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5BE5C-B504-5E7F-25FE-061EDC1A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26C6-1538-0E00-0D34-BD3E538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0D7F-60D3-EB66-92A3-4199D5F3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6414-88E9-EF35-A24A-2DBC83C6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8880F-21D1-5D36-E645-51BF943E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2B57-9F4A-AF3D-052D-D4C832E7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B369-B136-FE36-06AE-655DC542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BA53-F594-733D-D426-6F66F8CA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2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2BE8-1416-6880-ED4B-F3EE0174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DB9D-A681-02F4-E7F6-1FEA4D5D4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68A9-5ADA-5411-7534-23197A78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C9F13-E80F-D1EC-1129-CEA436A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D3EB-BA62-8AB3-47F9-04A42954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DA19A-22EB-4A05-E6B3-0B417CB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FD660-FF65-965C-1543-598169F2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37BC-4D26-BA0A-5E78-387A383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5699-4CD5-1E90-92EF-89DF357D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AE9EB-4E09-49F4-B23B-25A5BA76B78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0410-C8E3-B0C8-DA14-A9208FC6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FAD2-6833-2464-D1BE-B4F84906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37938-7C45-528A-962F-D28CD8C2F912}"/>
              </a:ext>
            </a:extLst>
          </p:cNvPr>
          <p:cNvSpPr/>
          <p:nvPr/>
        </p:nvSpPr>
        <p:spPr>
          <a:xfrm>
            <a:off x="2262533" y="3429000"/>
            <a:ext cx="2061654" cy="20616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360E7-9DCE-846D-818A-8BF71ACE1B31}"/>
              </a:ext>
            </a:extLst>
          </p:cNvPr>
          <p:cNvSpPr txBox="1"/>
          <p:nvPr/>
        </p:nvSpPr>
        <p:spPr>
          <a:xfrm>
            <a:off x="7773000" y="3444708"/>
            <a:ext cx="301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Raycast</a:t>
            </a:r>
            <a:r>
              <a:rPr lang="en-US" dirty="0"/>
              <a:t> hits </a:t>
            </a:r>
            <a:r>
              <a:rPr lang="en-US" dirty="0" err="1"/>
              <a:t>MeshCollider</a:t>
            </a:r>
            <a:r>
              <a:rPr lang="en-IN" dirty="0"/>
              <a:t>:</a:t>
            </a:r>
          </a:p>
          <a:p>
            <a:r>
              <a:rPr lang="en-IN" dirty="0" err="1"/>
              <a:t>GlowWalaShader</a:t>
            </a:r>
            <a:r>
              <a:rPr lang="en-IN" dirty="0"/>
              <a:t> = true;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4D904-DAE3-7B76-3279-4479F46F1B7A}"/>
              </a:ext>
            </a:extLst>
          </p:cNvPr>
          <p:cNvSpPr txBox="1"/>
          <p:nvPr/>
        </p:nvSpPr>
        <p:spPr>
          <a:xfrm>
            <a:off x="7773000" y="4569764"/>
            <a:ext cx="2827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Player </a:t>
            </a:r>
            <a:r>
              <a:rPr lang="en-US" dirty="0" err="1"/>
              <a:t>OnTriggerEnter</a:t>
            </a:r>
            <a:r>
              <a:rPr lang="en-US" dirty="0"/>
              <a:t>:</a:t>
            </a:r>
          </a:p>
          <a:p>
            <a:r>
              <a:rPr lang="en-US" dirty="0" err="1"/>
              <a:t>PickUpItem</a:t>
            </a:r>
            <a:r>
              <a:rPr lang="en-US" dirty="0"/>
              <a:t> = true;</a:t>
            </a:r>
          </a:p>
          <a:p>
            <a:r>
              <a:rPr lang="en-US" dirty="0" err="1"/>
              <a:t>PickUpMessageBox</a:t>
            </a:r>
            <a:r>
              <a:rPr lang="en-US" dirty="0"/>
              <a:t> = true;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B1695-9CC5-3FA9-F09F-388EACEFCAD3}"/>
              </a:ext>
            </a:extLst>
          </p:cNvPr>
          <p:cNvSpPr txBox="1"/>
          <p:nvPr/>
        </p:nvSpPr>
        <p:spPr>
          <a:xfrm>
            <a:off x="1636269" y="2683678"/>
            <a:ext cx="33141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Press [X] to pick up</a:t>
            </a:r>
          </a:p>
          <a:p>
            <a:pPr algn="ctr"/>
            <a:endParaRPr lang="en-IN" sz="1100" dirty="0"/>
          </a:p>
        </p:txBody>
      </p:sp>
      <p:pic>
        <p:nvPicPr>
          <p:cNvPr id="12" name="Graphic 11" descr="Old Key with solid fill">
            <a:extLst>
              <a:ext uri="{FF2B5EF4-FFF2-40B4-BE49-F238E27FC236}">
                <a16:creationId xmlns:a16="http://schemas.microsoft.com/office/drawing/2014/main" id="{610D053C-98D8-599A-29B1-4BCF3408B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972" y="3954439"/>
            <a:ext cx="1010776" cy="1010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E5F3D7-2B99-D560-96A5-F4645A811C45}"/>
              </a:ext>
            </a:extLst>
          </p:cNvPr>
          <p:cNvSpPr txBox="1"/>
          <p:nvPr/>
        </p:nvSpPr>
        <p:spPr>
          <a:xfrm>
            <a:off x="891355" y="924214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has to be a billboard so it always faces the player(camera)</a:t>
            </a:r>
            <a:endParaRPr lang="en-IN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DBE7CE5-332B-A230-D480-2848E398508B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16200000" flipH="1">
            <a:off x="2409774" y="1800091"/>
            <a:ext cx="836134" cy="931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8FDB30-A54C-0D9F-D5A8-BCCF3F12ACD4}"/>
              </a:ext>
            </a:extLst>
          </p:cNvPr>
          <p:cNvSpPr txBox="1"/>
          <p:nvPr/>
        </p:nvSpPr>
        <p:spPr>
          <a:xfrm>
            <a:off x="4819882" y="1174547"/>
            <a:ext cx="255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is placed above the object prefab and destroyed if player exits the collider</a:t>
            </a:r>
            <a:endParaRPr lang="en-IN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03131CD-83C2-1C0F-4183-85B04F03305C}"/>
              </a:ext>
            </a:extLst>
          </p:cNvPr>
          <p:cNvCxnSpPr>
            <a:cxnSpLocks/>
            <a:stCxn id="16" idx="2"/>
            <a:endCxn id="10" idx="3"/>
          </p:cNvCxnSpPr>
          <p:nvPr/>
        </p:nvCxnSpPr>
        <p:spPr>
          <a:xfrm rot="5400000">
            <a:off x="5230326" y="2095002"/>
            <a:ext cx="585801" cy="11455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EAC859-93B2-2A7B-74C8-1121DBE21D3C}"/>
              </a:ext>
            </a:extLst>
          </p:cNvPr>
          <p:cNvSpPr txBox="1"/>
          <p:nvPr/>
        </p:nvSpPr>
        <p:spPr>
          <a:xfrm>
            <a:off x="3798748" y="5681978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isTrigger</a:t>
            </a:r>
            <a:r>
              <a:rPr lang="en-US" dirty="0"/>
              <a:t> = true</a:t>
            </a:r>
            <a:endParaRPr lang="en-IN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B84D637-27C4-0F56-76D9-9D679F572C48}"/>
              </a:ext>
            </a:extLst>
          </p:cNvPr>
          <p:cNvCxnSpPr>
            <a:stCxn id="28" idx="1"/>
            <a:endCxn id="6" idx="2"/>
          </p:cNvCxnSpPr>
          <p:nvPr/>
        </p:nvCxnSpPr>
        <p:spPr>
          <a:xfrm rot="10800000">
            <a:off x="3293360" y="5490654"/>
            <a:ext cx="505388" cy="3759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A4A3DE0-D1DB-061E-EDBB-8D0CBBDC548B}"/>
              </a:ext>
            </a:extLst>
          </p:cNvPr>
          <p:cNvSpPr/>
          <p:nvPr/>
        </p:nvSpPr>
        <p:spPr>
          <a:xfrm>
            <a:off x="7534284" y="3237676"/>
            <a:ext cx="3739487" cy="2622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0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B987D8C-F391-1EF3-0D15-B0C6F3167183}"/>
              </a:ext>
            </a:extLst>
          </p:cNvPr>
          <p:cNvGrpSpPr/>
          <p:nvPr/>
        </p:nvGrpSpPr>
        <p:grpSpPr>
          <a:xfrm>
            <a:off x="683667" y="356998"/>
            <a:ext cx="6617885" cy="3072002"/>
            <a:chOff x="683667" y="356998"/>
            <a:chExt cx="6617885" cy="30720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EF53341-B58A-C776-83D2-8897118334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" r="57116"/>
            <a:stretch/>
          </p:blipFill>
          <p:spPr>
            <a:xfrm>
              <a:off x="683667" y="1276350"/>
              <a:ext cx="2823808" cy="21526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6026FE-276D-2167-56F6-3805CA2FD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15" r="15650"/>
            <a:stretch/>
          </p:blipFill>
          <p:spPr>
            <a:xfrm>
              <a:off x="4626591" y="1276350"/>
              <a:ext cx="2674961" cy="2152650"/>
            </a:xfrm>
            <a:prstGeom prst="rect">
              <a:avLst/>
            </a:prstGeom>
          </p:spPr>
        </p:pic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30890174-D8B8-8CAC-4487-A1DC77D6C39F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3507475" y="2352675"/>
              <a:ext cx="1119116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B681B-1070-DAB8-254F-1BBC90DEA7F7}"/>
                </a:ext>
              </a:extLst>
            </p:cNvPr>
            <p:cNvSpPr/>
            <p:nvPr/>
          </p:nvSpPr>
          <p:spPr>
            <a:xfrm>
              <a:off x="3507475" y="369698"/>
              <a:ext cx="368490" cy="36849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A098E005-6AD9-0F14-A76A-4340FED28245}"/>
                </a:ext>
              </a:extLst>
            </p:cNvPr>
            <p:cNvCxnSpPr>
              <a:stCxn id="11" idx="2"/>
              <a:endCxn id="3" idx="0"/>
            </p:cNvCxnSpPr>
            <p:nvPr/>
          </p:nvCxnSpPr>
          <p:spPr>
            <a:xfrm rot="10800000" flipV="1">
              <a:off x="2095571" y="553942"/>
              <a:ext cx="1411904" cy="7224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77B639-C34B-FB34-0061-D126C81E0DF8}"/>
                </a:ext>
              </a:extLst>
            </p:cNvPr>
            <p:cNvSpPr txBox="1"/>
            <p:nvPr/>
          </p:nvSpPr>
          <p:spPr>
            <a:xfrm>
              <a:off x="3875965" y="356998"/>
              <a:ext cx="1088908" cy="368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Player</a:t>
              </a:r>
              <a:endParaRPr lang="en-IN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FE0FFB9-791B-8D13-E3E0-8D3362D0E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30" t="-5224" r="-2930" b="-5224"/>
          <a:stretch/>
        </p:blipFill>
        <p:spPr>
          <a:xfrm>
            <a:off x="4964873" y="3429001"/>
            <a:ext cx="7008792" cy="3427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563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25BFB-B78E-7E1D-BCF5-A4A3A1FCF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945"/>
            <a:ext cx="12192000" cy="5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613858DF-1BF2-C5AF-7238-20D81BBC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12192000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52EB0D68-C1E0-2807-7670-08278F375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42" y="484187"/>
            <a:ext cx="6990120" cy="115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19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lantUML Diagram">
            <a:extLst>
              <a:ext uri="{FF2B5EF4-FFF2-40B4-BE49-F238E27FC236}">
                <a16:creationId xmlns:a16="http://schemas.microsoft.com/office/drawing/2014/main" id="{C70A0A5B-B7C8-3837-EE7E-937330F79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99"/>
          <a:stretch/>
        </p:blipFill>
        <p:spPr bwMode="auto">
          <a:xfrm>
            <a:off x="3474115" y="-17843"/>
            <a:ext cx="2621885" cy="26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antUML Diagram">
            <a:extLst>
              <a:ext uri="{FF2B5EF4-FFF2-40B4-BE49-F238E27FC236}">
                <a16:creationId xmlns:a16="http://schemas.microsoft.com/office/drawing/2014/main" id="{7ED07491-DA64-1A36-A09F-A3CC2B281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r="69897"/>
          <a:stretch/>
        </p:blipFill>
        <p:spPr bwMode="auto">
          <a:xfrm>
            <a:off x="3557858" y="4105663"/>
            <a:ext cx="3002507" cy="35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antUML Diagram">
            <a:extLst>
              <a:ext uri="{FF2B5EF4-FFF2-40B4-BE49-F238E27FC236}">
                <a16:creationId xmlns:a16="http://schemas.microsoft.com/office/drawing/2014/main" id="{A0001C3E-6AFB-1D86-61F0-28D75DB4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5" r="51822" b="62393"/>
          <a:stretch/>
        </p:blipFill>
        <p:spPr bwMode="auto">
          <a:xfrm>
            <a:off x="212675" y="3082749"/>
            <a:ext cx="2300004" cy="7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lantUML Diagram">
            <a:extLst>
              <a:ext uri="{FF2B5EF4-FFF2-40B4-BE49-F238E27FC236}">
                <a16:creationId xmlns:a16="http://schemas.microsoft.com/office/drawing/2014/main" id="{E59999F9-DFF6-73A9-F032-068483AD8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6" r="34071" b="57991"/>
          <a:stretch/>
        </p:blipFill>
        <p:spPr bwMode="auto">
          <a:xfrm>
            <a:off x="4734697" y="3090795"/>
            <a:ext cx="2300004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lantUML Diagram">
            <a:extLst>
              <a:ext uri="{FF2B5EF4-FFF2-40B4-BE49-F238E27FC236}">
                <a16:creationId xmlns:a16="http://schemas.microsoft.com/office/drawing/2014/main" id="{4D697762-ADED-8862-3CC9-5E077FCCC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76" r="17644" b="53124"/>
          <a:stretch/>
        </p:blipFill>
        <p:spPr bwMode="auto">
          <a:xfrm>
            <a:off x="2546434" y="3088464"/>
            <a:ext cx="2156735" cy="100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lantUML Diagram">
            <a:extLst>
              <a:ext uri="{FF2B5EF4-FFF2-40B4-BE49-F238E27FC236}">
                <a16:creationId xmlns:a16="http://schemas.microsoft.com/office/drawing/2014/main" id="{495E8FAF-D141-F41C-21E4-B0A7EEEA7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98" b="63104"/>
          <a:stretch/>
        </p:blipFill>
        <p:spPr bwMode="auto">
          <a:xfrm>
            <a:off x="6969419" y="3084649"/>
            <a:ext cx="2300003" cy="7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1598527-2321-90B1-D188-888CD1F0B4FF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rot="10800000" flipV="1">
            <a:off x="1362677" y="1300847"/>
            <a:ext cx="2111438" cy="17819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FBE7A77-FC76-C850-31D2-050FFAEB9D3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891050" y="1300847"/>
            <a:ext cx="2228371" cy="17838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8" name="Connector: Elbow 2057">
            <a:extLst>
              <a:ext uri="{FF2B5EF4-FFF2-40B4-BE49-F238E27FC236}">
                <a16:creationId xmlns:a16="http://schemas.microsoft.com/office/drawing/2014/main" id="{E8A53B03-D0CC-66F9-2CF0-E3FEACAB1A67}"/>
              </a:ext>
            </a:extLst>
          </p:cNvPr>
          <p:cNvCxnSpPr>
            <a:cxnSpLocks/>
          </p:cNvCxnSpPr>
          <p:nvPr/>
        </p:nvCxnSpPr>
        <p:spPr>
          <a:xfrm rot="5400000">
            <a:off x="2715116" y="2325445"/>
            <a:ext cx="1037280" cy="493419"/>
          </a:xfrm>
          <a:prstGeom prst="bentConnector3">
            <a:avLst>
              <a:gd name="adj1" fmla="val -13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2" name="Connector: Elbow 2061">
            <a:extLst>
              <a:ext uri="{FF2B5EF4-FFF2-40B4-BE49-F238E27FC236}">
                <a16:creationId xmlns:a16="http://schemas.microsoft.com/office/drawing/2014/main" id="{57C09BB4-66B4-7BA5-A0E1-1F3F057B43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76385" y="2411519"/>
            <a:ext cx="962713" cy="471759"/>
          </a:xfrm>
          <a:prstGeom prst="bentConnector3">
            <a:avLst>
              <a:gd name="adj1" fmla="val 1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3" name="Connector: Elbow 2072">
            <a:extLst>
              <a:ext uri="{FF2B5EF4-FFF2-40B4-BE49-F238E27FC236}">
                <a16:creationId xmlns:a16="http://schemas.microsoft.com/office/drawing/2014/main" id="{80CDFD84-65C9-F60B-B0A3-AA35F34C6352}"/>
              </a:ext>
            </a:extLst>
          </p:cNvPr>
          <p:cNvCxnSpPr/>
          <p:nvPr/>
        </p:nvCxnSpPr>
        <p:spPr>
          <a:xfrm>
            <a:off x="1362676" y="3753134"/>
            <a:ext cx="2458697" cy="1050878"/>
          </a:xfrm>
          <a:prstGeom prst="bentConnector3">
            <a:avLst>
              <a:gd name="adj1" fmla="val 5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86801824-4412-941E-A8F9-9D7BF2620FB5}"/>
              </a:ext>
            </a:extLst>
          </p:cNvPr>
          <p:cNvCxnSpPr>
            <a:cxnSpLocks/>
          </p:cNvCxnSpPr>
          <p:nvPr/>
        </p:nvCxnSpPr>
        <p:spPr>
          <a:xfrm>
            <a:off x="1624083" y="3753133"/>
            <a:ext cx="3435028" cy="1219491"/>
          </a:xfrm>
          <a:prstGeom prst="bentConnector3">
            <a:avLst>
              <a:gd name="adj1" fmla="val -4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8" name="Connector: Elbow 2097">
            <a:extLst>
              <a:ext uri="{FF2B5EF4-FFF2-40B4-BE49-F238E27FC236}">
                <a16:creationId xmlns:a16="http://schemas.microsoft.com/office/drawing/2014/main" id="{4C4B0655-5FED-4D88-D0CC-7D354CBF6DD0}"/>
              </a:ext>
            </a:extLst>
          </p:cNvPr>
          <p:cNvCxnSpPr/>
          <p:nvPr/>
        </p:nvCxnSpPr>
        <p:spPr>
          <a:xfrm rot="16200000" flipH="1">
            <a:off x="2196382" y="4543796"/>
            <a:ext cx="2415655" cy="834327"/>
          </a:xfrm>
          <a:prstGeom prst="bentConnector3">
            <a:avLst>
              <a:gd name="adj1" fmla="val 1002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1" name="Connector: Elbow 2100">
            <a:extLst>
              <a:ext uri="{FF2B5EF4-FFF2-40B4-BE49-F238E27FC236}">
                <a16:creationId xmlns:a16="http://schemas.microsoft.com/office/drawing/2014/main" id="{4B87B888-C4F0-EB77-D9CA-960B78BB700A}"/>
              </a:ext>
            </a:extLst>
          </p:cNvPr>
          <p:cNvCxnSpPr/>
          <p:nvPr/>
        </p:nvCxnSpPr>
        <p:spPr>
          <a:xfrm rot="5400000">
            <a:off x="5984044" y="4033410"/>
            <a:ext cx="2415655" cy="1855098"/>
          </a:xfrm>
          <a:prstGeom prst="bentConnector3">
            <a:avLst>
              <a:gd name="adj1" fmla="val 997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4" name="Connector: Elbow 2103">
            <a:extLst>
              <a:ext uri="{FF2B5EF4-FFF2-40B4-BE49-F238E27FC236}">
                <a16:creationId xmlns:a16="http://schemas.microsoft.com/office/drawing/2014/main" id="{A0F2198B-99F9-DF82-E0C4-3F100AC5A5F2}"/>
              </a:ext>
            </a:extLst>
          </p:cNvPr>
          <p:cNvCxnSpPr>
            <a:cxnSpLocks/>
          </p:cNvCxnSpPr>
          <p:nvPr/>
        </p:nvCxnSpPr>
        <p:spPr>
          <a:xfrm rot="5400000">
            <a:off x="5787808" y="4031456"/>
            <a:ext cx="1050882" cy="494234"/>
          </a:xfrm>
          <a:prstGeom prst="bentConnector3">
            <a:avLst>
              <a:gd name="adj1" fmla="val 1006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9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BAEF5-7736-9926-10C5-C5E859E2B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14" t="3980" r="-2157" b="8060"/>
          <a:stretch/>
        </p:blipFill>
        <p:spPr>
          <a:xfrm>
            <a:off x="1856097" y="272955"/>
            <a:ext cx="8475258" cy="60323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188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1EDC7120-251D-2816-450C-30876F2A6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4" t="-1705" r="-4584" b="-1705"/>
          <a:stretch/>
        </p:blipFill>
        <p:spPr bwMode="auto">
          <a:xfrm>
            <a:off x="4276299" y="163774"/>
            <a:ext cx="3639402" cy="65304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79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C989C440-58CE-DD77-1CA1-F89E98EF6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942975"/>
            <a:ext cx="7448550" cy="49720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7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E9123F90-2300-8498-AFD2-985C048E4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07" t="-4829" r="-3807" b="-4829"/>
          <a:stretch/>
        </p:blipFill>
        <p:spPr bwMode="auto">
          <a:xfrm>
            <a:off x="2088107" y="702860"/>
            <a:ext cx="8015786" cy="545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8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538DC2-2D08-AD33-159E-01F84DEE1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7" y="2001365"/>
            <a:ext cx="4422812" cy="442281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293A72-0D98-CC4B-8660-A0CF23D52114}"/>
              </a:ext>
            </a:extLst>
          </p:cNvPr>
          <p:cNvGrpSpPr/>
          <p:nvPr/>
        </p:nvGrpSpPr>
        <p:grpSpPr>
          <a:xfrm>
            <a:off x="2390503" y="1042280"/>
            <a:ext cx="2037806" cy="679269"/>
            <a:chOff x="2390503" y="1042280"/>
            <a:chExt cx="2037806" cy="67926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00FC9E-9EDB-22DE-9352-E55899187FE7}"/>
                </a:ext>
              </a:extLst>
            </p:cNvPr>
            <p:cNvCxnSpPr/>
            <p:nvPr/>
          </p:nvCxnSpPr>
          <p:spPr>
            <a:xfrm flipH="1" flipV="1">
              <a:off x="3553097" y="1042280"/>
              <a:ext cx="875212" cy="6792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FDF4CA-8AF3-13E4-12DF-592246462D30}"/>
                </a:ext>
              </a:extLst>
            </p:cNvPr>
            <p:cNvCxnSpPr/>
            <p:nvPr/>
          </p:nvCxnSpPr>
          <p:spPr>
            <a:xfrm flipH="1">
              <a:off x="2390503" y="1058091"/>
              <a:ext cx="1188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1E4962-C957-CA20-1601-CC850377C75C}"/>
              </a:ext>
            </a:extLst>
          </p:cNvPr>
          <p:cNvGrpSpPr/>
          <p:nvPr/>
        </p:nvGrpSpPr>
        <p:grpSpPr>
          <a:xfrm flipH="1" flipV="1">
            <a:off x="7772397" y="3900635"/>
            <a:ext cx="3108966" cy="1583355"/>
            <a:chOff x="1358539" y="1042280"/>
            <a:chExt cx="3108966" cy="158335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0B3623-138E-620B-1E92-4FC265FB81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3097" y="1042280"/>
              <a:ext cx="914408" cy="158335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7ED954-B588-8633-7079-57DFDFC135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8539" y="1042280"/>
              <a:ext cx="2207621" cy="1581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71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2CA24FE-2489-B633-A2FB-05EC33ED0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0" b="18320"/>
          <a:stretch/>
        </p:blipFill>
        <p:spPr>
          <a:xfrm>
            <a:off x="2865120" y="1374010"/>
            <a:ext cx="6461760" cy="4094170"/>
          </a:xfrm>
          <a:custGeom>
            <a:avLst/>
            <a:gdLst>
              <a:gd name="connsiteX0" fmla="*/ 4962431 w 6461760"/>
              <a:gd name="connsiteY0" fmla="*/ 1065988 h 4094170"/>
              <a:gd name="connsiteX1" fmla="*/ 4937461 w 6461760"/>
              <a:gd name="connsiteY1" fmla="*/ 1090958 h 4094170"/>
              <a:gd name="connsiteX2" fmla="*/ 5016482 w 6461760"/>
              <a:gd name="connsiteY2" fmla="*/ 1169978 h 4094170"/>
              <a:gd name="connsiteX3" fmla="*/ 4937461 w 6461760"/>
              <a:gd name="connsiteY3" fmla="*/ 1248999 h 4094170"/>
              <a:gd name="connsiteX4" fmla="*/ 4962431 w 6461760"/>
              <a:gd name="connsiteY4" fmla="*/ 1273968 h 4094170"/>
              <a:gd name="connsiteX5" fmla="*/ 5041451 w 6461760"/>
              <a:gd name="connsiteY5" fmla="*/ 1194948 h 4094170"/>
              <a:gd name="connsiteX6" fmla="*/ 5120472 w 6461760"/>
              <a:gd name="connsiteY6" fmla="*/ 1273968 h 4094170"/>
              <a:gd name="connsiteX7" fmla="*/ 5145441 w 6461760"/>
              <a:gd name="connsiteY7" fmla="*/ 1248999 h 4094170"/>
              <a:gd name="connsiteX8" fmla="*/ 5066421 w 6461760"/>
              <a:gd name="connsiteY8" fmla="*/ 1169978 h 4094170"/>
              <a:gd name="connsiteX9" fmla="*/ 5145441 w 6461760"/>
              <a:gd name="connsiteY9" fmla="*/ 1090958 h 4094170"/>
              <a:gd name="connsiteX10" fmla="*/ 5120472 w 6461760"/>
              <a:gd name="connsiteY10" fmla="*/ 1065988 h 4094170"/>
              <a:gd name="connsiteX11" fmla="*/ 5041451 w 6461760"/>
              <a:gd name="connsiteY11" fmla="*/ 1145009 h 4094170"/>
              <a:gd name="connsiteX12" fmla="*/ 0 w 6461760"/>
              <a:gd name="connsiteY12" fmla="*/ 0 h 4094170"/>
              <a:gd name="connsiteX13" fmla="*/ 6461760 w 6461760"/>
              <a:gd name="connsiteY13" fmla="*/ 0 h 4094170"/>
              <a:gd name="connsiteX14" fmla="*/ 6461760 w 6461760"/>
              <a:gd name="connsiteY14" fmla="*/ 4094170 h 4094170"/>
              <a:gd name="connsiteX15" fmla="*/ 0 w 6461760"/>
              <a:gd name="connsiteY15" fmla="*/ 4094170 h 409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61760" h="4094170">
                <a:moveTo>
                  <a:pt x="4962431" y="1065988"/>
                </a:moveTo>
                <a:lnTo>
                  <a:pt x="4937461" y="1090958"/>
                </a:lnTo>
                <a:lnTo>
                  <a:pt x="5016482" y="1169978"/>
                </a:lnTo>
                <a:lnTo>
                  <a:pt x="4937461" y="1248999"/>
                </a:lnTo>
                <a:lnTo>
                  <a:pt x="4962431" y="1273968"/>
                </a:lnTo>
                <a:lnTo>
                  <a:pt x="5041451" y="1194948"/>
                </a:lnTo>
                <a:lnTo>
                  <a:pt x="5120472" y="1273968"/>
                </a:lnTo>
                <a:lnTo>
                  <a:pt x="5145441" y="1248999"/>
                </a:lnTo>
                <a:lnTo>
                  <a:pt x="5066421" y="1169978"/>
                </a:lnTo>
                <a:lnTo>
                  <a:pt x="5145441" y="1090958"/>
                </a:lnTo>
                <a:lnTo>
                  <a:pt x="5120472" y="1065988"/>
                </a:lnTo>
                <a:lnTo>
                  <a:pt x="5041451" y="1145009"/>
                </a:lnTo>
                <a:close/>
                <a:moveTo>
                  <a:pt x="0" y="0"/>
                </a:moveTo>
                <a:lnTo>
                  <a:pt x="6461760" y="0"/>
                </a:lnTo>
                <a:lnTo>
                  <a:pt x="6461760" y="4094170"/>
                </a:lnTo>
                <a:lnTo>
                  <a:pt x="0" y="4094170"/>
                </a:lnTo>
                <a:close/>
              </a:path>
            </a:pathLst>
          </a:cu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D1297C9-B495-690A-FA2E-8CD244440D63}"/>
              </a:ext>
            </a:extLst>
          </p:cNvPr>
          <p:cNvSpPr/>
          <p:nvPr/>
        </p:nvSpPr>
        <p:spPr>
          <a:xfrm>
            <a:off x="8253072" y="2892742"/>
            <a:ext cx="229280" cy="22928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2E03EA0-1582-2589-600F-343A9F8A7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419" y="2945227"/>
            <a:ext cx="262151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2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43494-35E3-A694-AAA1-9290CB04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0" y="591835"/>
            <a:ext cx="9716856" cy="3982006"/>
          </a:xfrm>
          <a:prstGeom prst="roundRect">
            <a:avLst>
              <a:gd name="adj" fmla="val 8784"/>
            </a:avLst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C3AE1-A0AC-F256-AA36-555D0E9E94CB}"/>
              </a:ext>
            </a:extLst>
          </p:cNvPr>
          <p:cNvSpPr txBox="1"/>
          <p:nvPr/>
        </p:nvSpPr>
        <p:spPr>
          <a:xfrm>
            <a:off x="1910689" y="496917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It is a Billboard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Always faces the camera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Destroyed after </a:t>
            </a:r>
            <a:r>
              <a:rPr lang="en-US" dirty="0" err="1">
                <a:latin typeface="Abadi" panose="020B0604020104020204" pitchFamily="34" charset="0"/>
              </a:rPr>
              <a:t>OnTriggerExit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08B0-EF8A-B0B7-BD7C-C7EEAAC1F60B}"/>
              </a:ext>
            </a:extLst>
          </p:cNvPr>
          <p:cNvSpPr txBox="1"/>
          <p:nvPr/>
        </p:nvSpPr>
        <p:spPr>
          <a:xfrm>
            <a:off x="7399309" y="2044229"/>
            <a:ext cx="3013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is placed above the object prefab and destroyed if player exits the collider</a:t>
            </a:r>
            <a:endParaRPr lang="en-IN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D2090-867D-A62A-E2A9-268BCB13C32E}"/>
              </a:ext>
            </a:extLst>
          </p:cNvPr>
          <p:cNvSpPr txBox="1"/>
          <p:nvPr/>
        </p:nvSpPr>
        <p:spPr>
          <a:xfrm>
            <a:off x="1326825" y="1659508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has to be a billboard so it always faces the player(camera)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C708D-2F9C-75F4-D23C-B6C7CF57C21F}"/>
              </a:ext>
            </a:extLst>
          </p:cNvPr>
          <p:cNvGrpSpPr/>
          <p:nvPr/>
        </p:nvGrpSpPr>
        <p:grpSpPr>
          <a:xfrm>
            <a:off x="6467887" y="4291038"/>
            <a:ext cx="3580094" cy="2784144"/>
            <a:chOff x="6467887" y="4291038"/>
            <a:chExt cx="3580094" cy="27841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000932-A8D7-79E8-8DDB-6F240ED9AA51}"/>
                </a:ext>
              </a:extLst>
            </p:cNvPr>
            <p:cNvSpPr txBox="1"/>
            <p:nvPr/>
          </p:nvSpPr>
          <p:spPr>
            <a:xfrm>
              <a:off x="6750919" y="4721830"/>
              <a:ext cx="3014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dirty="0" err="1"/>
                <a:t>Raycast</a:t>
              </a:r>
              <a:r>
                <a:rPr lang="en-US" dirty="0"/>
                <a:t> hits </a:t>
              </a:r>
              <a:r>
                <a:rPr lang="en-US" dirty="0" err="1"/>
                <a:t>MeshCollider</a:t>
              </a:r>
              <a:r>
                <a:rPr lang="en-IN" dirty="0"/>
                <a:t>:</a:t>
              </a:r>
            </a:p>
            <a:p>
              <a:r>
                <a:rPr lang="en-IN" dirty="0" err="1"/>
                <a:t>GlowWalaShader</a:t>
              </a:r>
              <a:r>
                <a:rPr lang="en-IN" dirty="0"/>
                <a:t> = true;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F6E38D-C9CA-9008-E176-E3A0FC082153}"/>
                </a:ext>
              </a:extLst>
            </p:cNvPr>
            <p:cNvSpPr txBox="1"/>
            <p:nvPr/>
          </p:nvSpPr>
          <p:spPr>
            <a:xfrm>
              <a:off x="6750919" y="5601424"/>
              <a:ext cx="28274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Player </a:t>
              </a:r>
              <a:r>
                <a:rPr lang="en-US" dirty="0" err="1"/>
                <a:t>OnTriggerEnter</a:t>
              </a:r>
              <a:r>
                <a:rPr lang="en-US" dirty="0"/>
                <a:t>:</a:t>
              </a:r>
            </a:p>
            <a:p>
              <a:r>
                <a:rPr lang="en-US" dirty="0" err="1"/>
                <a:t>PickUpItem</a:t>
              </a:r>
              <a:r>
                <a:rPr lang="en-US" dirty="0"/>
                <a:t> = true;</a:t>
              </a:r>
            </a:p>
            <a:p>
              <a:r>
                <a:rPr lang="en-US" dirty="0" err="1"/>
                <a:t>PickUpMessageBox</a:t>
              </a:r>
              <a:r>
                <a:rPr lang="en-US" dirty="0"/>
                <a:t> = true;</a:t>
              </a:r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FF4547-2F65-AB22-AF1C-122C64D4DCDA}"/>
                </a:ext>
              </a:extLst>
            </p:cNvPr>
            <p:cNvSpPr/>
            <p:nvPr/>
          </p:nvSpPr>
          <p:spPr>
            <a:xfrm>
              <a:off x="6467887" y="4291038"/>
              <a:ext cx="3580094" cy="2784144"/>
            </a:xfrm>
            <a:prstGeom prst="roundRect">
              <a:avLst>
                <a:gd name="adj" fmla="val 4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9C54AF9-8103-3018-2E17-39BD76FEA5FD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758476" y="896428"/>
            <a:ext cx="788635" cy="150696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9EFE039-F4D5-E3DF-616E-B309BD645D7F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3304021" y="694774"/>
            <a:ext cx="458505" cy="1470965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17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56F683-21B7-413F-BE02-41A6C74592E5}"/>
              </a:ext>
            </a:extLst>
          </p:cNvPr>
          <p:cNvSpPr/>
          <p:nvPr/>
        </p:nvSpPr>
        <p:spPr>
          <a:xfrm>
            <a:off x="741331" y="698863"/>
            <a:ext cx="10709340" cy="5460274"/>
          </a:xfrm>
          <a:prstGeom prst="roundRect">
            <a:avLst>
              <a:gd name="adj" fmla="val 12529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3A4222-BE24-39D7-3019-FB77B8BB6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3" b="18683"/>
          <a:stretch/>
        </p:blipFill>
        <p:spPr>
          <a:xfrm>
            <a:off x="3185582" y="1606094"/>
            <a:ext cx="5820836" cy="3645812"/>
          </a:xfrm>
          <a:prstGeom prst="rect">
            <a:avLst/>
          </a:prstGeom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B1E4E6C-C10F-6234-DA6F-8C1736FF99AA}"/>
              </a:ext>
            </a:extLst>
          </p:cNvPr>
          <p:cNvSpPr/>
          <p:nvPr/>
        </p:nvSpPr>
        <p:spPr>
          <a:xfrm>
            <a:off x="5617029" y="2103120"/>
            <a:ext cx="1772891" cy="1528354"/>
          </a:xfrm>
          <a:prstGeom prst="triangle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946FE4E-0098-DE40-072C-4A48470019BB}"/>
              </a:ext>
            </a:extLst>
          </p:cNvPr>
          <p:cNvGrpSpPr/>
          <p:nvPr/>
        </p:nvGrpSpPr>
        <p:grpSpPr>
          <a:xfrm>
            <a:off x="-136854" y="937612"/>
            <a:ext cx="11984356" cy="5643260"/>
            <a:chOff x="-136854" y="937612"/>
            <a:chExt cx="11984356" cy="56432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B3EA05-DF5B-9DCD-62D8-6ABF30894EC8}"/>
                </a:ext>
              </a:extLst>
            </p:cNvPr>
            <p:cNvGrpSpPr/>
            <p:nvPr/>
          </p:nvGrpSpPr>
          <p:grpSpPr>
            <a:xfrm>
              <a:off x="370763" y="937612"/>
              <a:ext cx="10085697" cy="4476465"/>
              <a:chOff x="1053151" y="492713"/>
              <a:chExt cx="10085697" cy="447646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5787502-0861-225F-4519-F1162694F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642" t="18691" r="5634" b="16003"/>
              <a:stretch/>
            </p:blipFill>
            <p:spPr>
              <a:xfrm>
                <a:off x="1053151" y="492713"/>
                <a:ext cx="10085697" cy="4476465"/>
              </a:xfrm>
              <a:prstGeom prst="roundRect">
                <a:avLst>
                  <a:gd name="adj" fmla="val 8435"/>
                </a:avLst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308B0-EF8A-B0B7-BD7C-C7EEAAC1F60B}"/>
                  </a:ext>
                </a:extLst>
              </p:cNvPr>
              <p:cNvSpPr txBox="1"/>
              <p:nvPr/>
            </p:nvSpPr>
            <p:spPr>
              <a:xfrm>
                <a:off x="7131676" y="1383662"/>
                <a:ext cx="294193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sz="1600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is placed above the object prefab and destroyed if player exits the collider</a:t>
                </a:r>
                <a:endParaRPr lang="en-IN" sz="1600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6D2090-867D-A62A-E2A9-268BCB13C32E}"/>
                  </a:ext>
                </a:extLst>
              </p:cNvPr>
              <p:cNvSpPr txBox="1"/>
              <p:nvPr/>
            </p:nvSpPr>
            <p:spPr>
              <a:xfrm>
                <a:off x="1112590" y="2077217"/>
                <a:ext cx="2941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has to be a billboard so it always faces the player(camera)</a:t>
                </a:r>
                <a:endParaRPr lang="en-IN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8C708D-2F9C-75F4-D23C-B6C7CF57C21F}"/>
                </a:ext>
              </a:extLst>
            </p:cNvPr>
            <p:cNvGrpSpPr/>
            <p:nvPr/>
          </p:nvGrpSpPr>
          <p:grpSpPr>
            <a:xfrm>
              <a:off x="7141115" y="3796728"/>
              <a:ext cx="4706387" cy="2784144"/>
              <a:chOff x="6467887" y="4386574"/>
              <a:chExt cx="3580094" cy="2784144"/>
            </a:xfrm>
            <a:solidFill>
              <a:schemeClr val="bg1"/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4FF4547-2F65-AB22-AF1C-122C64D4DCDA}"/>
                  </a:ext>
                </a:extLst>
              </p:cNvPr>
              <p:cNvSpPr/>
              <p:nvPr/>
            </p:nvSpPr>
            <p:spPr>
              <a:xfrm>
                <a:off x="6467887" y="4386574"/>
                <a:ext cx="3580094" cy="2784144"/>
              </a:xfrm>
              <a:prstGeom prst="roundRect">
                <a:avLst>
                  <a:gd name="adj" fmla="val 4903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00932-A8D7-79E8-8DDB-6F240ED9AA51}"/>
                  </a:ext>
                </a:extLst>
              </p:cNvPr>
              <p:cNvSpPr txBox="1"/>
              <p:nvPr/>
            </p:nvSpPr>
            <p:spPr>
              <a:xfrm>
                <a:off x="6750919" y="4721830"/>
                <a:ext cx="2292738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:r>
                  <a:rPr lang="en-US" dirty="0" err="1"/>
                  <a:t>Raycast</a:t>
                </a:r>
                <a:r>
                  <a:rPr lang="en-US" dirty="0"/>
                  <a:t> hits </a:t>
                </a:r>
                <a:r>
                  <a:rPr lang="en-US" dirty="0" err="1"/>
                  <a:t>MeshCollider</a:t>
                </a:r>
                <a:r>
                  <a:rPr lang="en-IN" dirty="0"/>
                  <a:t>:</a:t>
                </a:r>
              </a:p>
              <a:p>
                <a:r>
                  <a:rPr lang="en-IN" dirty="0" err="1"/>
                  <a:t>GlowWalaShader</a:t>
                </a:r>
                <a:r>
                  <a:rPr lang="en-IN" dirty="0"/>
                  <a:t> = true;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F6E38D-C9CA-9008-E176-E3A0FC082153}"/>
                  </a:ext>
                </a:extLst>
              </p:cNvPr>
              <p:cNvSpPr txBox="1"/>
              <p:nvPr/>
            </p:nvSpPr>
            <p:spPr>
              <a:xfrm>
                <a:off x="6750919" y="5601424"/>
                <a:ext cx="2844535" cy="9233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Player </a:t>
                </a:r>
                <a:r>
                  <a:rPr lang="en-US" dirty="0" err="1"/>
                  <a:t>OnTriggerEnter</a:t>
                </a:r>
                <a:r>
                  <a:rPr lang="en-US" dirty="0"/>
                  <a:t> &amp;&amp; </a:t>
                </a:r>
                <a:r>
                  <a:rPr lang="en-US" dirty="0" err="1"/>
                  <a:t>Raycast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PickUpItem</a:t>
                </a:r>
                <a:r>
                  <a:rPr lang="en-US" dirty="0"/>
                  <a:t> = true;</a:t>
                </a:r>
              </a:p>
              <a:p>
                <a:r>
                  <a:rPr lang="en-US" dirty="0" err="1"/>
                  <a:t>PickUpMessageBox</a:t>
                </a:r>
                <a:r>
                  <a:rPr lang="en-US" dirty="0"/>
                  <a:t> = true;</a:t>
                </a:r>
                <a:endParaRPr lang="en-IN" dirty="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14:cNvPr>
                <p14:cNvContentPartPr/>
                <p14:nvPr/>
              </p14:nvContentPartPr>
              <p14:xfrm>
                <a:off x="-136854" y="1254922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42974" y="124880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14:cNvPr>
                <p14:cNvContentPartPr/>
                <p14:nvPr/>
              </p14:nvContentPartPr>
              <p14:xfrm>
                <a:off x="5771106" y="1566682"/>
                <a:ext cx="1585440" cy="376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4986" y="1560562"/>
                  <a:ext cx="15976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14:cNvPr>
                <p14:cNvContentPartPr/>
                <p14:nvPr/>
              </p14:nvContentPartPr>
              <p14:xfrm>
                <a:off x="2551626" y="2113522"/>
                <a:ext cx="906120" cy="41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5506" y="2107402"/>
                  <a:ext cx="918360" cy="42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15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512D78-CD4B-BB27-BB57-05A56B8B444C}"/>
              </a:ext>
            </a:extLst>
          </p:cNvPr>
          <p:cNvGrpSpPr/>
          <p:nvPr/>
        </p:nvGrpSpPr>
        <p:grpSpPr>
          <a:xfrm>
            <a:off x="354842" y="1692323"/>
            <a:ext cx="11477767" cy="3473356"/>
            <a:chOff x="354842" y="1692323"/>
            <a:chExt cx="11477767" cy="34733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A643E5-3552-8183-EE83-1AA861179DB8}"/>
                </a:ext>
              </a:extLst>
            </p:cNvPr>
            <p:cNvGrpSpPr/>
            <p:nvPr/>
          </p:nvGrpSpPr>
          <p:grpSpPr>
            <a:xfrm>
              <a:off x="499617" y="1849272"/>
              <a:ext cx="11192767" cy="3159456"/>
              <a:chOff x="711157" y="1849272"/>
              <a:chExt cx="11192767" cy="315945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45F35A0-DFAC-DE4C-5808-E705048419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224" t="21081" r="15224" b="7641"/>
              <a:stretch/>
            </p:blipFill>
            <p:spPr>
              <a:xfrm>
                <a:off x="711157" y="1849272"/>
                <a:ext cx="5483450" cy="3159456"/>
              </a:xfrm>
              <a:prstGeom prst="roundRect">
                <a:avLst>
                  <a:gd name="adj" fmla="val 4656"/>
                </a:avLst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ECDAD4F-59DB-171A-4881-8DE5C5971C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224" t="21081" r="15224" b="7641"/>
              <a:stretch/>
            </p:blipFill>
            <p:spPr>
              <a:xfrm>
                <a:off x="6420474" y="1849272"/>
                <a:ext cx="5483450" cy="3159456"/>
              </a:xfrm>
              <a:prstGeom prst="roundRect">
                <a:avLst>
                  <a:gd name="adj" fmla="val 4097"/>
                </a:avLst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181BEE-8DA9-F9E4-8213-384A39CE7370}"/>
                </a:ext>
              </a:extLst>
            </p:cNvPr>
            <p:cNvSpPr/>
            <p:nvPr/>
          </p:nvSpPr>
          <p:spPr>
            <a:xfrm>
              <a:off x="354842" y="1692323"/>
              <a:ext cx="11477767" cy="34733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8274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0E5D79-6D17-FA90-FFCA-EA9F3B853248}"/>
              </a:ext>
            </a:extLst>
          </p:cNvPr>
          <p:cNvSpPr/>
          <p:nvPr/>
        </p:nvSpPr>
        <p:spPr>
          <a:xfrm>
            <a:off x="2895778" y="601992"/>
            <a:ext cx="2142699" cy="65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Player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435CAF-8AB4-05FB-FB9C-80CDCE5BFFEB}"/>
              </a:ext>
            </a:extLst>
          </p:cNvPr>
          <p:cNvSpPr/>
          <p:nvPr/>
        </p:nvSpPr>
        <p:spPr>
          <a:xfrm>
            <a:off x="697491" y="1876995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Collect Items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E503A0-0992-24FE-65EC-BDF626FBD325}"/>
              </a:ext>
            </a:extLst>
          </p:cNvPr>
          <p:cNvSpPr/>
          <p:nvPr/>
        </p:nvSpPr>
        <p:spPr>
          <a:xfrm>
            <a:off x="7819017" y="3693109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 Grabs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DBAC2-CDE9-7744-FC4B-47185A9A3D2F}"/>
              </a:ext>
            </a:extLst>
          </p:cNvPr>
          <p:cNvSpPr/>
          <p:nvPr/>
        </p:nvSpPr>
        <p:spPr>
          <a:xfrm>
            <a:off x="5951893" y="601991"/>
            <a:ext cx="2142699" cy="65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 AI State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FC6E5-97F3-8033-1AA4-5721488E40C2}"/>
              </a:ext>
            </a:extLst>
          </p:cNvPr>
          <p:cNvSpPr/>
          <p:nvPr/>
        </p:nvSpPr>
        <p:spPr>
          <a:xfrm>
            <a:off x="2930858" y="4813066"/>
            <a:ext cx="2142699" cy="655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Win Condition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1F0CF1-43ED-F9CB-963D-A6BF872D7B9E}"/>
              </a:ext>
            </a:extLst>
          </p:cNvPr>
          <p:cNvSpPr/>
          <p:nvPr/>
        </p:nvSpPr>
        <p:spPr>
          <a:xfrm>
            <a:off x="5409525" y="4813066"/>
            <a:ext cx="2142699" cy="655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Lose Condition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239BE7-BE0D-3B34-C5A3-A3DB2F46E7EB}"/>
              </a:ext>
            </a:extLst>
          </p:cNvPr>
          <p:cNvSpPr/>
          <p:nvPr/>
        </p:nvSpPr>
        <p:spPr>
          <a:xfrm>
            <a:off x="697491" y="3670822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Complete Tasks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CB12EE-A61E-6416-112D-ACD6E202094D}"/>
              </a:ext>
            </a:extLst>
          </p:cNvPr>
          <p:cNvSpPr/>
          <p:nvPr/>
        </p:nvSpPr>
        <p:spPr>
          <a:xfrm>
            <a:off x="7810550" y="1483295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PATROL State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3CBF76-DDF9-47E3-2518-D84E0BC13206}"/>
              </a:ext>
            </a:extLst>
          </p:cNvPr>
          <p:cNvSpPr/>
          <p:nvPr/>
        </p:nvSpPr>
        <p:spPr>
          <a:xfrm>
            <a:off x="7810549" y="2631207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CHASE State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59B17F-90AA-4733-5259-0E9433E5CF66}"/>
              </a:ext>
            </a:extLst>
          </p:cNvPr>
          <p:cNvSpPr/>
          <p:nvPr/>
        </p:nvSpPr>
        <p:spPr>
          <a:xfrm>
            <a:off x="4096394" y="3687214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Outrun Enemy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EB33F24-5C11-4FD3-523B-B5A24627ABC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>
            <a:off x="8094592" y="929537"/>
            <a:ext cx="787308" cy="5537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5BB01D4-1C15-9323-66C1-5DA6C2A36ACA}"/>
              </a:ext>
            </a:extLst>
          </p:cNvPr>
          <p:cNvCxnSpPr>
            <a:stCxn id="12" idx="2"/>
            <a:endCxn id="9" idx="1"/>
          </p:cNvCxnSpPr>
          <p:nvPr/>
        </p:nvCxnSpPr>
        <p:spPr>
          <a:xfrm rot="16200000" flipH="1">
            <a:off x="1942500" y="4152254"/>
            <a:ext cx="814698" cy="116201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0E92D57-B9C7-36E0-19AA-0C5BDA73F963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>
          <a:xfrm rot="10800000" flipV="1">
            <a:off x="1768842" y="929537"/>
            <a:ext cx="1126937" cy="94745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A304756-EE08-9EB6-820E-995915C33469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3258561" y="1638464"/>
            <a:ext cx="1218013" cy="4552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BD8D82-FAA4-3F54-A07A-B2800CC6EB90}"/>
              </a:ext>
            </a:extLst>
          </p:cNvPr>
          <p:cNvCxnSpPr>
            <a:cxnSpLocks/>
            <a:stCxn id="44" idx="2"/>
            <a:endCxn id="15" idx="0"/>
          </p:cNvCxnSpPr>
          <p:nvPr/>
        </p:nvCxnSpPr>
        <p:spPr>
          <a:xfrm rot="16200000" flipH="1">
            <a:off x="4724857" y="3244327"/>
            <a:ext cx="884572" cy="12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74B4E93-E913-3A59-903B-E661CE1189D9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5400000">
            <a:off x="7825091" y="4075335"/>
            <a:ext cx="792411" cy="13381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E84C02F-580E-C0C1-A019-FCCBB768168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768841" y="2532087"/>
            <a:ext cx="0" cy="1138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A33B351-1121-A1B3-88EB-CB14B397831A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8881899" y="3286299"/>
            <a:ext cx="8468" cy="40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B27F01-6294-2B2A-D31B-37C7F4AFC5E3}"/>
              </a:ext>
            </a:extLst>
          </p:cNvPr>
          <p:cNvSpPr txBox="1"/>
          <p:nvPr/>
        </p:nvSpPr>
        <p:spPr>
          <a:xfrm>
            <a:off x="6975338" y="3704955"/>
            <a:ext cx="442750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41E14B1-1960-5758-D695-B5F857BB9C2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635490" y="2384797"/>
            <a:ext cx="49282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AA125FC-138D-FB7E-66EE-5EBC39E9C1A3}"/>
              </a:ext>
            </a:extLst>
          </p:cNvPr>
          <p:cNvSpPr/>
          <p:nvPr/>
        </p:nvSpPr>
        <p:spPr>
          <a:xfrm>
            <a:off x="4095192" y="2147550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Hide from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ECFE1E-A5CD-78B3-BC25-E35E8243167C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6239093" y="4014760"/>
            <a:ext cx="1579924" cy="5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34781F5-E433-3ADA-0D93-1236AABD07BF}"/>
              </a:ext>
            </a:extLst>
          </p:cNvPr>
          <p:cNvCxnSpPr>
            <a:cxnSpLocks/>
            <a:stCxn id="44" idx="2"/>
            <a:endCxn id="14" idx="1"/>
          </p:cNvCxnSpPr>
          <p:nvPr/>
        </p:nvCxnSpPr>
        <p:spPr>
          <a:xfrm rot="16200000" flipH="1">
            <a:off x="6410490" y="1558693"/>
            <a:ext cx="156111" cy="2644007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CB719F6-41A0-FF7E-1E98-2963AED8EF38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6239093" y="1810841"/>
            <a:ext cx="1571457" cy="2203919"/>
          </a:xfrm>
          <a:prstGeom prst="bentConnector3">
            <a:avLst>
              <a:gd name="adj1" fmla="val 26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B4AE45-DF7A-270B-91A3-F4D5A7030123}"/>
              </a:ext>
            </a:extLst>
          </p:cNvPr>
          <p:cNvSpPr txBox="1"/>
          <p:nvPr/>
        </p:nvSpPr>
        <p:spPr>
          <a:xfrm rot="16200000">
            <a:off x="6262004" y="3257664"/>
            <a:ext cx="487762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397EE5-BAC7-4E32-E008-EA7BA3DD854A}"/>
              </a:ext>
            </a:extLst>
          </p:cNvPr>
          <p:cNvSpPr txBox="1"/>
          <p:nvPr/>
        </p:nvSpPr>
        <p:spPr>
          <a:xfrm>
            <a:off x="7023242" y="2643553"/>
            <a:ext cx="442750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2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358D41-5345-C396-403C-F08A2B90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5738"/>
            <a:ext cx="4129088" cy="21743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CBCD15-1DEE-0D86-EE5A-86B0729C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49" y="978195"/>
            <a:ext cx="9303302" cy="49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BD61DA-1570-2CAE-A70C-85E441E6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69" y="790175"/>
            <a:ext cx="963861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9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D36F7-E354-EF42-B1B3-EA3DE1038EE9}"/>
              </a:ext>
            </a:extLst>
          </p:cNvPr>
          <p:cNvSpPr/>
          <p:nvPr/>
        </p:nvSpPr>
        <p:spPr>
          <a:xfrm>
            <a:off x="4707486" y="3552959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VR Headset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F59189-DE28-6316-BCA5-F61855DCE0E6}"/>
              </a:ext>
            </a:extLst>
          </p:cNvPr>
          <p:cNvSpPr/>
          <p:nvPr/>
        </p:nvSpPr>
        <p:spPr>
          <a:xfrm>
            <a:off x="4707486" y="1421651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 Engine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557C00-F325-3F0B-A979-A7B8BDE25AA7}"/>
              </a:ext>
            </a:extLst>
          </p:cNvPr>
          <p:cNvSpPr/>
          <p:nvPr/>
        </p:nvSpPr>
        <p:spPr>
          <a:xfrm>
            <a:off x="8305450" y="2970671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Gamepad Controllers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F5DB09-2C90-9D1C-AF89-3B7EB67213EC}"/>
              </a:ext>
            </a:extLst>
          </p:cNvPr>
          <p:cNvSpPr/>
          <p:nvPr/>
        </p:nvSpPr>
        <p:spPr>
          <a:xfrm>
            <a:off x="8305450" y="1938850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Gyroscope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CEF2CF-EB2C-1157-1442-F7FE1F75126F}"/>
              </a:ext>
            </a:extLst>
          </p:cNvPr>
          <p:cNvSpPr/>
          <p:nvPr/>
        </p:nvSpPr>
        <p:spPr>
          <a:xfrm>
            <a:off x="1534673" y="2965553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Audio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0DDB1B-B23A-289B-BA36-C48F615F3BF1}"/>
              </a:ext>
            </a:extLst>
          </p:cNvPr>
          <p:cNvSpPr/>
          <p:nvPr/>
        </p:nvSpPr>
        <p:spPr>
          <a:xfrm>
            <a:off x="1534673" y="1878707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Rendering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22AB55-EF0F-D0FA-095D-566CB7CA1A23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V="1">
            <a:off x="1534674" y="1761139"/>
            <a:ext cx="3172813" cy="457056"/>
          </a:xfrm>
          <a:prstGeom prst="bentConnector3">
            <a:avLst>
              <a:gd name="adj1" fmla="val 107205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77729B-D245-ED6C-B84C-321DA84A63CB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V="1">
            <a:off x="1534674" y="1761139"/>
            <a:ext cx="3172813" cy="1543902"/>
          </a:xfrm>
          <a:prstGeom prst="bentConnector3">
            <a:avLst>
              <a:gd name="adj1" fmla="val 114517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7B0BFB-51C5-A091-D1C5-1F74B5BD69F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3745611" y="2218195"/>
            <a:ext cx="961875" cy="1674252"/>
          </a:xfrm>
          <a:prstGeom prst="bentConnector3">
            <a:avLst>
              <a:gd name="adj1" fmla="val 57094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BEE4359-DBB2-0D89-8F45-E54B72F1A4AB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 rot="16200000" flipH="1">
            <a:off x="3549855" y="2734816"/>
            <a:ext cx="247918" cy="2067344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C4D238D-3495-E0CA-C0B5-766FF3C80A0B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rot="10800000" flipV="1">
            <a:off x="6918424" y="2278337"/>
            <a:ext cx="1387026" cy="1614109"/>
          </a:xfrm>
          <a:prstGeom prst="bentConnector3">
            <a:avLst>
              <a:gd name="adj1" fmla="val 50000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FB80184-DD73-DFA8-E0F7-BAECEFF56FF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>
            <a:off x="6918424" y="1761139"/>
            <a:ext cx="1387026" cy="1549020"/>
          </a:xfrm>
          <a:prstGeom prst="bentConnector3">
            <a:avLst>
              <a:gd name="adj1" fmla="val 65743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1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illed Oval">
            <a:extLst>
              <a:ext uri="{FF2B5EF4-FFF2-40B4-BE49-F238E27FC236}">
                <a16:creationId xmlns:a16="http://schemas.microsoft.com/office/drawing/2014/main" id="{2072028A-C53F-CC8E-6005-7ECC18089610}"/>
              </a:ext>
            </a:extLst>
          </p:cNvPr>
          <p:cNvSpPr/>
          <p:nvPr/>
        </p:nvSpPr>
        <p:spPr>
          <a:xfrm>
            <a:off x="5451143" y="2954740"/>
            <a:ext cx="1100920" cy="1100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empty Oval">
            <a:extLst>
              <a:ext uri="{FF2B5EF4-FFF2-40B4-BE49-F238E27FC236}">
                <a16:creationId xmlns:a16="http://schemas.microsoft.com/office/drawing/2014/main" id="{9EB679AA-0AAE-B0F8-404E-F207605CDCA9}"/>
              </a:ext>
            </a:extLst>
          </p:cNvPr>
          <p:cNvSpPr/>
          <p:nvPr/>
        </p:nvSpPr>
        <p:spPr>
          <a:xfrm>
            <a:off x="5451143" y="2954740"/>
            <a:ext cx="1100920" cy="11009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  <p:bldP spid="2" grpId="1" animBg="1"/>
      <p:bldP spid="2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215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Behera</dc:creator>
  <cp:lastModifiedBy>Hitesh Behera</cp:lastModifiedBy>
  <cp:revision>22</cp:revision>
  <dcterms:created xsi:type="dcterms:W3CDTF">2024-03-19T17:32:45Z</dcterms:created>
  <dcterms:modified xsi:type="dcterms:W3CDTF">2024-05-02T16:12:41Z</dcterms:modified>
</cp:coreProperties>
</file>