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0"/>
  </p:notesMasterIdLst>
  <p:handoutMasterIdLst>
    <p:handoutMasterId r:id="rId21"/>
  </p:handoutMasterIdLst>
  <p:sldIdLst>
    <p:sldId id="256" r:id="rId3"/>
    <p:sldId id="267" r:id="rId4"/>
    <p:sldId id="268" r:id="rId5"/>
    <p:sldId id="269" r:id="rId6"/>
    <p:sldId id="275" r:id="rId7"/>
    <p:sldId id="276" r:id="rId8"/>
    <p:sldId id="277" r:id="rId9"/>
    <p:sldId id="278" r:id="rId10"/>
    <p:sldId id="285" r:id="rId11"/>
    <p:sldId id="286" r:id="rId12"/>
    <p:sldId id="279" r:id="rId13"/>
    <p:sldId id="287" r:id="rId14"/>
    <p:sldId id="280" r:id="rId15"/>
    <p:sldId id="281" r:id="rId16"/>
    <p:sldId id="283" r:id="rId17"/>
    <p:sldId id="282" r:id="rId18"/>
    <p:sldId id="284" r:id="rId19"/>
  </p:sldIdLst>
  <p:sldSz cx="10688638" cy="7553325"/>
  <p:notesSz cx="6858000" cy="9144000"/>
  <p:embeddedFontLst>
    <p:embeddedFont>
      <p:font typeface="Merriweather" panose="020F0502020204030204"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79">
          <p15:clr>
            <a:srgbClr val="A4A3A4"/>
          </p15:clr>
        </p15:guide>
        <p15:guide id="2" pos="33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314" y="60"/>
      </p:cViewPr>
      <p:guideLst>
        <p:guide orient="horz" pos="2379"/>
        <p:guide pos="33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6B115A-3E8E-07E5-81A0-2159062F4B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56C0453-AC8E-9C83-A061-A03F31EB2F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6DE52B-B922-4874-A347-E89D4A126438}" type="datetimeFigureOut">
              <a:rPr lang="en-IN" smtClean="0"/>
              <a:t>03-04-2024</a:t>
            </a:fld>
            <a:endParaRPr lang="en-IN"/>
          </a:p>
        </p:txBody>
      </p:sp>
      <p:sp>
        <p:nvSpPr>
          <p:cNvPr id="4" name="Footer Placeholder 3">
            <a:extLst>
              <a:ext uri="{FF2B5EF4-FFF2-40B4-BE49-F238E27FC236}">
                <a16:creationId xmlns:a16="http://schemas.microsoft.com/office/drawing/2014/main" id="{B60B5CA1-8687-E8D3-5E66-21CAAEF86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5" name="Slide Number Placeholder 4">
            <a:extLst>
              <a:ext uri="{FF2B5EF4-FFF2-40B4-BE49-F238E27FC236}">
                <a16:creationId xmlns:a16="http://schemas.microsoft.com/office/drawing/2014/main" id="{9EFCE90B-2633-7686-5D10-6A3A7D203F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22B0C9-4668-46AC-9E08-9A574E709A44}" type="slidenum">
              <a:rPr lang="en-IN" smtClean="0"/>
              <a:t>‹#›</a:t>
            </a:fld>
            <a:endParaRPr lang="en-IN"/>
          </a:p>
        </p:txBody>
      </p:sp>
    </p:spTree>
    <p:extLst>
      <p:ext uri="{BB962C8B-B14F-4D97-AF65-F5344CB8AC3E}">
        <p14:creationId xmlns:p14="http://schemas.microsoft.com/office/powerpoint/2010/main" val="12119798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2859" y="685800"/>
            <a:ext cx="4853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32288240"/>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64387" y="1093368"/>
            <a:ext cx="9960600" cy="3014100"/>
          </a:xfrm>
          <a:prstGeom prst="rect">
            <a:avLst/>
          </a:prstGeom>
        </p:spPr>
        <p:txBody>
          <a:bodyPr spcFirstLastPara="1" wrap="square" lIns="116000" tIns="116000" rIns="116000" bIns="116000" anchor="b" anchorCtr="0">
            <a:no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11" name="Google Shape;11;p2"/>
          <p:cNvSpPr txBox="1">
            <a:spLocks noGrp="1"/>
          </p:cNvSpPr>
          <p:nvPr>
            <p:ph type="subTitle" idx="1"/>
          </p:nvPr>
        </p:nvSpPr>
        <p:spPr>
          <a:xfrm>
            <a:off x="364377" y="4161758"/>
            <a:ext cx="9960600" cy="1164000"/>
          </a:xfrm>
          <a:prstGeom prst="rect">
            <a:avLst/>
          </a:prstGeom>
        </p:spPr>
        <p:txBody>
          <a:bodyPr spcFirstLastPara="1" wrap="square" lIns="116000" tIns="116000" rIns="116000" bIns="116000" anchor="t"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64377" y="1624284"/>
            <a:ext cx="9960600" cy="2883300"/>
          </a:xfrm>
          <a:prstGeom prst="rect">
            <a:avLst/>
          </a:prstGeom>
        </p:spPr>
        <p:txBody>
          <a:bodyPr spcFirstLastPara="1" wrap="square" lIns="116000" tIns="116000" rIns="116000" bIns="116000" anchor="b" anchorCtr="0">
            <a:no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a:spLocks noGrp="1"/>
          </p:cNvSpPr>
          <p:nvPr>
            <p:ph type="body" idx="1"/>
          </p:nvPr>
        </p:nvSpPr>
        <p:spPr>
          <a:xfrm>
            <a:off x="364377" y="4628871"/>
            <a:ext cx="9960600" cy="1910100"/>
          </a:xfrm>
          <a:prstGeom prst="rect">
            <a:avLst/>
          </a:prstGeom>
        </p:spPr>
        <p:txBody>
          <a:bodyPr spcFirstLastPara="1" wrap="square" lIns="116000" tIns="116000" rIns="116000" bIns="116000" anchor="t" anchorCtr="0">
            <a:noAutofit/>
          </a:bodyPr>
          <a:lstStyle>
            <a:lvl1pPr marL="457200" lvl="0" indent="-374650" algn="ctr">
              <a:spcBef>
                <a:spcPts val="0"/>
              </a:spcBef>
              <a:spcAft>
                <a:spcPts val="0"/>
              </a:spcAft>
              <a:buSzPts val="2300"/>
              <a:buChar char="●"/>
              <a:defRPr/>
            </a:lvl1pPr>
            <a:lvl2pPr marL="914400" lvl="1" indent="-342900" algn="ctr">
              <a:spcBef>
                <a:spcPts val="2000"/>
              </a:spcBef>
              <a:spcAft>
                <a:spcPts val="0"/>
              </a:spcAft>
              <a:buSzPts val="1800"/>
              <a:buChar char="○"/>
              <a:defRPr/>
            </a:lvl2pPr>
            <a:lvl3pPr marL="1371600" lvl="2" indent="-342900" algn="ctr">
              <a:spcBef>
                <a:spcPts val="2000"/>
              </a:spcBef>
              <a:spcAft>
                <a:spcPts val="0"/>
              </a:spcAft>
              <a:buSzPts val="1800"/>
              <a:buChar char="■"/>
              <a:defRPr/>
            </a:lvl3pPr>
            <a:lvl4pPr marL="1828800" lvl="3" indent="-342900" algn="ctr">
              <a:spcBef>
                <a:spcPts val="2000"/>
              </a:spcBef>
              <a:spcAft>
                <a:spcPts val="0"/>
              </a:spcAft>
              <a:buSzPts val="1800"/>
              <a:buChar char="●"/>
              <a:defRPr/>
            </a:lvl4pPr>
            <a:lvl5pPr marL="2286000" lvl="4" indent="-342900" algn="ctr">
              <a:spcBef>
                <a:spcPts val="2000"/>
              </a:spcBef>
              <a:spcAft>
                <a:spcPts val="0"/>
              </a:spcAft>
              <a:buSzPts val="1800"/>
              <a:buChar char="○"/>
              <a:defRPr/>
            </a:lvl5pPr>
            <a:lvl6pPr marL="2743200" lvl="5" indent="-342900" algn="ctr">
              <a:spcBef>
                <a:spcPts val="2000"/>
              </a:spcBef>
              <a:spcAft>
                <a:spcPts val="0"/>
              </a:spcAft>
              <a:buSzPts val="1800"/>
              <a:buChar char="■"/>
              <a:defRPr/>
            </a:lvl6pPr>
            <a:lvl7pPr marL="3200400" lvl="6" indent="-342900" algn="ctr">
              <a:spcBef>
                <a:spcPts val="2000"/>
              </a:spcBef>
              <a:spcAft>
                <a:spcPts val="0"/>
              </a:spcAft>
              <a:buSzPts val="1800"/>
              <a:buChar char="●"/>
              <a:defRPr/>
            </a:lvl7pPr>
            <a:lvl8pPr marL="3657600" lvl="7" indent="-342900" algn="ctr">
              <a:spcBef>
                <a:spcPts val="2000"/>
              </a:spcBef>
              <a:spcAft>
                <a:spcPts val="0"/>
              </a:spcAft>
              <a:buSzPts val="1800"/>
              <a:buChar char="○"/>
              <a:defRPr/>
            </a:lvl8pPr>
            <a:lvl9pPr marL="4114800" lvl="8" indent="-342900" algn="ctr">
              <a:spcBef>
                <a:spcPts val="2000"/>
              </a:spcBef>
              <a:spcAft>
                <a:spcPts val="2000"/>
              </a:spcAft>
              <a:buSzPts val="1800"/>
              <a:buChar char="■"/>
              <a:defRPr/>
            </a:lvl9pPr>
          </a:lstStyle>
          <a:p>
            <a:endParaRPr/>
          </a:p>
        </p:txBody>
      </p:sp>
      <p:sp>
        <p:nvSpPr>
          <p:cNvPr id="47" name="Google Shape;47;p11"/>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6655C1DC-48FB-40C2-8DEF-863A27E4E798}" type="datetime1">
              <a:rPr lang="en-US" smtClean="0"/>
              <a:t>4/3/2024</a:t>
            </a:fld>
            <a:endParaRPr/>
          </a:p>
        </p:txBody>
      </p:sp>
      <p:sp>
        <p:nvSpPr>
          <p:cNvPr id="58" name="Google Shape;58;p14"/>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59" name="Google Shape;59;p14"/>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2038" y="4404830"/>
            <a:ext cx="7769400" cy="1361400"/>
          </a:xfrm>
          <a:prstGeom prst="rect">
            <a:avLst/>
          </a:prstGeom>
          <a:noFill/>
          <a:ln>
            <a:noFill/>
          </a:ln>
        </p:spPr>
        <p:txBody>
          <a:bodyPr spcFirstLastPara="1" wrap="square" lIns="91375" tIns="45675" rIns="91375" bIns="45675"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722038" y="2905347"/>
            <a:ext cx="7769400" cy="1499700"/>
          </a:xfrm>
          <a:prstGeom prst="rect">
            <a:avLst/>
          </a:prstGeom>
          <a:noFill/>
          <a:ln>
            <a:noFill/>
          </a:ln>
        </p:spPr>
        <p:txBody>
          <a:bodyPr spcFirstLastPara="1" wrap="square" lIns="91375" tIns="45675" rIns="91375" bIns="45675"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400"/>
              </a:spcBef>
              <a:spcAft>
                <a:spcPts val="0"/>
              </a:spcAft>
              <a:buClr>
                <a:srgbClr val="888888"/>
              </a:buClr>
              <a:buSzPts val="1800"/>
              <a:buNone/>
              <a:defRPr sz="1800">
                <a:solidFill>
                  <a:srgbClr val="888888"/>
                </a:solidFill>
              </a:defRPr>
            </a:lvl2pPr>
            <a:lvl3pPr marL="1371600" lvl="2" indent="-228600" algn="l" rtl="0">
              <a:spcBef>
                <a:spcPts val="300"/>
              </a:spcBef>
              <a:spcAft>
                <a:spcPts val="0"/>
              </a:spcAft>
              <a:buClr>
                <a:srgbClr val="888888"/>
              </a:buClr>
              <a:buSzPts val="1600"/>
              <a:buNone/>
              <a:defRPr sz="1600">
                <a:solidFill>
                  <a:srgbClr val="888888"/>
                </a:solidFill>
              </a:defRPr>
            </a:lvl3pPr>
            <a:lvl4pPr marL="1828800" lvl="3" indent="-228600" algn="l" rtl="0">
              <a:spcBef>
                <a:spcPts val="300"/>
              </a:spcBef>
              <a:spcAft>
                <a:spcPts val="0"/>
              </a:spcAft>
              <a:buClr>
                <a:srgbClr val="888888"/>
              </a:buClr>
              <a:buSzPts val="1400"/>
              <a:buNone/>
              <a:defRPr sz="1400">
                <a:solidFill>
                  <a:srgbClr val="888888"/>
                </a:solidFill>
              </a:defRPr>
            </a:lvl4pPr>
            <a:lvl5pPr marL="2286000" lvl="4" indent="-228600" algn="l" rtl="0">
              <a:spcBef>
                <a:spcPts val="300"/>
              </a:spcBef>
              <a:spcAft>
                <a:spcPts val="0"/>
              </a:spcAft>
              <a:buClr>
                <a:srgbClr val="888888"/>
              </a:buClr>
              <a:buSzPts val="1400"/>
              <a:buNone/>
              <a:defRPr sz="1400">
                <a:solidFill>
                  <a:srgbClr val="888888"/>
                </a:solidFill>
              </a:defRPr>
            </a:lvl5pPr>
            <a:lvl6pPr marL="2743200" lvl="5" indent="-228600" algn="l" rtl="0">
              <a:spcBef>
                <a:spcPts val="300"/>
              </a:spcBef>
              <a:spcAft>
                <a:spcPts val="0"/>
              </a:spcAft>
              <a:buClr>
                <a:srgbClr val="888888"/>
              </a:buClr>
              <a:buSzPts val="1400"/>
              <a:buNone/>
              <a:defRPr sz="1400">
                <a:solidFill>
                  <a:srgbClr val="888888"/>
                </a:solidFill>
              </a:defRPr>
            </a:lvl6pPr>
            <a:lvl7pPr marL="3200400" lvl="6" indent="-228600" algn="l" rtl="0">
              <a:spcBef>
                <a:spcPts val="300"/>
              </a:spcBef>
              <a:spcAft>
                <a:spcPts val="0"/>
              </a:spcAft>
              <a:buClr>
                <a:srgbClr val="888888"/>
              </a:buClr>
              <a:buSzPts val="1400"/>
              <a:buNone/>
              <a:defRPr sz="1400">
                <a:solidFill>
                  <a:srgbClr val="888888"/>
                </a:solidFill>
              </a:defRPr>
            </a:lvl7pPr>
            <a:lvl8pPr marL="3657600" lvl="7" indent="-228600" algn="l" rtl="0">
              <a:spcBef>
                <a:spcPts val="300"/>
              </a:spcBef>
              <a:spcAft>
                <a:spcPts val="0"/>
              </a:spcAft>
              <a:buClr>
                <a:srgbClr val="888888"/>
              </a:buClr>
              <a:buSzPts val="1400"/>
              <a:buNone/>
              <a:defRPr sz="1400">
                <a:solidFill>
                  <a:srgbClr val="888888"/>
                </a:solidFill>
              </a:defRPr>
            </a:lvl8pPr>
            <a:lvl9pPr marL="4114800" lvl="8" indent="-228600" algn="l" rtl="0">
              <a:spcBef>
                <a:spcPts val="300"/>
              </a:spcBef>
              <a:spcAft>
                <a:spcPts val="0"/>
              </a:spcAft>
              <a:buClr>
                <a:srgbClr val="888888"/>
              </a:buClr>
              <a:buSzPts val="1400"/>
              <a:buNone/>
              <a:defRPr sz="1400">
                <a:solidFill>
                  <a:srgbClr val="888888"/>
                </a:solidFill>
              </a:defRPr>
            </a:lvl9pPr>
          </a:lstStyle>
          <a:p>
            <a:endParaRPr/>
          </a:p>
        </p:txBody>
      </p:sp>
      <p:sp>
        <p:nvSpPr>
          <p:cNvPr id="75" name="Google Shape;75;p17"/>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EA95AB0-DBA4-4A1D-9EA2-1D5F8DC59E73}" type="datetime1">
              <a:rPr lang="en-US" smtClean="0"/>
              <a:t>4/3/2024</a:t>
            </a:fld>
            <a:endParaRPr/>
          </a:p>
        </p:txBody>
      </p:sp>
      <p:sp>
        <p:nvSpPr>
          <p:cNvPr id="76" name="Google Shape;76;p17"/>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77" name="Google Shape;77;p17"/>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8"/>
          <p:cNvSpPr txBox="1">
            <a:spLocks noGrp="1"/>
          </p:cNvSpPr>
          <p:nvPr>
            <p:ph type="body" idx="1"/>
          </p:nvPr>
        </p:nvSpPr>
        <p:spPr>
          <a:xfrm>
            <a:off x="457026" y="1599448"/>
            <a:ext cx="4037100" cy="4524000"/>
          </a:xfrm>
          <a:prstGeom prst="rect">
            <a:avLst/>
          </a:prstGeom>
          <a:noFill/>
          <a:ln>
            <a:noFill/>
          </a:ln>
        </p:spPr>
        <p:txBody>
          <a:bodyPr spcFirstLastPara="1" wrap="square" lIns="91375" tIns="45675" rIns="91375" bIns="45675" anchor="t" anchorCtr="0">
            <a:normAutofit/>
          </a:bodyPr>
          <a:lstStyle>
            <a:lvl1pPr marL="457200" lvl="0" indent="-406400" algn="l" rtl="0">
              <a:spcBef>
                <a:spcPts val="600"/>
              </a:spcBef>
              <a:spcAft>
                <a:spcPts val="0"/>
              </a:spcAft>
              <a:buClr>
                <a:schemeClr val="dk1"/>
              </a:buClr>
              <a:buSzPts val="2800"/>
              <a:buChar char="•"/>
              <a:defRPr sz="2800"/>
            </a:lvl1pPr>
            <a:lvl2pPr marL="914400" lvl="1" indent="-381000" algn="l" rtl="0">
              <a:spcBef>
                <a:spcPts val="50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400"/>
              </a:spcBef>
              <a:spcAft>
                <a:spcPts val="0"/>
              </a:spcAft>
              <a:buClr>
                <a:schemeClr val="dk1"/>
              </a:buClr>
              <a:buSzPts val="1800"/>
              <a:buChar char="–"/>
              <a:defRPr sz="1800"/>
            </a:lvl4pPr>
            <a:lvl5pPr marL="2286000" lvl="4" indent="-342900" algn="l" rtl="0">
              <a:spcBef>
                <a:spcPts val="400"/>
              </a:spcBef>
              <a:spcAft>
                <a:spcPts val="0"/>
              </a:spcAft>
              <a:buClr>
                <a:schemeClr val="dk1"/>
              </a:buClr>
              <a:buSzPts val="1800"/>
              <a:buChar char="»"/>
              <a:defRPr sz="1800"/>
            </a:lvl5pPr>
            <a:lvl6pPr marL="2743200" lvl="5" indent="-342900" algn="l" rtl="0">
              <a:spcBef>
                <a:spcPts val="400"/>
              </a:spcBef>
              <a:spcAft>
                <a:spcPts val="0"/>
              </a:spcAft>
              <a:buClr>
                <a:schemeClr val="dk1"/>
              </a:buClr>
              <a:buSzPts val="1800"/>
              <a:buChar char="•"/>
              <a:defRPr sz="1800"/>
            </a:lvl6pPr>
            <a:lvl7pPr marL="3200400" lvl="6" indent="-342900" algn="l" rtl="0">
              <a:spcBef>
                <a:spcPts val="400"/>
              </a:spcBef>
              <a:spcAft>
                <a:spcPts val="0"/>
              </a:spcAft>
              <a:buClr>
                <a:schemeClr val="dk1"/>
              </a:buClr>
              <a:buSzPts val="1800"/>
              <a:buChar char="•"/>
              <a:defRPr sz="1800"/>
            </a:lvl7pPr>
            <a:lvl8pPr marL="3657600" lvl="7" indent="-342900" algn="l" rtl="0">
              <a:spcBef>
                <a:spcPts val="400"/>
              </a:spcBef>
              <a:spcAft>
                <a:spcPts val="0"/>
              </a:spcAft>
              <a:buClr>
                <a:schemeClr val="dk1"/>
              </a:buClr>
              <a:buSzPts val="1800"/>
              <a:buChar char="•"/>
              <a:defRPr sz="1800"/>
            </a:lvl8pPr>
            <a:lvl9pPr marL="4114800" lvl="8" indent="-342900" algn="l" rtl="0">
              <a:spcBef>
                <a:spcPts val="400"/>
              </a:spcBef>
              <a:spcAft>
                <a:spcPts val="0"/>
              </a:spcAft>
              <a:buClr>
                <a:schemeClr val="dk1"/>
              </a:buClr>
              <a:buSzPts val="1800"/>
              <a:buChar char="•"/>
              <a:defRPr sz="1800"/>
            </a:lvl9pPr>
          </a:lstStyle>
          <a:p>
            <a:endParaRPr/>
          </a:p>
        </p:txBody>
      </p:sp>
      <p:sp>
        <p:nvSpPr>
          <p:cNvPr id="81" name="Google Shape;81;p18"/>
          <p:cNvSpPr txBox="1">
            <a:spLocks noGrp="1"/>
          </p:cNvSpPr>
          <p:nvPr>
            <p:ph type="body" idx="2"/>
          </p:nvPr>
        </p:nvSpPr>
        <p:spPr>
          <a:xfrm>
            <a:off x="4646429" y="1599448"/>
            <a:ext cx="4037100" cy="4524000"/>
          </a:xfrm>
          <a:prstGeom prst="rect">
            <a:avLst/>
          </a:prstGeom>
          <a:noFill/>
          <a:ln>
            <a:noFill/>
          </a:ln>
        </p:spPr>
        <p:txBody>
          <a:bodyPr spcFirstLastPara="1" wrap="square" lIns="91375" tIns="45675" rIns="91375" bIns="45675" anchor="t" anchorCtr="0">
            <a:normAutofit/>
          </a:bodyPr>
          <a:lstStyle>
            <a:lvl1pPr marL="457200" lvl="0" indent="-406400" algn="l" rtl="0">
              <a:spcBef>
                <a:spcPts val="600"/>
              </a:spcBef>
              <a:spcAft>
                <a:spcPts val="0"/>
              </a:spcAft>
              <a:buClr>
                <a:schemeClr val="dk1"/>
              </a:buClr>
              <a:buSzPts val="2800"/>
              <a:buChar char="•"/>
              <a:defRPr sz="2800"/>
            </a:lvl1pPr>
            <a:lvl2pPr marL="914400" lvl="1" indent="-381000" algn="l" rtl="0">
              <a:spcBef>
                <a:spcPts val="50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400"/>
              </a:spcBef>
              <a:spcAft>
                <a:spcPts val="0"/>
              </a:spcAft>
              <a:buClr>
                <a:schemeClr val="dk1"/>
              </a:buClr>
              <a:buSzPts val="1800"/>
              <a:buChar char="–"/>
              <a:defRPr sz="1800"/>
            </a:lvl4pPr>
            <a:lvl5pPr marL="2286000" lvl="4" indent="-342900" algn="l" rtl="0">
              <a:spcBef>
                <a:spcPts val="400"/>
              </a:spcBef>
              <a:spcAft>
                <a:spcPts val="0"/>
              </a:spcAft>
              <a:buClr>
                <a:schemeClr val="dk1"/>
              </a:buClr>
              <a:buSzPts val="1800"/>
              <a:buChar char="»"/>
              <a:defRPr sz="1800"/>
            </a:lvl5pPr>
            <a:lvl6pPr marL="2743200" lvl="5" indent="-342900" algn="l" rtl="0">
              <a:spcBef>
                <a:spcPts val="400"/>
              </a:spcBef>
              <a:spcAft>
                <a:spcPts val="0"/>
              </a:spcAft>
              <a:buClr>
                <a:schemeClr val="dk1"/>
              </a:buClr>
              <a:buSzPts val="1800"/>
              <a:buChar char="•"/>
              <a:defRPr sz="1800"/>
            </a:lvl6pPr>
            <a:lvl7pPr marL="3200400" lvl="6" indent="-342900" algn="l" rtl="0">
              <a:spcBef>
                <a:spcPts val="400"/>
              </a:spcBef>
              <a:spcAft>
                <a:spcPts val="0"/>
              </a:spcAft>
              <a:buClr>
                <a:schemeClr val="dk1"/>
              </a:buClr>
              <a:buSzPts val="1800"/>
              <a:buChar char="•"/>
              <a:defRPr sz="1800"/>
            </a:lvl7pPr>
            <a:lvl8pPr marL="3657600" lvl="7" indent="-342900" algn="l" rtl="0">
              <a:spcBef>
                <a:spcPts val="400"/>
              </a:spcBef>
              <a:spcAft>
                <a:spcPts val="0"/>
              </a:spcAft>
              <a:buClr>
                <a:schemeClr val="dk1"/>
              </a:buClr>
              <a:buSzPts val="1800"/>
              <a:buChar char="•"/>
              <a:defRPr sz="1800"/>
            </a:lvl8pPr>
            <a:lvl9pPr marL="4114800" lvl="8" indent="-342900" algn="l" rtl="0">
              <a:spcBef>
                <a:spcPts val="400"/>
              </a:spcBef>
              <a:spcAft>
                <a:spcPts val="0"/>
              </a:spcAft>
              <a:buClr>
                <a:schemeClr val="dk1"/>
              </a:buClr>
              <a:buSzPts val="1800"/>
              <a:buChar char="•"/>
              <a:defRPr sz="1800"/>
            </a:lvl9pPr>
          </a:lstStyle>
          <a:p>
            <a:endParaRPr/>
          </a:p>
        </p:txBody>
      </p:sp>
      <p:sp>
        <p:nvSpPr>
          <p:cNvPr id="82" name="Google Shape;82;p18"/>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55DCCB5-346B-4208-A9FA-9E6BD818EE2A}" type="datetime1">
              <a:rPr lang="en-US" smtClean="0"/>
              <a:t>4/3/2024</a:t>
            </a:fld>
            <a:endParaRPr/>
          </a:p>
        </p:txBody>
      </p:sp>
      <p:sp>
        <p:nvSpPr>
          <p:cNvPr id="83" name="Google Shape;83;p18"/>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84" name="Google Shape;84;p18"/>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9"/>
          <p:cNvSpPr txBox="1">
            <a:spLocks noGrp="1"/>
          </p:cNvSpPr>
          <p:nvPr>
            <p:ph type="body" idx="1"/>
          </p:nvPr>
        </p:nvSpPr>
        <p:spPr>
          <a:xfrm>
            <a:off x="457026" y="1534392"/>
            <a:ext cx="4038600" cy="639600"/>
          </a:xfrm>
          <a:prstGeom prst="rect">
            <a:avLst/>
          </a:prstGeom>
          <a:noFill/>
          <a:ln>
            <a:noFill/>
          </a:ln>
        </p:spPr>
        <p:txBody>
          <a:bodyPr spcFirstLastPara="1" wrap="square" lIns="91375" tIns="45675" rIns="91375" bIns="45675" anchor="b" anchorCtr="0">
            <a:normAutofit/>
          </a:bodyPr>
          <a:lstStyle>
            <a:lvl1pPr marL="457200" lvl="0" indent="-228600" algn="l" rtl="0">
              <a:spcBef>
                <a:spcPts val="50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400"/>
              </a:spcBef>
              <a:spcAft>
                <a:spcPts val="0"/>
              </a:spcAft>
              <a:buClr>
                <a:schemeClr val="dk1"/>
              </a:buClr>
              <a:buSzPts val="1800"/>
              <a:buNone/>
              <a:defRPr sz="1800" b="1"/>
            </a:lvl3pPr>
            <a:lvl4pPr marL="1828800" lvl="3" indent="-228600" algn="l" rtl="0">
              <a:spcBef>
                <a:spcPts val="300"/>
              </a:spcBef>
              <a:spcAft>
                <a:spcPts val="0"/>
              </a:spcAft>
              <a:buClr>
                <a:schemeClr val="dk1"/>
              </a:buClr>
              <a:buSzPts val="1600"/>
              <a:buNone/>
              <a:defRPr sz="1600" b="1"/>
            </a:lvl4pPr>
            <a:lvl5pPr marL="2286000" lvl="4" indent="-228600" algn="l" rtl="0">
              <a:spcBef>
                <a:spcPts val="300"/>
              </a:spcBef>
              <a:spcAft>
                <a:spcPts val="0"/>
              </a:spcAft>
              <a:buClr>
                <a:schemeClr val="dk1"/>
              </a:buClr>
              <a:buSzPts val="1600"/>
              <a:buNone/>
              <a:defRPr sz="1600" b="1"/>
            </a:lvl5pPr>
            <a:lvl6pPr marL="2743200" lvl="5" indent="-228600" algn="l" rtl="0">
              <a:spcBef>
                <a:spcPts val="300"/>
              </a:spcBef>
              <a:spcAft>
                <a:spcPts val="0"/>
              </a:spcAft>
              <a:buClr>
                <a:schemeClr val="dk1"/>
              </a:buClr>
              <a:buSzPts val="1600"/>
              <a:buNone/>
              <a:defRPr sz="1600" b="1"/>
            </a:lvl6pPr>
            <a:lvl7pPr marL="3200400" lvl="6" indent="-228600" algn="l" rtl="0">
              <a:spcBef>
                <a:spcPts val="300"/>
              </a:spcBef>
              <a:spcAft>
                <a:spcPts val="0"/>
              </a:spcAft>
              <a:buClr>
                <a:schemeClr val="dk1"/>
              </a:buClr>
              <a:buSzPts val="1600"/>
              <a:buNone/>
              <a:defRPr sz="1600" b="1"/>
            </a:lvl7pPr>
            <a:lvl8pPr marL="3657600" lvl="7" indent="-228600" algn="l" rtl="0">
              <a:spcBef>
                <a:spcPts val="300"/>
              </a:spcBef>
              <a:spcAft>
                <a:spcPts val="0"/>
              </a:spcAft>
              <a:buClr>
                <a:schemeClr val="dk1"/>
              </a:buClr>
              <a:buSzPts val="1600"/>
              <a:buNone/>
              <a:defRPr sz="1600" b="1"/>
            </a:lvl8pPr>
            <a:lvl9pPr marL="4114800" lvl="8" indent="-228600" algn="l" rtl="0">
              <a:spcBef>
                <a:spcPts val="300"/>
              </a:spcBef>
              <a:spcAft>
                <a:spcPts val="0"/>
              </a:spcAft>
              <a:buClr>
                <a:schemeClr val="dk1"/>
              </a:buClr>
              <a:buSzPts val="1600"/>
              <a:buNone/>
              <a:defRPr sz="1600" b="1"/>
            </a:lvl9pPr>
          </a:lstStyle>
          <a:p>
            <a:endParaRPr/>
          </a:p>
        </p:txBody>
      </p:sp>
      <p:sp>
        <p:nvSpPr>
          <p:cNvPr id="88" name="Google Shape;88;p19"/>
          <p:cNvSpPr txBox="1">
            <a:spLocks noGrp="1"/>
          </p:cNvSpPr>
          <p:nvPr>
            <p:ph type="body" idx="2"/>
          </p:nvPr>
        </p:nvSpPr>
        <p:spPr>
          <a:xfrm>
            <a:off x="457026" y="2173853"/>
            <a:ext cx="4038600" cy="3949500"/>
          </a:xfrm>
          <a:prstGeom prst="rect">
            <a:avLst/>
          </a:prstGeom>
          <a:noFill/>
          <a:ln>
            <a:noFill/>
          </a:ln>
        </p:spPr>
        <p:txBody>
          <a:bodyPr spcFirstLastPara="1" wrap="square" lIns="91375" tIns="45675" rIns="91375" bIns="45675" anchor="t" anchorCtr="0">
            <a:normAutofit/>
          </a:bodyPr>
          <a:lstStyle>
            <a:lvl1pPr marL="457200" lvl="0" indent="-381000" algn="l" rtl="0">
              <a:spcBef>
                <a:spcPts val="50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400"/>
              </a:spcBef>
              <a:spcAft>
                <a:spcPts val="0"/>
              </a:spcAft>
              <a:buClr>
                <a:schemeClr val="dk1"/>
              </a:buClr>
              <a:buSzPts val="1800"/>
              <a:buChar char="•"/>
              <a:defRPr sz="1800"/>
            </a:lvl3pPr>
            <a:lvl4pPr marL="1828800" lvl="3" indent="-330200" algn="l" rtl="0">
              <a:spcBef>
                <a:spcPts val="300"/>
              </a:spcBef>
              <a:spcAft>
                <a:spcPts val="0"/>
              </a:spcAft>
              <a:buClr>
                <a:schemeClr val="dk1"/>
              </a:buClr>
              <a:buSzPts val="1600"/>
              <a:buChar char="–"/>
              <a:defRPr sz="1600"/>
            </a:lvl4pPr>
            <a:lvl5pPr marL="2286000" lvl="4" indent="-330200" algn="l" rtl="0">
              <a:spcBef>
                <a:spcPts val="300"/>
              </a:spcBef>
              <a:spcAft>
                <a:spcPts val="0"/>
              </a:spcAft>
              <a:buClr>
                <a:schemeClr val="dk1"/>
              </a:buClr>
              <a:buSzPts val="1600"/>
              <a:buChar char="»"/>
              <a:defRPr sz="1600"/>
            </a:lvl5pPr>
            <a:lvl6pPr marL="2743200" lvl="5" indent="-330200" algn="l" rtl="0">
              <a:spcBef>
                <a:spcPts val="300"/>
              </a:spcBef>
              <a:spcAft>
                <a:spcPts val="0"/>
              </a:spcAft>
              <a:buClr>
                <a:schemeClr val="dk1"/>
              </a:buClr>
              <a:buSzPts val="1600"/>
              <a:buChar char="•"/>
              <a:defRPr sz="1600"/>
            </a:lvl6pPr>
            <a:lvl7pPr marL="3200400" lvl="6" indent="-330200" algn="l" rtl="0">
              <a:spcBef>
                <a:spcPts val="300"/>
              </a:spcBef>
              <a:spcAft>
                <a:spcPts val="0"/>
              </a:spcAft>
              <a:buClr>
                <a:schemeClr val="dk1"/>
              </a:buClr>
              <a:buSzPts val="1600"/>
              <a:buChar char="•"/>
              <a:defRPr sz="1600"/>
            </a:lvl7pPr>
            <a:lvl8pPr marL="3657600" lvl="7" indent="-330200" algn="l" rtl="0">
              <a:spcBef>
                <a:spcPts val="300"/>
              </a:spcBef>
              <a:spcAft>
                <a:spcPts val="0"/>
              </a:spcAft>
              <a:buClr>
                <a:schemeClr val="dk1"/>
              </a:buClr>
              <a:buSzPts val="1600"/>
              <a:buChar char="•"/>
              <a:defRPr sz="1600"/>
            </a:lvl8pPr>
            <a:lvl9pPr marL="4114800" lvl="8" indent="-330200" algn="l" rtl="0">
              <a:spcBef>
                <a:spcPts val="300"/>
              </a:spcBef>
              <a:spcAft>
                <a:spcPts val="0"/>
              </a:spcAft>
              <a:buClr>
                <a:schemeClr val="dk1"/>
              </a:buClr>
              <a:buSzPts val="1600"/>
              <a:buChar char="•"/>
              <a:defRPr sz="1600"/>
            </a:lvl9pPr>
          </a:lstStyle>
          <a:p>
            <a:endParaRPr/>
          </a:p>
        </p:txBody>
      </p:sp>
      <p:sp>
        <p:nvSpPr>
          <p:cNvPr id="89" name="Google Shape;89;p19"/>
          <p:cNvSpPr txBox="1">
            <a:spLocks noGrp="1"/>
          </p:cNvSpPr>
          <p:nvPr>
            <p:ph type="body" idx="3"/>
          </p:nvPr>
        </p:nvSpPr>
        <p:spPr>
          <a:xfrm>
            <a:off x="4643255" y="1534392"/>
            <a:ext cx="4040400" cy="639600"/>
          </a:xfrm>
          <a:prstGeom prst="rect">
            <a:avLst/>
          </a:prstGeom>
          <a:noFill/>
          <a:ln>
            <a:noFill/>
          </a:ln>
        </p:spPr>
        <p:txBody>
          <a:bodyPr spcFirstLastPara="1" wrap="square" lIns="91375" tIns="45675" rIns="91375" bIns="45675" anchor="b" anchorCtr="0">
            <a:normAutofit/>
          </a:bodyPr>
          <a:lstStyle>
            <a:lvl1pPr marL="457200" lvl="0" indent="-228600" algn="l" rtl="0">
              <a:spcBef>
                <a:spcPts val="50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400"/>
              </a:spcBef>
              <a:spcAft>
                <a:spcPts val="0"/>
              </a:spcAft>
              <a:buClr>
                <a:schemeClr val="dk1"/>
              </a:buClr>
              <a:buSzPts val="1800"/>
              <a:buNone/>
              <a:defRPr sz="1800" b="1"/>
            </a:lvl3pPr>
            <a:lvl4pPr marL="1828800" lvl="3" indent="-228600" algn="l" rtl="0">
              <a:spcBef>
                <a:spcPts val="300"/>
              </a:spcBef>
              <a:spcAft>
                <a:spcPts val="0"/>
              </a:spcAft>
              <a:buClr>
                <a:schemeClr val="dk1"/>
              </a:buClr>
              <a:buSzPts val="1600"/>
              <a:buNone/>
              <a:defRPr sz="1600" b="1"/>
            </a:lvl4pPr>
            <a:lvl5pPr marL="2286000" lvl="4" indent="-228600" algn="l" rtl="0">
              <a:spcBef>
                <a:spcPts val="300"/>
              </a:spcBef>
              <a:spcAft>
                <a:spcPts val="0"/>
              </a:spcAft>
              <a:buClr>
                <a:schemeClr val="dk1"/>
              </a:buClr>
              <a:buSzPts val="1600"/>
              <a:buNone/>
              <a:defRPr sz="1600" b="1"/>
            </a:lvl5pPr>
            <a:lvl6pPr marL="2743200" lvl="5" indent="-228600" algn="l" rtl="0">
              <a:spcBef>
                <a:spcPts val="300"/>
              </a:spcBef>
              <a:spcAft>
                <a:spcPts val="0"/>
              </a:spcAft>
              <a:buClr>
                <a:schemeClr val="dk1"/>
              </a:buClr>
              <a:buSzPts val="1600"/>
              <a:buNone/>
              <a:defRPr sz="1600" b="1"/>
            </a:lvl6pPr>
            <a:lvl7pPr marL="3200400" lvl="6" indent="-228600" algn="l" rtl="0">
              <a:spcBef>
                <a:spcPts val="300"/>
              </a:spcBef>
              <a:spcAft>
                <a:spcPts val="0"/>
              </a:spcAft>
              <a:buClr>
                <a:schemeClr val="dk1"/>
              </a:buClr>
              <a:buSzPts val="1600"/>
              <a:buNone/>
              <a:defRPr sz="1600" b="1"/>
            </a:lvl7pPr>
            <a:lvl8pPr marL="3657600" lvl="7" indent="-228600" algn="l" rtl="0">
              <a:spcBef>
                <a:spcPts val="300"/>
              </a:spcBef>
              <a:spcAft>
                <a:spcPts val="0"/>
              </a:spcAft>
              <a:buClr>
                <a:schemeClr val="dk1"/>
              </a:buClr>
              <a:buSzPts val="1600"/>
              <a:buNone/>
              <a:defRPr sz="1600" b="1"/>
            </a:lvl8pPr>
            <a:lvl9pPr marL="4114800" lvl="8" indent="-228600" algn="l" rtl="0">
              <a:spcBef>
                <a:spcPts val="300"/>
              </a:spcBef>
              <a:spcAft>
                <a:spcPts val="0"/>
              </a:spcAft>
              <a:buClr>
                <a:schemeClr val="dk1"/>
              </a:buClr>
              <a:buSzPts val="1600"/>
              <a:buNone/>
              <a:defRPr sz="1600" b="1"/>
            </a:lvl9pPr>
          </a:lstStyle>
          <a:p>
            <a:endParaRPr/>
          </a:p>
        </p:txBody>
      </p:sp>
      <p:sp>
        <p:nvSpPr>
          <p:cNvPr id="90" name="Google Shape;90;p19"/>
          <p:cNvSpPr txBox="1">
            <a:spLocks noGrp="1"/>
          </p:cNvSpPr>
          <p:nvPr>
            <p:ph type="body" idx="4"/>
          </p:nvPr>
        </p:nvSpPr>
        <p:spPr>
          <a:xfrm>
            <a:off x="4643255" y="2173853"/>
            <a:ext cx="4040400" cy="3949500"/>
          </a:xfrm>
          <a:prstGeom prst="rect">
            <a:avLst/>
          </a:prstGeom>
          <a:noFill/>
          <a:ln>
            <a:noFill/>
          </a:ln>
        </p:spPr>
        <p:txBody>
          <a:bodyPr spcFirstLastPara="1" wrap="square" lIns="91375" tIns="45675" rIns="91375" bIns="45675" anchor="t" anchorCtr="0">
            <a:normAutofit/>
          </a:bodyPr>
          <a:lstStyle>
            <a:lvl1pPr marL="457200" lvl="0" indent="-381000" algn="l" rtl="0">
              <a:spcBef>
                <a:spcPts val="50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400"/>
              </a:spcBef>
              <a:spcAft>
                <a:spcPts val="0"/>
              </a:spcAft>
              <a:buClr>
                <a:schemeClr val="dk1"/>
              </a:buClr>
              <a:buSzPts val="1800"/>
              <a:buChar char="•"/>
              <a:defRPr sz="1800"/>
            </a:lvl3pPr>
            <a:lvl4pPr marL="1828800" lvl="3" indent="-330200" algn="l" rtl="0">
              <a:spcBef>
                <a:spcPts val="300"/>
              </a:spcBef>
              <a:spcAft>
                <a:spcPts val="0"/>
              </a:spcAft>
              <a:buClr>
                <a:schemeClr val="dk1"/>
              </a:buClr>
              <a:buSzPts val="1600"/>
              <a:buChar char="–"/>
              <a:defRPr sz="1600"/>
            </a:lvl4pPr>
            <a:lvl5pPr marL="2286000" lvl="4" indent="-330200" algn="l" rtl="0">
              <a:spcBef>
                <a:spcPts val="300"/>
              </a:spcBef>
              <a:spcAft>
                <a:spcPts val="0"/>
              </a:spcAft>
              <a:buClr>
                <a:schemeClr val="dk1"/>
              </a:buClr>
              <a:buSzPts val="1600"/>
              <a:buChar char="»"/>
              <a:defRPr sz="1600"/>
            </a:lvl5pPr>
            <a:lvl6pPr marL="2743200" lvl="5" indent="-330200" algn="l" rtl="0">
              <a:spcBef>
                <a:spcPts val="300"/>
              </a:spcBef>
              <a:spcAft>
                <a:spcPts val="0"/>
              </a:spcAft>
              <a:buClr>
                <a:schemeClr val="dk1"/>
              </a:buClr>
              <a:buSzPts val="1600"/>
              <a:buChar char="•"/>
              <a:defRPr sz="1600"/>
            </a:lvl6pPr>
            <a:lvl7pPr marL="3200400" lvl="6" indent="-330200" algn="l" rtl="0">
              <a:spcBef>
                <a:spcPts val="300"/>
              </a:spcBef>
              <a:spcAft>
                <a:spcPts val="0"/>
              </a:spcAft>
              <a:buClr>
                <a:schemeClr val="dk1"/>
              </a:buClr>
              <a:buSzPts val="1600"/>
              <a:buChar char="•"/>
              <a:defRPr sz="1600"/>
            </a:lvl7pPr>
            <a:lvl8pPr marL="3657600" lvl="7" indent="-330200" algn="l" rtl="0">
              <a:spcBef>
                <a:spcPts val="300"/>
              </a:spcBef>
              <a:spcAft>
                <a:spcPts val="0"/>
              </a:spcAft>
              <a:buClr>
                <a:schemeClr val="dk1"/>
              </a:buClr>
              <a:buSzPts val="1600"/>
              <a:buChar char="•"/>
              <a:defRPr sz="1600"/>
            </a:lvl8pPr>
            <a:lvl9pPr marL="4114800" lvl="8" indent="-330200" algn="l" rtl="0">
              <a:spcBef>
                <a:spcPts val="300"/>
              </a:spcBef>
              <a:spcAft>
                <a:spcPts val="0"/>
              </a:spcAft>
              <a:buClr>
                <a:schemeClr val="dk1"/>
              </a:buClr>
              <a:buSzPts val="1600"/>
              <a:buChar char="•"/>
              <a:defRPr sz="1600"/>
            </a:lvl9pPr>
          </a:lstStyle>
          <a:p>
            <a:endParaRPr/>
          </a:p>
        </p:txBody>
      </p:sp>
      <p:sp>
        <p:nvSpPr>
          <p:cNvPr id="91" name="Google Shape;91;p19"/>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F88EE34D-EC97-4C29-A5DF-53B358DFD43C}" type="datetime1">
              <a:rPr lang="en-US" smtClean="0"/>
              <a:t>4/3/2024</a:t>
            </a:fld>
            <a:endParaRPr/>
          </a:p>
        </p:txBody>
      </p:sp>
      <p:sp>
        <p:nvSpPr>
          <p:cNvPr id="92" name="Google Shape;92;p19"/>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93" name="Google Shape;93;p19"/>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20"/>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17800B7-E1CA-4CD1-A781-5475D2E1ED09}" type="datetime1">
              <a:rPr lang="en-US" smtClean="0"/>
              <a:t>4/3/2024</a:t>
            </a:fld>
            <a:endParaRPr/>
          </a:p>
        </p:txBody>
      </p:sp>
      <p:sp>
        <p:nvSpPr>
          <p:cNvPr id="97" name="Google Shape;97;p20"/>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98" name="Google Shape;98;p20"/>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026" y="272922"/>
            <a:ext cx="3007200" cy="1161600"/>
          </a:xfrm>
          <a:prstGeom prst="rect">
            <a:avLst/>
          </a:prstGeom>
          <a:noFill/>
          <a:ln>
            <a:noFill/>
          </a:ln>
        </p:spPr>
        <p:txBody>
          <a:bodyPr spcFirstLastPara="1" wrap="square" lIns="91375" tIns="45675" rIns="91375" bIns="45675"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3688" y="272922"/>
            <a:ext cx="5109900" cy="5850300"/>
          </a:xfrm>
          <a:prstGeom prst="rect">
            <a:avLst/>
          </a:prstGeom>
          <a:noFill/>
          <a:ln>
            <a:noFill/>
          </a:ln>
        </p:spPr>
        <p:txBody>
          <a:bodyPr spcFirstLastPara="1" wrap="square" lIns="91375" tIns="45675" rIns="91375" bIns="45675" anchor="t" anchorCtr="0">
            <a:normAutofit/>
          </a:bodyPr>
          <a:lstStyle>
            <a:lvl1pPr marL="457200" lvl="0" indent="-431800" algn="l" rtl="0">
              <a:spcBef>
                <a:spcPts val="600"/>
              </a:spcBef>
              <a:spcAft>
                <a:spcPts val="0"/>
              </a:spcAft>
              <a:buClr>
                <a:schemeClr val="dk1"/>
              </a:buClr>
              <a:buSzPts val="3200"/>
              <a:buChar char="•"/>
              <a:defRPr sz="3200"/>
            </a:lvl1pPr>
            <a:lvl2pPr marL="914400" lvl="1" indent="-406400" algn="l" rtl="0">
              <a:spcBef>
                <a:spcPts val="600"/>
              </a:spcBef>
              <a:spcAft>
                <a:spcPts val="0"/>
              </a:spcAft>
              <a:buClr>
                <a:schemeClr val="dk1"/>
              </a:buClr>
              <a:buSzPts val="2800"/>
              <a:buChar char="–"/>
              <a:defRPr sz="2800"/>
            </a:lvl2pPr>
            <a:lvl3pPr marL="1371600" lvl="2" indent="-381000" algn="l" rtl="0">
              <a:spcBef>
                <a:spcPts val="50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026" y="1434426"/>
            <a:ext cx="3007200" cy="4689000"/>
          </a:xfrm>
          <a:prstGeom prst="rect">
            <a:avLst/>
          </a:prstGeom>
          <a:noFill/>
          <a:ln>
            <a:noFill/>
          </a:ln>
        </p:spPr>
        <p:txBody>
          <a:bodyPr spcFirstLastPara="1" wrap="square" lIns="91375" tIns="45675" rIns="91375" bIns="45675" anchor="t" anchorCtr="0">
            <a:normAutofit/>
          </a:bodyPr>
          <a:lstStyle>
            <a:lvl1pPr marL="457200" lvl="0" indent="-228600" algn="l" rtl="0">
              <a:spcBef>
                <a:spcPts val="300"/>
              </a:spcBef>
              <a:spcAft>
                <a:spcPts val="0"/>
              </a:spcAft>
              <a:buClr>
                <a:schemeClr val="dk1"/>
              </a:buClr>
              <a:buSzPts val="1400"/>
              <a:buNone/>
              <a:defRPr sz="1400"/>
            </a:lvl1pPr>
            <a:lvl2pPr marL="914400" lvl="1" indent="-228600" algn="l" rtl="0">
              <a:spcBef>
                <a:spcPts val="20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200"/>
              </a:spcBef>
              <a:spcAft>
                <a:spcPts val="0"/>
              </a:spcAft>
              <a:buClr>
                <a:schemeClr val="dk1"/>
              </a:buClr>
              <a:buSzPts val="900"/>
              <a:buNone/>
              <a:defRPr sz="900"/>
            </a:lvl4pPr>
            <a:lvl5pPr marL="2286000" lvl="4" indent="-228600" algn="l" rtl="0">
              <a:spcBef>
                <a:spcPts val="200"/>
              </a:spcBef>
              <a:spcAft>
                <a:spcPts val="0"/>
              </a:spcAft>
              <a:buClr>
                <a:schemeClr val="dk1"/>
              </a:buClr>
              <a:buSzPts val="900"/>
              <a:buNone/>
              <a:defRPr sz="900"/>
            </a:lvl5pPr>
            <a:lvl6pPr marL="2743200" lvl="5" indent="-228600" algn="l" rtl="0">
              <a:spcBef>
                <a:spcPts val="200"/>
              </a:spcBef>
              <a:spcAft>
                <a:spcPts val="0"/>
              </a:spcAft>
              <a:buClr>
                <a:schemeClr val="dk1"/>
              </a:buClr>
              <a:buSzPts val="900"/>
              <a:buNone/>
              <a:defRPr sz="900"/>
            </a:lvl6pPr>
            <a:lvl7pPr marL="3200400" lvl="6" indent="-228600" algn="l" rtl="0">
              <a:spcBef>
                <a:spcPts val="200"/>
              </a:spcBef>
              <a:spcAft>
                <a:spcPts val="0"/>
              </a:spcAft>
              <a:buClr>
                <a:schemeClr val="dk1"/>
              </a:buClr>
              <a:buSzPts val="900"/>
              <a:buNone/>
              <a:defRPr sz="900"/>
            </a:lvl7pPr>
            <a:lvl8pPr marL="3657600" lvl="7" indent="-228600" algn="l" rtl="0">
              <a:spcBef>
                <a:spcPts val="200"/>
              </a:spcBef>
              <a:spcAft>
                <a:spcPts val="0"/>
              </a:spcAft>
              <a:buClr>
                <a:schemeClr val="dk1"/>
              </a:buClr>
              <a:buSzPts val="900"/>
              <a:buNone/>
              <a:defRPr sz="900"/>
            </a:lvl8pPr>
            <a:lvl9pPr marL="4114800" lvl="8" indent="-228600" algn="l" rtl="0">
              <a:spcBef>
                <a:spcPts val="20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C28A9E17-04BF-4084-B243-657A4CA1B112}" type="datetime1">
              <a:rPr lang="en-US" smtClean="0"/>
              <a:t>4/3/2024</a:t>
            </a:fld>
            <a:endParaRPr/>
          </a:p>
        </p:txBody>
      </p:sp>
      <p:sp>
        <p:nvSpPr>
          <p:cNvPr id="104" name="Google Shape;104;p21"/>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05" name="Google Shape;105;p21"/>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1605" y="4798345"/>
            <a:ext cx="5484300" cy="566400"/>
          </a:xfrm>
          <a:prstGeom prst="rect">
            <a:avLst/>
          </a:prstGeom>
          <a:noFill/>
          <a:ln>
            <a:noFill/>
          </a:ln>
        </p:spPr>
        <p:txBody>
          <a:bodyPr spcFirstLastPara="1" wrap="square" lIns="91375" tIns="45675" rIns="91375" bIns="45675"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1605" y="612487"/>
            <a:ext cx="5484300" cy="4113000"/>
          </a:xfrm>
          <a:prstGeom prst="rect">
            <a:avLst/>
          </a:prstGeom>
          <a:noFill/>
          <a:ln>
            <a:noFill/>
          </a:ln>
        </p:spPr>
      </p:sp>
      <p:sp>
        <p:nvSpPr>
          <p:cNvPr id="109" name="Google Shape;109;p22"/>
          <p:cNvSpPr txBox="1">
            <a:spLocks noGrp="1"/>
          </p:cNvSpPr>
          <p:nvPr>
            <p:ph type="body" idx="1"/>
          </p:nvPr>
        </p:nvSpPr>
        <p:spPr>
          <a:xfrm>
            <a:off x="1791605" y="5364816"/>
            <a:ext cx="5484300" cy="804600"/>
          </a:xfrm>
          <a:prstGeom prst="rect">
            <a:avLst/>
          </a:prstGeom>
          <a:noFill/>
          <a:ln>
            <a:noFill/>
          </a:ln>
        </p:spPr>
        <p:txBody>
          <a:bodyPr spcFirstLastPara="1" wrap="square" lIns="91375" tIns="45675" rIns="91375" bIns="45675" anchor="t" anchorCtr="0">
            <a:normAutofit/>
          </a:bodyPr>
          <a:lstStyle>
            <a:lvl1pPr marL="457200" lvl="0" indent="-228600" algn="l" rtl="0">
              <a:spcBef>
                <a:spcPts val="300"/>
              </a:spcBef>
              <a:spcAft>
                <a:spcPts val="0"/>
              </a:spcAft>
              <a:buClr>
                <a:schemeClr val="dk1"/>
              </a:buClr>
              <a:buSzPts val="1400"/>
              <a:buNone/>
              <a:defRPr sz="1400"/>
            </a:lvl1pPr>
            <a:lvl2pPr marL="914400" lvl="1" indent="-228600" algn="l" rtl="0">
              <a:spcBef>
                <a:spcPts val="20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200"/>
              </a:spcBef>
              <a:spcAft>
                <a:spcPts val="0"/>
              </a:spcAft>
              <a:buClr>
                <a:schemeClr val="dk1"/>
              </a:buClr>
              <a:buSzPts val="900"/>
              <a:buNone/>
              <a:defRPr sz="900"/>
            </a:lvl4pPr>
            <a:lvl5pPr marL="2286000" lvl="4" indent="-228600" algn="l" rtl="0">
              <a:spcBef>
                <a:spcPts val="200"/>
              </a:spcBef>
              <a:spcAft>
                <a:spcPts val="0"/>
              </a:spcAft>
              <a:buClr>
                <a:schemeClr val="dk1"/>
              </a:buClr>
              <a:buSzPts val="900"/>
              <a:buNone/>
              <a:defRPr sz="900"/>
            </a:lvl5pPr>
            <a:lvl6pPr marL="2743200" lvl="5" indent="-228600" algn="l" rtl="0">
              <a:spcBef>
                <a:spcPts val="200"/>
              </a:spcBef>
              <a:spcAft>
                <a:spcPts val="0"/>
              </a:spcAft>
              <a:buClr>
                <a:schemeClr val="dk1"/>
              </a:buClr>
              <a:buSzPts val="900"/>
              <a:buNone/>
              <a:defRPr sz="900"/>
            </a:lvl6pPr>
            <a:lvl7pPr marL="3200400" lvl="6" indent="-228600" algn="l" rtl="0">
              <a:spcBef>
                <a:spcPts val="200"/>
              </a:spcBef>
              <a:spcAft>
                <a:spcPts val="0"/>
              </a:spcAft>
              <a:buClr>
                <a:schemeClr val="dk1"/>
              </a:buClr>
              <a:buSzPts val="900"/>
              <a:buNone/>
              <a:defRPr sz="900"/>
            </a:lvl7pPr>
            <a:lvl8pPr marL="3657600" lvl="7" indent="-228600" algn="l" rtl="0">
              <a:spcBef>
                <a:spcPts val="200"/>
              </a:spcBef>
              <a:spcAft>
                <a:spcPts val="0"/>
              </a:spcAft>
              <a:buClr>
                <a:schemeClr val="dk1"/>
              </a:buClr>
              <a:buSzPts val="900"/>
              <a:buNone/>
              <a:defRPr sz="900"/>
            </a:lvl8pPr>
            <a:lvl9pPr marL="4114800" lvl="8" indent="-228600" algn="l" rtl="0">
              <a:spcBef>
                <a:spcPts val="20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3347EA4-2418-44E4-B72E-A9B6DA584418}" type="datetime1">
              <a:rPr lang="en-US" smtClean="0"/>
              <a:t>4/3/2024</a:t>
            </a:fld>
            <a:endParaRPr/>
          </a:p>
        </p:txBody>
      </p:sp>
      <p:sp>
        <p:nvSpPr>
          <p:cNvPr id="111" name="Google Shape;111;p22"/>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12" name="Google Shape;112;p22"/>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190" y="-251852"/>
            <a:ext cx="4524000" cy="8226600"/>
          </a:xfrm>
          <a:prstGeom prst="rect">
            <a:avLst/>
          </a:prstGeom>
          <a:noFill/>
          <a:ln>
            <a:noFill/>
          </a:ln>
        </p:spPr>
        <p:txBody>
          <a:bodyPr spcFirstLastPara="1" wrap="square" lIns="91375" tIns="45675" rIns="91375" bIns="45675" anchor="t" anchorCtr="0">
            <a:normAutofit/>
          </a:bodyPr>
          <a:lstStyle>
            <a:lvl1pPr marL="457200" lvl="0" indent="-342900" algn="l" rtl="0">
              <a:spcBef>
                <a:spcPts val="400"/>
              </a:spcBef>
              <a:spcAft>
                <a:spcPts val="0"/>
              </a:spcAft>
              <a:buClr>
                <a:schemeClr val="dk1"/>
              </a:buClr>
              <a:buSzPts val="1800"/>
              <a:buChar char="•"/>
              <a:defRPr/>
            </a:lvl1pPr>
            <a:lvl2pPr marL="914400" lvl="1" indent="-342900" algn="l" rtl="0">
              <a:spcBef>
                <a:spcPts val="400"/>
              </a:spcBef>
              <a:spcAft>
                <a:spcPts val="0"/>
              </a:spcAft>
              <a:buClr>
                <a:schemeClr val="dk1"/>
              </a:buClr>
              <a:buSzPts val="1800"/>
              <a:buChar char="–"/>
              <a:defRPr/>
            </a:lvl2pPr>
            <a:lvl3pPr marL="1371600" lvl="2" indent="-342900" algn="l" rtl="0">
              <a:spcBef>
                <a:spcPts val="400"/>
              </a:spcBef>
              <a:spcAft>
                <a:spcPts val="0"/>
              </a:spcAft>
              <a:buClr>
                <a:schemeClr val="dk1"/>
              </a:buClr>
              <a:buSzPts val="1800"/>
              <a:buChar char="•"/>
              <a:defRPr/>
            </a:lvl3pPr>
            <a:lvl4pPr marL="1828800" lvl="3" indent="-342900" algn="l" rtl="0">
              <a:spcBef>
                <a:spcPts val="400"/>
              </a:spcBef>
              <a:spcAft>
                <a:spcPts val="0"/>
              </a:spcAft>
              <a:buClr>
                <a:schemeClr val="dk1"/>
              </a:buClr>
              <a:buSzPts val="1800"/>
              <a:buChar char="–"/>
              <a:defRPr/>
            </a:lvl4pPr>
            <a:lvl5pPr marL="2286000" lvl="4" indent="-342900" algn="l" rtl="0">
              <a:spcBef>
                <a:spcPts val="400"/>
              </a:spcBef>
              <a:spcAft>
                <a:spcPts val="0"/>
              </a:spcAft>
              <a:buClr>
                <a:schemeClr val="dk1"/>
              </a:buClr>
              <a:buSzPts val="1800"/>
              <a:buChar char="»"/>
              <a:defRPr/>
            </a:lvl5pPr>
            <a:lvl6pPr marL="2743200" lvl="5" indent="-342900" algn="l" rtl="0">
              <a:spcBef>
                <a:spcPts val="400"/>
              </a:spcBef>
              <a:spcAft>
                <a:spcPts val="0"/>
              </a:spcAft>
              <a:buClr>
                <a:schemeClr val="dk1"/>
              </a:buClr>
              <a:buSzPts val="1800"/>
              <a:buChar char="•"/>
              <a:defRPr/>
            </a:lvl6pPr>
            <a:lvl7pPr marL="3200400" lvl="6" indent="-342900" algn="l" rtl="0">
              <a:spcBef>
                <a:spcPts val="400"/>
              </a:spcBef>
              <a:spcAft>
                <a:spcPts val="0"/>
              </a:spcAft>
              <a:buClr>
                <a:schemeClr val="dk1"/>
              </a:buClr>
              <a:buSzPts val="1800"/>
              <a:buChar char="•"/>
              <a:defRPr/>
            </a:lvl7pPr>
            <a:lvl8pPr marL="3657600" lvl="7" indent="-342900" algn="l" rtl="0">
              <a:spcBef>
                <a:spcPts val="400"/>
              </a:spcBef>
              <a:spcAft>
                <a:spcPts val="0"/>
              </a:spcAft>
              <a:buClr>
                <a:schemeClr val="dk1"/>
              </a:buClr>
              <a:buSzPts val="1800"/>
              <a:buChar char="•"/>
              <a:defRPr/>
            </a:lvl8pPr>
            <a:lvl9pPr marL="4114800" lvl="8" indent="-342900" algn="l" rtl="0">
              <a:spcBef>
                <a:spcPts val="40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D64FA04-0011-4D8C-800B-2A8668D8616A}" type="datetime1">
              <a:rPr lang="en-US" smtClean="0"/>
              <a:t>4/3/2024</a:t>
            </a:fld>
            <a:endParaRPr/>
          </a:p>
        </p:txBody>
      </p:sp>
      <p:sp>
        <p:nvSpPr>
          <p:cNvPr id="117" name="Google Shape;117;p23"/>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18" name="Google Shape;118;p23"/>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64377" y="3158406"/>
            <a:ext cx="9960600" cy="1236000"/>
          </a:xfrm>
          <a:prstGeom prst="rect">
            <a:avLst/>
          </a:prstGeom>
        </p:spPr>
        <p:txBody>
          <a:bodyPr spcFirstLastPara="1" wrap="square" lIns="116000" tIns="116000" rIns="116000" bIns="116000" anchor="ctr" anchorCtr="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a:endParaRPr/>
          </a:p>
        </p:txBody>
      </p:sp>
      <p:sp>
        <p:nvSpPr>
          <p:cNvPr id="15" name="Google Shape;15;p3"/>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0840" y="2170659"/>
            <a:ext cx="5848800" cy="20565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432" y="190209"/>
            <a:ext cx="5848800" cy="6017400"/>
          </a:xfrm>
          <a:prstGeom prst="rect">
            <a:avLst/>
          </a:prstGeom>
          <a:noFill/>
          <a:ln>
            <a:noFill/>
          </a:ln>
        </p:spPr>
        <p:txBody>
          <a:bodyPr spcFirstLastPara="1" wrap="square" lIns="91375" tIns="45675" rIns="91375" bIns="45675" anchor="t" anchorCtr="0">
            <a:normAutofit/>
          </a:bodyPr>
          <a:lstStyle>
            <a:lvl1pPr marL="457200" lvl="0" indent="-342900" algn="l" rtl="0">
              <a:spcBef>
                <a:spcPts val="400"/>
              </a:spcBef>
              <a:spcAft>
                <a:spcPts val="0"/>
              </a:spcAft>
              <a:buClr>
                <a:schemeClr val="dk1"/>
              </a:buClr>
              <a:buSzPts val="1800"/>
              <a:buChar char="•"/>
              <a:defRPr/>
            </a:lvl1pPr>
            <a:lvl2pPr marL="914400" lvl="1" indent="-342900" algn="l" rtl="0">
              <a:spcBef>
                <a:spcPts val="400"/>
              </a:spcBef>
              <a:spcAft>
                <a:spcPts val="0"/>
              </a:spcAft>
              <a:buClr>
                <a:schemeClr val="dk1"/>
              </a:buClr>
              <a:buSzPts val="1800"/>
              <a:buChar char="–"/>
              <a:defRPr/>
            </a:lvl2pPr>
            <a:lvl3pPr marL="1371600" lvl="2" indent="-342900" algn="l" rtl="0">
              <a:spcBef>
                <a:spcPts val="400"/>
              </a:spcBef>
              <a:spcAft>
                <a:spcPts val="0"/>
              </a:spcAft>
              <a:buClr>
                <a:schemeClr val="dk1"/>
              </a:buClr>
              <a:buSzPts val="1800"/>
              <a:buChar char="•"/>
              <a:defRPr/>
            </a:lvl3pPr>
            <a:lvl4pPr marL="1828800" lvl="3" indent="-342900" algn="l" rtl="0">
              <a:spcBef>
                <a:spcPts val="400"/>
              </a:spcBef>
              <a:spcAft>
                <a:spcPts val="0"/>
              </a:spcAft>
              <a:buClr>
                <a:schemeClr val="dk1"/>
              </a:buClr>
              <a:buSzPts val="1800"/>
              <a:buChar char="–"/>
              <a:defRPr/>
            </a:lvl4pPr>
            <a:lvl5pPr marL="2286000" lvl="4" indent="-342900" algn="l" rtl="0">
              <a:spcBef>
                <a:spcPts val="400"/>
              </a:spcBef>
              <a:spcAft>
                <a:spcPts val="0"/>
              </a:spcAft>
              <a:buClr>
                <a:schemeClr val="dk1"/>
              </a:buClr>
              <a:buSzPts val="1800"/>
              <a:buChar char="»"/>
              <a:defRPr/>
            </a:lvl5pPr>
            <a:lvl6pPr marL="2743200" lvl="5" indent="-342900" algn="l" rtl="0">
              <a:spcBef>
                <a:spcPts val="400"/>
              </a:spcBef>
              <a:spcAft>
                <a:spcPts val="0"/>
              </a:spcAft>
              <a:buClr>
                <a:schemeClr val="dk1"/>
              </a:buClr>
              <a:buSzPts val="1800"/>
              <a:buChar char="•"/>
              <a:defRPr/>
            </a:lvl6pPr>
            <a:lvl7pPr marL="3200400" lvl="6" indent="-342900" algn="l" rtl="0">
              <a:spcBef>
                <a:spcPts val="400"/>
              </a:spcBef>
              <a:spcAft>
                <a:spcPts val="0"/>
              </a:spcAft>
              <a:buClr>
                <a:schemeClr val="dk1"/>
              </a:buClr>
              <a:buSzPts val="1800"/>
              <a:buChar char="•"/>
              <a:defRPr/>
            </a:lvl7pPr>
            <a:lvl8pPr marL="3657600" lvl="7" indent="-342900" algn="l" rtl="0">
              <a:spcBef>
                <a:spcPts val="400"/>
              </a:spcBef>
              <a:spcAft>
                <a:spcPts val="0"/>
              </a:spcAft>
              <a:buClr>
                <a:schemeClr val="dk1"/>
              </a:buClr>
              <a:buSzPts val="1800"/>
              <a:buChar char="•"/>
              <a:defRPr/>
            </a:lvl8pPr>
            <a:lvl9pPr marL="4114800" lvl="8" indent="-342900" algn="l" rtl="0">
              <a:spcBef>
                <a:spcPts val="40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752F098-11E8-421A-BB80-91DE1586C441}" type="datetime1">
              <a:rPr lang="en-US" smtClean="0"/>
              <a:t>4/3/2024</a:t>
            </a:fld>
            <a:endParaRPr/>
          </a:p>
        </p:txBody>
      </p:sp>
      <p:sp>
        <p:nvSpPr>
          <p:cNvPr id="123" name="Google Shape;123;p24"/>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24" name="Google Shape;124;p24"/>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64377" y="653495"/>
            <a:ext cx="9960600" cy="840900"/>
          </a:xfrm>
          <a:prstGeom prst="rect">
            <a:avLst/>
          </a:prstGeom>
        </p:spPr>
        <p:txBody>
          <a:bodyPr spcFirstLastPara="1" wrap="square" lIns="116000" tIns="116000" rIns="116000" bIns="11600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 name="Google Shape;18;p4"/>
          <p:cNvSpPr txBox="1">
            <a:spLocks noGrp="1"/>
          </p:cNvSpPr>
          <p:nvPr>
            <p:ph type="body" idx="1"/>
          </p:nvPr>
        </p:nvSpPr>
        <p:spPr>
          <a:xfrm>
            <a:off x="364377" y="1692347"/>
            <a:ext cx="9960600" cy="5016900"/>
          </a:xfrm>
          <a:prstGeom prst="rect">
            <a:avLst/>
          </a:prstGeom>
        </p:spPr>
        <p:txBody>
          <a:bodyPr spcFirstLastPara="1" wrap="square" lIns="116000" tIns="116000" rIns="116000" bIns="116000" anchor="t" anchorCtr="0">
            <a:noAutofit/>
          </a:bodyPr>
          <a:lstStyle>
            <a:lvl1pPr marL="457200" lvl="0" indent="-374650">
              <a:spcBef>
                <a:spcPts val="0"/>
              </a:spcBef>
              <a:spcAft>
                <a:spcPts val="0"/>
              </a:spcAft>
              <a:buSzPts val="2300"/>
              <a:buChar char="●"/>
              <a:defRPr/>
            </a:lvl1pPr>
            <a:lvl2pPr marL="914400" lvl="1" indent="-342900">
              <a:spcBef>
                <a:spcPts val="2000"/>
              </a:spcBef>
              <a:spcAft>
                <a:spcPts val="0"/>
              </a:spcAft>
              <a:buSzPts val="1800"/>
              <a:buChar char="○"/>
              <a:defRPr/>
            </a:lvl2pPr>
            <a:lvl3pPr marL="1371600" lvl="2" indent="-342900">
              <a:spcBef>
                <a:spcPts val="2000"/>
              </a:spcBef>
              <a:spcAft>
                <a:spcPts val="0"/>
              </a:spcAft>
              <a:buSzPts val="1800"/>
              <a:buChar char="■"/>
              <a:defRPr/>
            </a:lvl3pPr>
            <a:lvl4pPr marL="1828800" lvl="3" indent="-342900">
              <a:spcBef>
                <a:spcPts val="2000"/>
              </a:spcBef>
              <a:spcAft>
                <a:spcPts val="0"/>
              </a:spcAft>
              <a:buSzPts val="1800"/>
              <a:buChar char="●"/>
              <a:defRPr/>
            </a:lvl4pPr>
            <a:lvl5pPr marL="2286000" lvl="4" indent="-342900">
              <a:spcBef>
                <a:spcPts val="2000"/>
              </a:spcBef>
              <a:spcAft>
                <a:spcPts val="0"/>
              </a:spcAft>
              <a:buSzPts val="1800"/>
              <a:buChar char="○"/>
              <a:defRPr/>
            </a:lvl5pPr>
            <a:lvl6pPr marL="2743200" lvl="5" indent="-342900">
              <a:spcBef>
                <a:spcPts val="2000"/>
              </a:spcBef>
              <a:spcAft>
                <a:spcPts val="0"/>
              </a:spcAft>
              <a:buSzPts val="1800"/>
              <a:buChar char="■"/>
              <a:defRPr/>
            </a:lvl6pPr>
            <a:lvl7pPr marL="3200400" lvl="6" indent="-342900">
              <a:spcBef>
                <a:spcPts val="2000"/>
              </a:spcBef>
              <a:spcAft>
                <a:spcPts val="0"/>
              </a:spcAft>
              <a:buSzPts val="1800"/>
              <a:buChar char="●"/>
              <a:defRPr/>
            </a:lvl7pPr>
            <a:lvl8pPr marL="3657600" lvl="7" indent="-342900">
              <a:spcBef>
                <a:spcPts val="2000"/>
              </a:spcBef>
              <a:spcAft>
                <a:spcPts val="0"/>
              </a:spcAft>
              <a:buSzPts val="1800"/>
              <a:buChar char="○"/>
              <a:defRPr/>
            </a:lvl8pPr>
            <a:lvl9pPr marL="4114800" lvl="8" indent="-342900">
              <a:spcBef>
                <a:spcPts val="2000"/>
              </a:spcBef>
              <a:spcAft>
                <a:spcPts val="2000"/>
              </a:spcAft>
              <a:buSzPts val="1800"/>
              <a:buChar char="■"/>
              <a:defRPr/>
            </a:lvl9pPr>
          </a:lstStyle>
          <a:p>
            <a:endParaRPr/>
          </a:p>
        </p:txBody>
      </p:sp>
      <p:sp>
        <p:nvSpPr>
          <p:cNvPr id="19" name="Google Shape;19;p4"/>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64377" y="653495"/>
            <a:ext cx="9960600" cy="840900"/>
          </a:xfrm>
          <a:prstGeom prst="rect">
            <a:avLst/>
          </a:prstGeom>
        </p:spPr>
        <p:txBody>
          <a:bodyPr spcFirstLastPara="1" wrap="square" lIns="116000" tIns="116000" rIns="116000" bIns="11600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2" name="Google Shape;22;p5"/>
          <p:cNvSpPr txBox="1">
            <a:spLocks noGrp="1"/>
          </p:cNvSpPr>
          <p:nvPr>
            <p:ph type="body" idx="1"/>
          </p:nvPr>
        </p:nvSpPr>
        <p:spPr>
          <a:xfrm>
            <a:off x="364377" y="1692347"/>
            <a:ext cx="4675800" cy="5016900"/>
          </a:xfrm>
          <a:prstGeom prst="rect">
            <a:avLst/>
          </a:prstGeom>
        </p:spPr>
        <p:txBody>
          <a:bodyPr spcFirstLastPara="1" wrap="square" lIns="116000" tIns="116000" rIns="116000" bIns="116000" anchor="t" anchorCtr="0">
            <a:noAutofit/>
          </a:bodyPr>
          <a:lstStyle>
            <a:lvl1pPr marL="457200" lvl="0" indent="-342900">
              <a:spcBef>
                <a:spcPts val="0"/>
              </a:spcBef>
              <a:spcAft>
                <a:spcPts val="0"/>
              </a:spcAft>
              <a:buSzPts val="1800"/>
              <a:buChar char="●"/>
              <a:defRPr sz="18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3" name="Google Shape;23;p5"/>
          <p:cNvSpPr txBox="1">
            <a:spLocks noGrp="1"/>
          </p:cNvSpPr>
          <p:nvPr>
            <p:ph type="body" idx="2"/>
          </p:nvPr>
        </p:nvSpPr>
        <p:spPr>
          <a:xfrm>
            <a:off x="5649070" y="1692347"/>
            <a:ext cx="4675800" cy="5016900"/>
          </a:xfrm>
          <a:prstGeom prst="rect">
            <a:avLst/>
          </a:prstGeom>
        </p:spPr>
        <p:txBody>
          <a:bodyPr spcFirstLastPara="1" wrap="square" lIns="116000" tIns="116000" rIns="116000" bIns="116000" anchor="t" anchorCtr="0">
            <a:noAutofit/>
          </a:bodyPr>
          <a:lstStyle>
            <a:lvl1pPr marL="457200" lvl="0" indent="-342900">
              <a:spcBef>
                <a:spcPts val="0"/>
              </a:spcBef>
              <a:spcAft>
                <a:spcPts val="0"/>
              </a:spcAft>
              <a:buSzPts val="1800"/>
              <a:buChar char="●"/>
              <a:defRPr sz="18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4" name="Google Shape;24;p5"/>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64377" y="653495"/>
            <a:ext cx="9960600" cy="840900"/>
          </a:xfrm>
          <a:prstGeom prst="rect">
            <a:avLst/>
          </a:prstGeom>
        </p:spPr>
        <p:txBody>
          <a:bodyPr spcFirstLastPara="1" wrap="square" lIns="116000" tIns="116000" rIns="116000" bIns="11600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7" name="Google Shape;27;p6"/>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64377" y="815868"/>
            <a:ext cx="3282600" cy="1109700"/>
          </a:xfrm>
          <a:prstGeom prst="rect">
            <a:avLst/>
          </a:prstGeom>
        </p:spPr>
        <p:txBody>
          <a:bodyPr spcFirstLastPara="1" wrap="square" lIns="116000" tIns="116000" rIns="116000" bIns="116000"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0" name="Google Shape;30;p7"/>
          <p:cNvSpPr txBox="1">
            <a:spLocks noGrp="1"/>
          </p:cNvSpPr>
          <p:nvPr>
            <p:ph type="body" idx="1"/>
          </p:nvPr>
        </p:nvSpPr>
        <p:spPr>
          <a:xfrm>
            <a:off x="364377" y="2040552"/>
            <a:ext cx="3282600" cy="4668900"/>
          </a:xfrm>
          <a:prstGeom prst="rect">
            <a:avLst/>
          </a:prstGeom>
        </p:spPr>
        <p:txBody>
          <a:bodyPr spcFirstLastPara="1" wrap="square" lIns="116000" tIns="116000" rIns="116000" bIns="116000" anchor="t" anchorCtr="0">
            <a:noAutofit/>
          </a:bodyPr>
          <a:lstStyle>
            <a:lvl1pPr marL="457200" lvl="0" indent="-323850">
              <a:spcBef>
                <a:spcPts val="0"/>
              </a:spcBef>
              <a:spcAft>
                <a:spcPts val="0"/>
              </a:spcAft>
              <a:buSzPts val="1500"/>
              <a:buChar char="●"/>
              <a:defRPr sz="15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31" name="Google Shape;31;p7"/>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73102" y="661021"/>
            <a:ext cx="7443900" cy="6007200"/>
          </a:xfrm>
          <a:prstGeom prst="rect">
            <a:avLst/>
          </a:prstGeom>
        </p:spPr>
        <p:txBody>
          <a:bodyPr spcFirstLastPara="1" wrap="square" lIns="116000" tIns="116000" rIns="116000" bIns="116000" anchor="ctr" anchorCtr="0">
            <a:no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a:endParaRPr/>
          </a:p>
        </p:txBody>
      </p:sp>
      <p:sp>
        <p:nvSpPr>
          <p:cNvPr id="34" name="Google Shape;34;p8"/>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5344663" y="-184"/>
            <a:ext cx="5344800" cy="7552800"/>
          </a:xfrm>
          <a:prstGeom prst="rect">
            <a:avLst/>
          </a:prstGeom>
          <a:solidFill>
            <a:schemeClr val="lt2"/>
          </a:solidFill>
          <a:ln>
            <a:noFill/>
          </a:ln>
        </p:spPr>
        <p:txBody>
          <a:bodyPr spcFirstLastPara="1" wrap="square" lIns="116000" tIns="116000" rIns="116000" bIns="1160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10369" y="1810850"/>
            <a:ext cx="4728900" cy="2176800"/>
          </a:xfrm>
          <a:prstGeom prst="rect">
            <a:avLst/>
          </a:prstGeom>
        </p:spPr>
        <p:txBody>
          <a:bodyPr spcFirstLastPara="1" wrap="square" lIns="116000" tIns="116000" rIns="116000" bIns="116000" anchor="b" anchorCtr="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38" name="Google Shape;38;p9"/>
          <p:cNvSpPr txBox="1">
            <a:spLocks noGrp="1"/>
          </p:cNvSpPr>
          <p:nvPr>
            <p:ph type="subTitle" idx="1"/>
          </p:nvPr>
        </p:nvSpPr>
        <p:spPr>
          <a:xfrm>
            <a:off x="310369" y="4116163"/>
            <a:ext cx="4728900" cy="1813800"/>
          </a:xfrm>
          <a:prstGeom prst="rect">
            <a:avLst/>
          </a:prstGeom>
        </p:spPr>
        <p:txBody>
          <a:bodyPr spcFirstLastPara="1" wrap="square" lIns="116000" tIns="116000" rIns="116000" bIns="116000" anchor="t" anchorCtr="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a:endParaRPr/>
          </a:p>
        </p:txBody>
      </p:sp>
      <p:sp>
        <p:nvSpPr>
          <p:cNvPr id="39" name="Google Shape;39;p9"/>
          <p:cNvSpPr txBox="1">
            <a:spLocks noGrp="1"/>
          </p:cNvSpPr>
          <p:nvPr>
            <p:ph type="body" idx="2"/>
          </p:nvPr>
        </p:nvSpPr>
        <p:spPr>
          <a:xfrm>
            <a:off x="5774270" y="1063265"/>
            <a:ext cx="4485300" cy="5426100"/>
          </a:xfrm>
          <a:prstGeom prst="rect">
            <a:avLst/>
          </a:prstGeom>
        </p:spPr>
        <p:txBody>
          <a:bodyPr spcFirstLastPara="1" wrap="square" lIns="116000" tIns="116000" rIns="116000" bIns="116000" anchor="ctr" anchorCtr="0">
            <a:noAutofit/>
          </a:bodyPr>
          <a:lstStyle>
            <a:lvl1pPr marL="457200" lvl="0" indent="-374650">
              <a:spcBef>
                <a:spcPts val="0"/>
              </a:spcBef>
              <a:spcAft>
                <a:spcPts val="0"/>
              </a:spcAft>
              <a:buSzPts val="2300"/>
              <a:buChar char="●"/>
              <a:defRPr/>
            </a:lvl1pPr>
            <a:lvl2pPr marL="914400" lvl="1" indent="-342900">
              <a:spcBef>
                <a:spcPts val="2000"/>
              </a:spcBef>
              <a:spcAft>
                <a:spcPts val="0"/>
              </a:spcAft>
              <a:buSzPts val="1800"/>
              <a:buChar char="○"/>
              <a:defRPr/>
            </a:lvl2pPr>
            <a:lvl3pPr marL="1371600" lvl="2" indent="-342900">
              <a:spcBef>
                <a:spcPts val="2000"/>
              </a:spcBef>
              <a:spcAft>
                <a:spcPts val="0"/>
              </a:spcAft>
              <a:buSzPts val="1800"/>
              <a:buChar char="■"/>
              <a:defRPr/>
            </a:lvl3pPr>
            <a:lvl4pPr marL="1828800" lvl="3" indent="-342900">
              <a:spcBef>
                <a:spcPts val="2000"/>
              </a:spcBef>
              <a:spcAft>
                <a:spcPts val="0"/>
              </a:spcAft>
              <a:buSzPts val="1800"/>
              <a:buChar char="●"/>
              <a:defRPr/>
            </a:lvl4pPr>
            <a:lvl5pPr marL="2286000" lvl="4" indent="-342900">
              <a:spcBef>
                <a:spcPts val="2000"/>
              </a:spcBef>
              <a:spcAft>
                <a:spcPts val="0"/>
              </a:spcAft>
              <a:buSzPts val="1800"/>
              <a:buChar char="○"/>
              <a:defRPr/>
            </a:lvl5pPr>
            <a:lvl6pPr marL="2743200" lvl="5" indent="-342900">
              <a:spcBef>
                <a:spcPts val="2000"/>
              </a:spcBef>
              <a:spcAft>
                <a:spcPts val="0"/>
              </a:spcAft>
              <a:buSzPts val="1800"/>
              <a:buChar char="■"/>
              <a:defRPr/>
            </a:lvl6pPr>
            <a:lvl7pPr marL="3200400" lvl="6" indent="-342900">
              <a:spcBef>
                <a:spcPts val="2000"/>
              </a:spcBef>
              <a:spcAft>
                <a:spcPts val="0"/>
              </a:spcAft>
              <a:buSzPts val="1800"/>
              <a:buChar char="●"/>
              <a:defRPr/>
            </a:lvl7pPr>
            <a:lvl8pPr marL="3657600" lvl="7" indent="-342900">
              <a:spcBef>
                <a:spcPts val="2000"/>
              </a:spcBef>
              <a:spcAft>
                <a:spcPts val="0"/>
              </a:spcAft>
              <a:buSzPts val="1800"/>
              <a:buChar char="○"/>
              <a:defRPr/>
            </a:lvl8pPr>
            <a:lvl9pPr marL="4114800" lvl="8" indent="-342900">
              <a:spcBef>
                <a:spcPts val="2000"/>
              </a:spcBef>
              <a:spcAft>
                <a:spcPts val="2000"/>
              </a:spcAft>
              <a:buSzPts val="1800"/>
              <a:buChar char="■"/>
              <a:defRPr/>
            </a:lvl9pPr>
          </a:lstStyle>
          <a:p>
            <a:endParaRPr/>
          </a:p>
        </p:txBody>
      </p:sp>
      <p:sp>
        <p:nvSpPr>
          <p:cNvPr id="40" name="Google Shape;40;p9"/>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64377" y="6212369"/>
            <a:ext cx="7012500" cy="888600"/>
          </a:xfrm>
          <a:prstGeom prst="rect">
            <a:avLst/>
          </a:prstGeom>
        </p:spPr>
        <p:txBody>
          <a:bodyPr spcFirstLastPara="1" wrap="square" lIns="116000" tIns="116000" rIns="116000" bIns="116000" anchor="ctr" anchorCtr="0">
            <a:noAutofit/>
          </a:bodyPr>
          <a:lstStyle>
            <a:lvl1pPr marL="457200" lvl="0" indent="-228600">
              <a:lnSpc>
                <a:spcPct val="100000"/>
              </a:lnSpc>
              <a:spcBef>
                <a:spcPts val="0"/>
              </a:spcBef>
              <a:spcAft>
                <a:spcPts val="0"/>
              </a:spcAft>
              <a:buSzPts val="2300"/>
              <a:buNone/>
              <a:defRPr/>
            </a:lvl1pPr>
          </a:lstStyle>
          <a:p>
            <a:endParaRPr/>
          </a:p>
        </p:txBody>
      </p:sp>
      <p:sp>
        <p:nvSpPr>
          <p:cNvPr id="43" name="Google Shape;43;p10"/>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64377" y="653495"/>
            <a:ext cx="9960600" cy="840900"/>
          </a:xfrm>
          <a:prstGeom prst="rect">
            <a:avLst/>
          </a:prstGeom>
          <a:noFill/>
          <a:ln>
            <a:noFill/>
          </a:ln>
        </p:spPr>
        <p:txBody>
          <a:bodyPr spcFirstLastPara="1" wrap="square" lIns="116000" tIns="116000" rIns="116000" bIns="116000" anchor="t" anchorCtr="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a:endParaRPr/>
          </a:p>
        </p:txBody>
      </p:sp>
      <p:sp>
        <p:nvSpPr>
          <p:cNvPr id="7" name="Google Shape;7;p1"/>
          <p:cNvSpPr txBox="1">
            <a:spLocks noGrp="1"/>
          </p:cNvSpPr>
          <p:nvPr>
            <p:ph type="body" idx="1"/>
          </p:nvPr>
        </p:nvSpPr>
        <p:spPr>
          <a:xfrm>
            <a:off x="364377" y="1692347"/>
            <a:ext cx="9960600" cy="5016900"/>
          </a:xfrm>
          <a:prstGeom prst="rect">
            <a:avLst/>
          </a:prstGeom>
          <a:noFill/>
          <a:ln>
            <a:noFill/>
          </a:ln>
        </p:spPr>
        <p:txBody>
          <a:bodyPr spcFirstLastPara="1" wrap="square" lIns="116000" tIns="116000" rIns="116000" bIns="116000" anchor="t" anchorCtr="0">
            <a:noAutofit/>
          </a:bodyPr>
          <a:lstStyle>
            <a:lvl1pPr marL="457200" lvl="0" indent="-374650">
              <a:lnSpc>
                <a:spcPct val="115000"/>
              </a:lnSpc>
              <a:spcBef>
                <a:spcPts val="0"/>
              </a:spcBef>
              <a:spcAft>
                <a:spcPts val="0"/>
              </a:spcAft>
              <a:buClr>
                <a:schemeClr val="dk2"/>
              </a:buClr>
              <a:buSzPts val="2300"/>
              <a:buChar char="●"/>
              <a:defRPr sz="2300">
                <a:solidFill>
                  <a:schemeClr val="dk2"/>
                </a:solidFill>
              </a:defRPr>
            </a:lvl1pPr>
            <a:lvl2pPr marL="914400" lvl="1" indent="-342900">
              <a:lnSpc>
                <a:spcPct val="115000"/>
              </a:lnSpc>
              <a:spcBef>
                <a:spcPts val="2000"/>
              </a:spcBef>
              <a:spcAft>
                <a:spcPts val="0"/>
              </a:spcAft>
              <a:buClr>
                <a:schemeClr val="dk2"/>
              </a:buClr>
              <a:buSzPts val="1800"/>
              <a:buChar char="○"/>
              <a:defRPr sz="1800">
                <a:solidFill>
                  <a:schemeClr val="dk2"/>
                </a:solidFill>
              </a:defRPr>
            </a:lvl2pPr>
            <a:lvl3pPr marL="1371600" lvl="2" indent="-342900">
              <a:lnSpc>
                <a:spcPct val="115000"/>
              </a:lnSpc>
              <a:spcBef>
                <a:spcPts val="2000"/>
              </a:spcBef>
              <a:spcAft>
                <a:spcPts val="0"/>
              </a:spcAft>
              <a:buClr>
                <a:schemeClr val="dk2"/>
              </a:buClr>
              <a:buSzPts val="1800"/>
              <a:buChar char="■"/>
              <a:defRPr sz="1800">
                <a:solidFill>
                  <a:schemeClr val="dk2"/>
                </a:solidFill>
              </a:defRPr>
            </a:lvl3pPr>
            <a:lvl4pPr marL="1828800" lvl="3" indent="-342900">
              <a:lnSpc>
                <a:spcPct val="115000"/>
              </a:lnSpc>
              <a:spcBef>
                <a:spcPts val="2000"/>
              </a:spcBef>
              <a:spcAft>
                <a:spcPts val="0"/>
              </a:spcAft>
              <a:buClr>
                <a:schemeClr val="dk2"/>
              </a:buClr>
              <a:buSzPts val="1800"/>
              <a:buChar char="●"/>
              <a:defRPr sz="1800">
                <a:solidFill>
                  <a:schemeClr val="dk2"/>
                </a:solidFill>
              </a:defRPr>
            </a:lvl4pPr>
            <a:lvl5pPr marL="2286000" lvl="4" indent="-342900">
              <a:lnSpc>
                <a:spcPct val="115000"/>
              </a:lnSpc>
              <a:spcBef>
                <a:spcPts val="2000"/>
              </a:spcBef>
              <a:spcAft>
                <a:spcPts val="0"/>
              </a:spcAft>
              <a:buClr>
                <a:schemeClr val="dk2"/>
              </a:buClr>
              <a:buSzPts val="1800"/>
              <a:buChar char="○"/>
              <a:defRPr sz="1800">
                <a:solidFill>
                  <a:schemeClr val="dk2"/>
                </a:solidFill>
              </a:defRPr>
            </a:lvl5pPr>
            <a:lvl6pPr marL="2743200" lvl="5" indent="-342900">
              <a:lnSpc>
                <a:spcPct val="115000"/>
              </a:lnSpc>
              <a:spcBef>
                <a:spcPts val="2000"/>
              </a:spcBef>
              <a:spcAft>
                <a:spcPts val="0"/>
              </a:spcAft>
              <a:buClr>
                <a:schemeClr val="dk2"/>
              </a:buClr>
              <a:buSzPts val="1800"/>
              <a:buChar char="■"/>
              <a:defRPr sz="1800">
                <a:solidFill>
                  <a:schemeClr val="dk2"/>
                </a:solidFill>
              </a:defRPr>
            </a:lvl6pPr>
            <a:lvl7pPr marL="3200400" lvl="6" indent="-342900">
              <a:lnSpc>
                <a:spcPct val="115000"/>
              </a:lnSpc>
              <a:spcBef>
                <a:spcPts val="2000"/>
              </a:spcBef>
              <a:spcAft>
                <a:spcPts val="0"/>
              </a:spcAft>
              <a:buClr>
                <a:schemeClr val="dk2"/>
              </a:buClr>
              <a:buSzPts val="1800"/>
              <a:buChar char="●"/>
              <a:defRPr sz="1800">
                <a:solidFill>
                  <a:schemeClr val="dk2"/>
                </a:solidFill>
              </a:defRPr>
            </a:lvl7pPr>
            <a:lvl8pPr marL="3657600" lvl="7" indent="-342900">
              <a:lnSpc>
                <a:spcPct val="115000"/>
              </a:lnSpc>
              <a:spcBef>
                <a:spcPts val="2000"/>
              </a:spcBef>
              <a:spcAft>
                <a:spcPts val="0"/>
              </a:spcAft>
              <a:buClr>
                <a:schemeClr val="dk2"/>
              </a:buClr>
              <a:buSzPts val="1800"/>
              <a:buChar char="○"/>
              <a:defRPr sz="1800">
                <a:solidFill>
                  <a:schemeClr val="dk2"/>
                </a:solidFill>
              </a:defRPr>
            </a:lvl8pPr>
            <a:lvl9pPr marL="4114800" lvl="8" indent="-342900">
              <a:lnSpc>
                <a:spcPct val="115000"/>
              </a:lnSpc>
              <a:spcBef>
                <a:spcPts val="2000"/>
              </a:spcBef>
              <a:spcAft>
                <a:spcPts val="2000"/>
              </a:spcAft>
              <a:buClr>
                <a:schemeClr val="dk2"/>
              </a:buClr>
              <a:buSzPts val="1800"/>
              <a:buChar char="■"/>
              <a:defRPr sz="1800">
                <a:solidFill>
                  <a:schemeClr val="dk2"/>
                </a:solidFill>
              </a:defRPr>
            </a:lvl9pPr>
          </a:lstStyle>
          <a:p>
            <a:endParaRPr/>
          </a:p>
        </p:txBody>
      </p:sp>
      <p:sp>
        <p:nvSpPr>
          <p:cNvPr id="8" name="Google Shape;8;p1"/>
          <p:cNvSpPr txBox="1">
            <a:spLocks noGrp="1"/>
          </p:cNvSpPr>
          <p:nvPr>
            <p:ph type="sldNum" idx="12"/>
          </p:nvPr>
        </p:nvSpPr>
        <p:spPr>
          <a:xfrm>
            <a:off x="9904293" y="6847680"/>
            <a:ext cx="641400" cy="578100"/>
          </a:xfrm>
          <a:prstGeom prst="rect">
            <a:avLst/>
          </a:prstGeom>
          <a:noFill/>
          <a:ln>
            <a:noFill/>
          </a:ln>
        </p:spPr>
        <p:txBody>
          <a:bodyPr spcFirstLastPara="1" wrap="square" lIns="116000" tIns="116000" rIns="116000" bIns="1160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026" y="1599448"/>
            <a:ext cx="8226600" cy="4524000"/>
          </a:xfrm>
          <a:prstGeom prst="rect">
            <a:avLst/>
          </a:prstGeom>
          <a:noFill/>
          <a:ln>
            <a:noFill/>
          </a:ln>
        </p:spPr>
        <p:txBody>
          <a:bodyPr spcFirstLastPara="1" wrap="square" lIns="91375" tIns="45675" rIns="91375" bIns="45675" anchor="t" anchorCtr="0">
            <a:norm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4FB4E6D-049E-4E2B-8B69-5C4AB76F237E}" type="datetime1">
              <a:rPr lang="en-US" smtClean="0"/>
              <a:t>4/3/2024</a:t>
            </a:fld>
            <a:endParaRPr/>
          </a:p>
        </p:txBody>
      </p:sp>
      <p:sp>
        <p:nvSpPr>
          <p:cNvPr id="54" name="Google Shape;54;p13"/>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ICATM-2024</a:t>
            </a:r>
            <a:endParaRPr/>
          </a:p>
        </p:txBody>
      </p:sp>
      <p:sp>
        <p:nvSpPr>
          <p:cNvPr id="55" name="Google Shape;55;p13"/>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1625"/>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3" name="TextBox 2">
            <a:extLst>
              <a:ext uri="{FF2B5EF4-FFF2-40B4-BE49-F238E27FC236}">
                <a16:creationId xmlns:a16="http://schemas.microsoft.com/office/drawing/2014/main" id="{5D49E9F5-6F18-4550-D914-148A214FE693}"/>
              </a:ext>
            </a:extLst>
          </p:cNvPr>
          <p:cNvSpPr txBox="1"/>
          <p:nvPr/>
        </p:nvSpPr>
        <p:spPr>
          <a:xfrm>
            <a:off x="1323192" y="2549560"/>
            <a:ext cx="8089750" cy="2920992"/>
          </a:xfrm>
          <a:prstGeom prst="rect">
            <a:avLst/>
          </a:prstGeom>
          <a:noFill/>
        </p:spPr>
        <p:txBody>
          <a:bodyPr wrap="square" rtlCol="0">
            <a:spAutoFit/>
          </a:bodyPr>
          <a:lstStyle/>
          <a:p>
            <a:pPr algn="ctr">
              <a:lnSpc>
                <a:spcPct val="150000"/>
              </a:lnSpc>
            </a:pPr>
            <a:r>
              <a:rPr lang="en-US" sz="2800" dirty="0"/>
              <a:t>Organized by</a:t>
            </a:r>
          </a:p>
          <a:p>
            <a:pPr algn="ctr">
              <a:lnSpc>
                <a:spcPct val="150000"/>
              </a:lnSpc>
            </a:pPr>
            <a:r>
              <a:rPr lang="en-US" sz="2800" dirty="0"/>
              <a:t>A. C. Patil College of Engineering &amp; Management,</a:t>
            </a:r>
          </a:p>
          <a:p>
            <a:pPr algn="ctr">
              <a:lnSpc>
                <a:spcPct val="150000"/>
              </a:lnSpc>
            </a:pPr>
            <a:r>
              <a:rPr lang="en-US" sz="2800" dirty="0"/>
              <a:t>Kharghar, Navi Mumbai</a:t>
            </a:r>
          </a:p>
          <a:p>
            <a:pPr algn="ctr">
              <a:lnSpc>
                <a:spcPct val="150000"/>
              </a:lnSpc>
            </a:pPr>
            <a:r>
              <a:rPr lang="en-US" sz="1200" dirty="0"/>
              <a:t>www.acpce.org</a:t>
            </a:r>
            <a:endParaRPr lang="en-IN" sz="1200" dirty="0"/>
          </a:p>
          <a:p>
            <a:pPr>
              <a:lnSpc>
                <a:spcPct val="150000"/>
              </a:lnSpc>
            </a:pPr>
            <a:endParaRPr lang="en-IN" sz="2800" dirty="0"/>
          </a:p>
        </p:txBody>
      </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a:t>
            </a:fld>
            <a:endParaRPr lang="en" dirty="0"/>
          </a:p>
        </p:txBody>
      </p:sp>
      <p:graphicFrame>
        <p:nvGraphicFramePr>
          <p:cNvPr id="2" name="Table 1">
            <a:extLst>
              <a:ext uri="{FF2B5EF4-FFF2-40B4-BE49-F238E27FC236}">
                <a16:creationId xmlns:a16="http://schemas.microsoft.com/office/drawing/2014/main" id="{7F3C092C-D620-3308-61B7-55543316BB9C}"/>
              </a:ext>
            </a:extLst>
          </p:cNvPr>
          <p:cNvGraphicFramePr>
            <a:graphicFrameLocks noGrp="1"/>
          </p:cNvGraphicFramePr>
          <p:nvPr>
            <p:extLst>
              <p:ext uri="{D42A27DB-BD31-4B8C-83A1-F6EECF244321}">
                <p14:modId xmlns:p14="http://schemas.microsoft.com/office/powerpoint/2010/main" val="339646670"/>
              </p:ext>
            </p:extLst>
          </p:nvPr>
        </p:nvGraphicFramePr>
        <p:xfrm>
          <a:off x="1848077" y="5074136"/>
          <a:ext cx="7125759" cy="1158240"/>
        </p:xfrm>
        <a:graphic>
          <a:graphicData uri="http://schemas.openxmlformats.org/drawingml/2006/table">
            <a:tbl>
              <a:tblPr firstRow="1" bandRow="1">
                <a:tableStyleId>{5C22544A-7EE6-4342-B048-85BDC9FD1C3A}</a:tableStyleId>
              </a:tblPr>
              <a:tblGrid>
                <a:gridCol w="2375253">
                  <a:extLst>
                    <a:ext uri="{9D8B030D-6E8A-4147-A177-3AD203B41FA5}">
                      <a16:colId xmlns:a16="http://schemas.microsoft.com/office/drawing/2014/main" val="1161455036"/>
                    </a:ext>
                  </a:extLst>
                </a:gridCol>
                <a:gridCol w="2375253">
                  <a:extLst>
                    <a:ext uri="{9D8B030D-6E8A-4147-A177-3AD203B41FA5}">
                      <a16:colId xmlns:a16="http://schemas.microsoft.com/office/drawing/2014/main" val="1698940993"/>
                    </a:ext>
                  </a:extLst>
                </a:gridCol>
                <a:gridCol w="2375253">
                  <a:extLst>
                    <a:ext uri="{9D8B030D-6E8A-4147-A177-3AD203B41FA5}">
                      <a16:colId xmlns:a16="http://schemas.microsoft.com/office/drawing/2014/main" val="1463300658"/>
                    </a:ext>
                  </a:extLst>
                </a:gridCol>
              </a:tblGrid>
              <a:tr h="370840">
                <a:tc>
                  <a:txBody>
                    <a:bodyPr/>
                    <a:lstStyle/>
                    <a:p>
                      <a:endParaRPr lang="en-IN" dirty="0"/>
                    </a:p>
                    <a:p>
                      <a:endParaRPr lang="en-IN" dirty="0"/>
                    </a:p>
                  </a:txBody>
                  <a:tcPr>
                    <a:solidFill>
                      <a:schemeClr val="bg1"/>
                    </a:solidFill>
                  </a:tcPr>
                </a:tc>
                <a:tc>
                  <a:txBody>
                    <a:bodyPr/>
                    <a:lstStyle/>
                    <a:p>
                      <a:endParaRPr lang="en-IN" dirty="0"/>
                    </a:p>
                  </a:txBody>
                  <a:tcPr>
                    <a:solidFill>
                      <a:schemeClr val="bg1"/>
                    </a:solidFill>
                  </a:tcPr>
                </a:tc>
                <a:tc>
                  <a:txBody>
                    <a:bodyPr/>
                    <a:lstStyle/>
                    <a:p>
                      <a:endParaRPr lang="en-IN" dirty="0"/>
                    </a:p>
                    <a:p>
                      <a:endParaRPr lang="en-IN" dirty="0"/>
                    </a:p>
                    <a:p>
                      <a:endParaRPr lang="en-IN" dirty="0"/>
                    </a:p>
                    <a:p>
                      <a:endParaRPr lang="en-IN" dirty="0"/>
                    </a:p>
                    <a:p>
                      <a:endParaRPr lang="en-IN" dirty="0"/>
                    </a:p>
                  </a:txBody>
                  <a:tcPr>
                    <a:solidFill>
                      <a:schemeClr val="bg1"/>
                    </a:solidFill>
                  </a:tcPr>
                </a:tc>
                <a:extLst>
                  <a:ext uri="{0D108BD9-81ED-4DB2-BD59-A6C34878D82A}">
                    <a16:rowId xmlns:a16="http://schemas.microsoft.com/office/drawing/2014/main" val="3652963164"/>
                  </a:ext>
                </a:extLst>
              </a:tr>
            </a:tbl>
          </a:graphicData>
        </a:graphic>
      </p:graphicFrame>
      <p:pic>
        <p:nvPicPr>
          <p:cNvPr id="10" name="Picture 9">
            <a:extLst>
              <a:ext uri="{FF2B5EF4-FFF2-40B4-BE49-F238E27FC236}">
                <a16:creationId xmlns:a16="http://schemas.microsoft.com/office/drawing/2014/main" id="{1EFEEF12-FAD6-ED61-06AC-83462DEBFCF6}"/>
              </a:ext>
            </a:extLst>
          </p:cNvPr>
          <p:cNvPicPr>
            <a:picLocks noChangeAspect="1"/>
          </p:cNvPicPr>
          <p:nvPr/>
        </p:nvPicPr>
        <p:blipFill>
          <a:blip r:embed="rId7"/>
          <a:stretch>
            <a:fillRect/>
          </a:stretch>
        </p:blipFill>
        <p:spPr>
          <a:xfrm>
            <a:off x="1848076" y="5081133"/>
            <a:ext cx="2388021" cy="1103810"/>
          </a:xfrm>
          <a:prstGeom prst="rect">
            <a:avLst/>
          </a:prstGeom>
        </p:spPr>
      </p:pic>
      <p:pic>
        <p:nvPicPr>
          <p:cNvPr id="12" name="Picture 11">
            <a:extLst>
              <a:ext uri="{FF2B5EF4-FFF2-40B4-BE49-F238E27FC236}">
                <a16:creationId xmlns:a16="http://schemas.microsoft.com/office/drawing/2014/main" id="{B2D5FB47-7002-3C6E-BF72-582613DD5792}"/>
              </a:ext>
            </a:extLst>
          </p:cNvPr>
          <p:cNvPicPr>
            <a:picLocks noChangeAspect="1"/>
          </p:cNvPicPr>
          <p:nvPr/>
        </p:nvPicPr>
        <p:blipFill>
          <a:blip r:embed="rId8"/>
          <a:stretch>
            <a:fillRect/>
          </a:stretch>
        </p:blipFill>
        <p:spPr>
          <a:xfrm>
            <a:off x="6689920" y="5138571"/>
            <a:ext cx="2050865" cy="1114969"/>
          </a:xfrm>
          <a:prstGeom prst="rect">
            <a:avLst/>
          </a:prstGeom>
        </p:spPr>
      </p:pic>
      <p:pic>
        <p:nvPicPr>
          <p:cNvPr id="14" name="Picture 13">
            <a:extLst>
              <a:ext uri="{FF2B5EF4-FFF2-40B4-BE49-F238E27FC236}">
                <a16:creationId xmlns:a16="http://schemas.microsoft.com/office/drawing/2014/main" id="{27229F13-68F7-A69C-610A-AF7995F6C02C}"/>
              </a:ext>
            </a:extLst>
          </p:cNvPr>
          <p:cNvPicPr>
            <a:picLocks noChangeAspect="1"/>
          </p:cNvPicPr>
          <p:nvPr/>
        </p:nvPicPr>
        <p:blipFill>
          <a:blip r:embed="rId9"/>
          <a:stretch>
            <a:fillRect/>
          </a:stretch>
        </p:blipFill>
        <p:spPr>
          <a:xfrm>
            <a:off x="4236096" y="5074135"/>
            <a:ext cx="2388021" cy="11108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10</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Methodology (1-3  slides)</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339587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11</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Results &amp; Discussion (1-3  slides)</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1528573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12</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Results &amp; Discussion (1-3  slides)</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119213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13</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SWOT Analysis (1 slide)</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152857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14</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Conclusion / Future Scope (1 slide)</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242680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15</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Conclusion / Future Scope (1 slide)</a:t>
            </a:r>
          </a:p>
        </p:txBody>
      </p:sp>
      <p:sp>
        <p:nvSpPr>
          <p:cNvPr id="10" name="TextBox 9">
            <a:extLst>
              <a:ext uri="{FF2B5EF4-FFF2-40B4-BE49-F238E27FC236}">
                <a16:creationId xmlns:a16="http://schemas.microsoft.com/office/drawing/2014/main" id="{95D04100-395D-B083-0DA2-C055CF01D529}"/>
              </a:ext>
            </a:extLst>
          </p:cNvPr>
          <p:cNvSpPr txBox="1"/>
          <p:nvPr/>
        </p:nvSpPr>
        <p:spPr>
          <a:xfrm>
            <a:off x="695851" y="2834397"/>
            <a:ext cx="9344696" cy="1893339"/>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Respect disadvantages of VR</a:t>
            </a:r>
          </a:p>
          <a:p>
            <a:pPr marL="285750" indent="-285750">
              <a:lnSpc>
                <a:spcPct val="150000"/>
              </a:lnSpc>
              <a:buFont typeface="Arial" pitchFamily="34" charset="0"/>
              <a:buChar char="•"/>
            </a:pPr>
            <a:r>
              <a:rPr lang="en-US" sz="1600" dirty="0"/>
              <a:t>Nausea</a:t>
            </a:r>
          </a:p>
          <a:p>
            <a:pPr marL="285750" indent="-285750">
              <a:lnSpc>
                <a:spcPct val="150000"/>
              </a:lnSpc>
              <a:buFont typeface="Arial" pitchFamily="34" charset="0"/>
              <a:buChar char="•"/>
            </a:pPr>
            <a:r>
              <a:rPr lang="en-US" sz="1600" dirty="0"/>
              <a:t>Multimedia</a:t>
            </a:r>
          </a:p>
          <a:p>
            <a:pPr marL="285750" indent="-285750">
              <a:lnSpc>
                <a:spcPct val="150000"/>
              </a:lnSpc>
              <a:buFont typeface="Arial" pitchFamily="34" charset="0"/>
              <a:buChar char="•"/>
            </a:pPr>
            <a:r>
              <a:rPr lang="en-US" sz="1600" dirty="0"/>
              <a:t>DLC</a:t>
            </a:r>
          </a:p>
          <a:p>
            <a:pPr marL="285750" indent="-285750">
              <a:lnSpc>
                <a:spcPct val="150000"/>
              </a:lnSpc>
              <a:buFont typeface="Arial" pitchFamily="34" charset="0"/>
              <a:buChar char="•"/>
            </a:pPr>
            <a:r>
              <a:rPr lang="en-US" sz="1600" dirty="0"/>
              <a:t>Optimization</a:t>
            </a:r>
            <a:endParaRPr lang="en-IN" sz="1600" dirty="0"/>
          </a:p>
        </p:txBody>
      </p:sp>
    </p:spTree>
    <p:extLst>
      <p:ext uri="{BB962C8B-B14F-4D97-AF65-F5344CB8AC3E}">
        <p14:creationId xmlns:p14="http://schemas.microsoft.com/office/powerpoint/2010/main" val="293441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16</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References (1 slide)</a:t>
            </a:r>
          </a:p>
        </p:txBody>
      </p:sp>
      <p:sp>
        <p:nvSpPr>
          <p:cNvPr id="9" name="TextBox 8"/>
          <p:cNvSpPr txBox="1"/>
          <p:nvPr/>
        </p:nvSpPr>
        <p:spPr>
          <a:xfrm>
            <a:off x="609358" y="2756349"/>
            <a:ext cx="9344696" cy="6690742"/>
          </a:xfrm>
          <a:prstGeom prst="rect">
            <a:avLst/>
          </a:prstGeom>
          <a:noFill/>
        </p:spPr>
        <p:txBody>
          <a:bodyPr wrap="square" rtlCol="0">
            <a:spAutoFit/>
          </a:bodyPr>
          <a:lstStyle/>
          <a:p>
            <a:pPr marL="342900" marR="27305" indent="-342900" algn="just">
              <a:lnSpc>
                <a:spcPct val="107000"/>
              </a:lnSpc>
              <a:spcAft>
                <a:spcPts val="1060"/>
              </a:spcAft>
              <a:buFont typeface="+mj-lt"/>
              <a:buAutoNum type="arabicPeriod"/>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Ntokos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Konstantinos.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"Level of fear”</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Analysis of fear spectrum into a tool to support horror game design for immersion and fear." An International Journal (CGDEIJ) 1, no. 33-43 (2018).</a:t>
            </a:r>
          </a:p>
          <a:p>
            <a:pPr marL="342900" marR="27305" indent="-342900" algn="just">
              <a:lnSpc>
                <a:spcPct val="107000"/>
              </a:lnSpc>
              <a:spcAft>
                <a:spcPts val="1060"/>
              </a:spcAft>
              <a:buFont typeface="+mj-lt"/>
              <a:buAutoNum type="arabicPeriod"/>
            </a:pP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Årnell</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Tobias, and Nikola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Stojanovic</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Horror game design–what </a:t>
            </a:r>
            <a:r>
              <a:rPr lang="en-IN" sz="1800" i="1"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instills</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fear in the player?:</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study on the effects of horror game design theories and level design patterns on player behaviour in a horror environment." (2020).</a:t>
            </a:r>
          </a:p>
          <a:p>
            <a:pPr marL="342900" marR="47625" indent="-342900" algn="just">
              <a:lnSpc>
                <a:spcPct val="107000"/>
              </a:lnSpc>
              <a:spcAft>
                <a:spcPts val="1060"/>
              </a:spcAft>
              <a:buFont typeface="+mj-lt"/>
              <a:buAutoNum type="arabicPeriod"/>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Zhang,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Ziwen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"Analysis of the design aesthetics and player emotions of horror games: Take ‘Little Nightmares’ as a case." (2022).</a:t>
            </a:r>
          </a:p>
          <a:p>
            <a:pPr marL="342900" marR="27305" indent="-342900" algn="just">
              <a:lnSpc>
                <a:spcPct val="107000"/>
              </a:lnSpc>
              <a:spcAft>
                <a:spcPts val="1060"/>
              </a:spcAft>
              <a:buFont typeface="+mj-lt"/>
              <a:buAutoNum type="arabicPeriod"/>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 Lima,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Edirlei</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Soares, Bruno MC Silva, and Gabriel Teixeira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Galam</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"Adaptive virtual reality horror games based on Machine learning and player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modeling</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Entertainment Computing 43 (2022): 100515.</a:t>
            </a:r>
          </a:p>
          <a:p>
            <a:pPr marL="342900" marR="27305" indent="-342900" algn="just">
              <a:lnSpc>
                <a:spcPct val="107000"/>
              </a:lnSpc>
              <a:spcAft>
                <a:spcPts val="1060"/>
              </a:spcAft>
              <a:buFont typeface="+mj-lt"/>
              <a:buAutoNum type="arabicPeriod"/>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Lin, Jih-</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Hsuan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Tammy, Dai-Yun Wu, and Chen-Chao Tao. "So scary, yet so fun: The role of self-efficacy in enjoyment of a virtual reality horror game." New Media &amp; Society 20, no. 9 (2018): 3223-3242.</a:t>
            </a:r>
          </a:p>
          <a:p>
            <a:pPr marL="342900" marR="27305" indent="-342900" algn="just">
              <a:lnSpc>
                <a:spcPct val="107000"/>
              </a:lnSpc>
              <a:spcAft>
                <a:spcPts val="1060"/>
              </a:spcAft>
              <a:buFont typeface="+mj-lt"/>
              <a:buAutoNum type="arabicPeriod"/>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Lin, Tammy Jin-</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Hsuan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"Virtual Reality Horror Games and Fear in Gaming." In Oxford Research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Encyclopedia</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of Communication. 2023.</a:t>
            </a:r>
          </a:p>
          <a:p>
            <a:pPr marL="342900" marR="27305" indent="-342900" algn="just">
              <a:lnSpc>
                <a:spcPct val="107000"/>
              </a:lnSpc>
              <a:spcAft>
                <a:spcPts val="1060"/>
              </a:spcAft>
              <a:buFont typeface="+mj-lt"/>
              <a:buAutoNum type="arabicPeriod"/>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Bian,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Shijie</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"Research on the Application of VR in Games." Highlights in Science, Engineering and Technology 39 (2023): 389-394.</a:t>
            </a:r>
          </a:p>
          <a:p>
            <a:pPr marL="342900" marR="27305" indent="-342900" algn="just">
              <a:lnSpc>
                <a:spcPct val="107000"/>
              </a:lnSpc>
              <a:spcAft>
                <a:spcPts val="1060"/>
              </a:spcAft>
              <a:buFont typeface="+mj-lt"/>
              <a:buAutoNum type="arabicPeriod"/>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Zhang,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Ruiqi</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"Research on the Progress of VR in Game." Highlights in Science, Engineering and Technology 39 (2023): 103-110.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934417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17</a:t>
            </a:fld>
            <a:endParaRPr lang="en" dirty="0"/>
          </a:p>
        </p:txBody>
      </p:sp>
      <p:sp>
        <p:nvSpPr>
          <p:cNvPr id="2" name="TextBox 1"/>
          <p:cNvSpPr txBox="1"/>
          <p:nvPr/>
        </p:nvSpPr>
        <p:spPr>
          <a:xfrm>
            <a:off x="748723" y="3314797"/>
            <a:ext cx="9171709" cy="1338828"/>
          </a:xfrm>
          <a:prstGeom prst="rect">
            <a:avLst/>
          </a:prstGeom>
          <a:noFill/>
        </p:spPr>
        <p:txBody>
          <a:bodyPr wrap="square" rtlCol="0">
            <a:spAutoFit/>
          </a:bodyPr>
          <a:lstStyle/>
          <a:p>
            <a:pPr algn="ctr">
              <a:lnSpc>
                <a:spcPct val="150000"/>
              </a:lnSpc>
            </a:pPr>
            <a:r>
              <a:rPr lang="en-US" sz="5400" b="1" dirty="0">
                <a:latin typeface="Times New Roman" pitchFamily="18" charset="0"/>
                <a:cs typeface="Times New Roman" pitchFamily="18" charset="0"/>
              </a:rPr>
              <a:t>Thank You </a:t>
            </a:r>
          </a:p>
        </p:txBody>
      </p:sp>
    </p:spTree>
    <p:extLst>
      <p:ext uri="{BB962C8B-B14F-4D97-AF65-F5344CB8AC3E}">
        <p14:creationId xmlns:p14="http://schemas.microsoft.com/office/powerpoint/2010/main" val="402587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1625"/>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2</a:t>
            </a:fld>
            <a:endParaRPr lang="en" dirty="0"/>
          </a:p>
        </p:txBody>
      </p:sp>
      <p:sp>
        <p:nvSpPr>
          <p:cNvPr id="2" name="TextBox 1"/>
          <p:cNvSpPr txBox="1"/>
          <p:nvPr/>
        </p:nvSpPr>
        <p:spPr>
          <a:xfrm>
            <a:off x="782345" y="2086973"/>
            <a:ext cx="9171709" cy="2677656"/>
          </a:xfrm>
          <a:prstGeom prst="rect">
            <a:avLst/>
          </a:prstGeom>
          <a:noFill/>
        </p:spPr>
        <p:txBody>
          <a:bodyPr wrap="square" rtlCol="0">
            <a:spAutoFit/>
          </a:bodyPr>
          <a:lstStyle/>
          <a:p>
            <a:pPr algn="ctr">
              <a:lnSpc>
                <a:spcPct val="150000"/>
              </a:lnSpc>
            </a:pPr>
            <a:r>
              <a:rPr lang="en-US" sz="2400" b="1" dirty="0"/>
              <a:t>PAPER ID:</a:t>
            </a:r>
            <a:br>
              <a:rPr lang="en-US" sz="2400" b="1" dirty="0"/>
            </a:br>
            <a:r>
              <a:rPr lang="en-US" sz="2400" b="1" dirty="0"/>
              <a:t>VIRTUAL REALITY HORROR GAME</a:t>
            </a:r>
            <a:br>
              <a:rPr lang="en-US" sz="2400" b="1" dirty="0"/>
            </a:br>
            <a:br>
              <a:rPr lang="en-US" sz="2400" b="1" dirty="0"/>
            </a:br>
            <a:endParaRPr lang="en-US" sz="2400" b="1" dirty="0"/>
          </a:p>
          <a:p>
            <a:endParaRPr lang="en-IN" sz="2400" dirty="0"/>
          </a:p>
        </p:txBody>
      </p:sp>
      <p:sp>
        <p:nvSpPr>
          <p:cNvPr id="9" name="TextBox 8"/>
          <p:cNvSpPr txBox="1"/>
          <p:nvPr/>
        </p:nvSpPr>
        <p:spPr>
          <a:xfrm>
            <a:off x="5888182" y="4045528"/>
            <a:ext cx="4238860" cy="2031325"/>
          </a:xfrm>
          <a:prstGeom prst="rect">
            <a:avLst/>
          </a:prstGeom>
          <a:noFill/>
        </p:spPr>
        <p:txBody>
          <a:bodyPr wrap="square" rtlCol="0">
            <a:spAutoFit/>
          </a:bodyPr>
          <a:lstStyle/>
          <a:p>
            <a:pPr>
              <a:lnSpc>
                <a:spcPct val="150000"/>
              </a:lnSpc>
            </a:pPr>
            <a:r>
              <a:rPr lang="en-US" b="1" dirty="0"/>
              <a:t>AUTHOR’S NAME</a:t>
            </a:r>
            <a:br>
              <a:rPr lang="en-US" b="1" dirty="0"/>
            </a:br>
            <a:r>
              <a:rPr lang="en-US" b="1" dirty="0"/>
              <a:t>1. Prof. Punam </a:t>
            </a:r>
            <a:r>
              <a:rPr lang="en-US" b="1" dirty="0" err="1"/>
              <a:t>Bagul</a:t>
            </a:r>
            <a:endParaRPr lang="en-US" b="1" dirty="0"/>
          </a:p>
          <a:p>
            <a:pPr>
              <a:lnSpc>
                <a:spcPct val="150000"/>
              </a:lnSpc>
            </a:pPr>
            <a:r>
              <a:rPr lang="en-US" b="1" dirty="0"/>
              <a:t>2. Ritvik </a:t>
            </a:r>
            <a:r>
              <a:rPr lang="en-US" b="1" dirty="0" err="1"/>
              <a:t>Babre</a:t>
            </a:r>
            <a:endParaRPr lang="en-US" b="1" dirty="0"/>
          </a:p>
          <a:p>
            <a:pPr>
              <a:lnSpc>
                <a:spcPct val="150000"/>
              </a:lnSpc>
            </a:pPr>
            <a:r>
              <a:rPr lang="en-US" b="1" dirty="0"/>
              <a:t>3. Hitesh Behera</a:t>
            </a:r>
          </a:p>
          <a:p>
            <a:pPr>
              <a:lnSpc>
                <a:spcPct val="150000"/>
              </a:lnSpc>
            </a:pPr>
            <a:r>
              <a:rPr lang="en-US" b="1" dirty="0"/>
              <a:t>4. Swapnil Yadav</a:t>
            </a:r>
          </a:p>
          <a:p>
            <a:pPr>
              <a:lnSpc>
                <a:spcPct val="150000"/>
              </a:lnSpc>
            </a:pPr>
            <a:r>
              <a:rPr lang="en-US" b="1" dirty="0"/>
              <a:t>5. Shruti </a:t>
            </a:r>
            <a:r>
              <a:rPr lang="en-US" b="1" dirty="0" err="1"/>
              <a:t>Sabbani</a:t>
            </a:r>
            <a:endParaRPr lang="en-IN" dirty="0"/>
          </a:p>
        </p:txBody>
      </p:sp>
    </p:spTree>
    <p:extLst>
      <p:ext uri="{BB962C8B-B14F-4D97-AF65-F5344CB8AC3E}">
        <p14:creationId xmlns:p14="http://schemas.microsoft.com/office/powerpoint/2010/main" val="134915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1625"/>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3</a:t>
            </a:fld>
            <a:endParaRPr lang="en" dirty="0"/>
          </a:p>
        </p:txBody>
      </p:sp>
      <p:sp>
        <p:nvSpPr>
          <p:cNvPr id="2" name="TextBox 1"/>
          <p:cNvSpPr txBox="1"/>
          <p:nvPr/>
        </p:nvSpPr>
        <p:spPr>
          <a:xfrm>
            <a:off x="706582" y="2008906"/>
            <a:ext cx="9420460" cy="584775"/>
          </a:xfrm>
          <a:prstGeom prst="rect">
            <a:avLst/>
          </a:prstGeom>
          <a:noFill/>
        </p:spPr>
        <p:txBody>
          <a:bodyPr wrap="square" rtlCol="0">
            <a:spAutoFit/>
          </a:bodyPr>
          <a:lstStyle/>
          <a:p>
            <a:r>
              <a:rPr lang="en-IN" sz="3200" b="1" dirty="0"/>
              <a:t>Outline</a:t>
            </a:r>
          </a:p>
        </p:txBody>
      </p:sp>
      <p:sp>
        <p:nvSpPr>
          <p:cNvPr id="9" name="TextBox 8"/>
          <p:cNvSpPr txBox="1"/>
          <p:nvPr/>
        </p:nvSpPr>
        <p:spPr>
          <a:xfrm>
            <a:off x="706582" y="2590800"/>
            <a:ext cx="9199418" cy="4524315"/>
          </a:xfrm>
          <a:prstGeom prst="rect">
            <a:avLst/>
          </a:prstGeom>
          <a:noFill/>
        </p:spPr>
        <p:txBody>
          <a:bodyPr wrap="square" rtlCol="0">
            <a:spAutoFit/>
          </a:bodyPr>
          <a:lstStyle/>
          <a:p>
            <a:pPr>
              <a:lnSpc>
                <a:spcPct val="150000"/>
              </a:lnSpc>
            </a:pPr>
            <a:r>
              <a:rPr lang="en-US" altLang="en-US" sz="1600" dirty="0">
                <a:latin typeface="Times New Roman" pitchFamily="18" charset="0"/>
                <a:cs typeface="Times New Roman" pitchFamily="18" charset="0"/>
              </a:rPr>
              <a:t>Introduction 				 (1-2 slide/s)</a:t>
            </a:r>
          </a:p>
          <a:p>
            <a:pPr>
              <a:lnSpc>
                <a:spcPct val="150000"/>
              </a:lnSpc>
            </a:pPr>
            <a:r>
              <a:rPr lang="en-US" altLang="en-US" sz="1600" dirty="0">
                <a:latin typeface="Times New Roman" pitchFamily="18" charset="0"/>
                <a:cs typeface="Times New Roman" pitchFamily="18" charset="0"/>
              </a:rPr>
              <a:t>Literature Review				  (1 slide)</a:t>
            </a:r>
          </a:p>
          <a:p>
            <a:pPr>
              <a:lnSpc>
                <a:spcPct val="150000"/>
              </a:lnSpc>
            </a:pPr>
            <a:r>
              <a:rPr lang="en-US" altLang="en-US" sz="1600" dirty="0">
                <a:latin typeface="Times New Roman" pitchFamily="18" charset="0"/>
                <a:cs typeface="Times New Roman" pitchFamily="18" charset="0"/>
              </a:rPr>
              <a:t>Problem Definition/ Objective			 (2 slide)</a:t>
            </a:r>
          </a:p>
          <a:p>
            <a:pPr>
              <a:lnSpc>
                <a:spcPct val="150000"/>
              </a:lnSpc>
            </a:pPr>
            <a:r>
              <a:rPr lang="en-US" altLang="en-US" sz="1600" dirty="0">
                <a:latin typeface="Times New Roman" pitchFamily="18" charset="0"/>
                <a:cs typeface="Times New Roman" pitchFamily="18" charset="0"/>
              </a:rPr>
              <a:t>Methodology 				 (1-3 slide/s)</a:t>
            </a:r>
          </a:p>
          <a:p>
            <a:pPr>
              <a:lnSpc>
                <a:spcPct val="150000"/>
              </a:lnSpc>
            </a:pPr>
            <a:r>
              <a:rPr lang="en-US" altLang="en-US" sz="1600" dirty="0">
                <a:latin typeface="Times New Roman" pitchFamily="18" charset="0"/>
                <a:cs typeface="Times New Roman" pitchFamily="18" charset="0"/>
              </a:rPr>
              <a:t>Results and Discussions			 (1-4 slide/s)</a:t>
            </a:r>
          </a:p>
          <a:p>
            <a:pPr>
              <a:lnSpc>
                <a:spcPct val="150000"/>
              </a:lnSpc>
            </a:pPr>
            <a:r>
              <a:rPr lang="en-US" altLang="en-US" sz="1600" dirty="0">
                <a:latin typeface="Times New Roman" pitchFamily="18" charset="0"/>
                <a:cs typeface="Times New Roman" pitchFamily="18" charset="0"/>
              </a:rPr>
              <a:t>SWOT Analysis				 (1 slide)</a:t>
            </a:r>
          </a:p>
          <a:p>
            <a:pPr>
              <a:lnSpc>
                <a:spcPct val="150000"/>
              </a:lnSpc>
            </a:pPr>
            <a:r>
              <a:rPr lang="en-US" altLang="en-US" sz="1600" dirty="0">
                <a:latin typeface="Times New Roman" pitchFamily="18" charset="0"/>
                <a:cs typeface="Times New Roman" pitchFamily="18" charset="0"/>
              </a:rPr>
              <a:t>Conclusion/Future Scope			 (1 slide)</a:t>
            </a:r>
          </a:p>
          <a:p>
            <a:pPr>
              <a:lnSpc>
                <a:spcPct val="150000"/>
              </a:lnSpc>
            </a:pPr>
            <a:r>
              <a:rPr lang="en-US" altLang="en-US" sz="1600" dirty="0">
                <a:latin typeface="Times New Roman" pitchFamily="18" charset="0"/>
                <a:cs typeface="Times New Roman" pitchFamily="18" charset="0"/>
              </a:rPr>
              <a:t>References 			 	(1 slide)</a:t>
            </a:r>
          </a:p>
          <a:p>
            <a:pPr>
              <a:lnSpc>
                <a:spcPct val="150000"/>
              </a:lnSpc>
              <a:buFont typeface="Arial" panose="020B0604020202020204" pitchFamily="34" charset="0"/>
              <a:buNone/>
            </a:pPr>
            <a:endParaRPr lang="en-US" altLang="en-US" sz="1600" dirty="0">
              <a:latin typeface="Times New Roman" pitchFamily="18" charset="0"/>
              <a:cs typeface="Times New Roman" pitchFamily="18" charset="0"/>
            </a:endParaRPr>
          </a:p>
          <a:p>
            <a:pPr>
              <a:lnSpc>
                <a:spcPct val="150000"/>
              </a:lnSpc>
            </a:pPr>
            <a:endParaRPr lang="en-US" altLang="en-US" sz="1600" dirty="0">
              <a:latin typeface="Times New Roman" pitchFamily="18" charset="0"/>
              <a:cs typeface="Times New Roman" pitchFamily="18" charset="0"/>
            </a:endParaRPr>
          </a:p>
          <a:p>
            <a:pPr>
              <a:lnSpc>
                <a:spcPct val="150000"/>
              </a:lnSpc>
            </a:pPr>
            <a:endParaRPr lang="en-US" altLang="en-US" sz="1600" dirty="0">
              <a:latin typeface="Times New Roman" pitchFamily="18" charset="0"/>
              <a:cs typeface="Times New Roman" pitchFamily="18" charset="0"/>
            </a:endParaRPr>
          </a:p>
          <a:p>
            <a:pPr>
              <a:lnSpc>
                <a:spcPct val="150000"/>
              </a:lnSpc>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34915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4</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Introduction(1-2 slides)</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218521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5</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Introduction(1-2 slides)</a:t>
            </a:r>
          </a:p>
        </p:txBody>
      </p:sp>
      <p:sp>
        <p:nvSpPr>
          <p:cNvPr id="9" name="TextBox 8"/>
          <p:cNvSpPr txBox="1"/>
          <p:nvPr/>
        </p:nvSpPr>
        <p:spPr>
          <a:xfrm>
            <a:off x="609358" y="2756349"/>
            <a:ext cx="9344696" cy="3366243"/>
          </a:xfrm>
          <a:prstGeom prst="rect">
            <a:avLst/>
          </a:prstGeom>
          <a:noFill/>
        </p:spPr>
        <p:txBody>
          <a:bodyPr wrap="square" rtlCol="0">
            <a:spAutoFit/>
          </a:bodyPr>
          <a:lstStyle/>
          <a:p>
            <a:pPr marL="285750" indent="-285750">
              <a:lnSpc>
                <a:spcPct val="150000"/>
              </a:lnSpc>
              <a:buFont typeface="Arial"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Virtual reality (VR) horror games offer an unparalleled immersion by leveraging first-person perspective, realistic graphics, and interactive gameplay. Players experience the game world through the eyes of the protagonist, enhancing the feeling of presence and intensifying the horror experience. Detailed environments, coupled with atmospheric lighting, create a sense of dread, while interactivity allows players to manipulate objects and solve puzzles. Jump scares are effectively utilized to startle players, taking advantage of the heightened sense of immersion in VR. Compelling narratives further engage players, drawing them deeper into the terrifying world of VR horror gaming.</a:t>
            </a:r>
            <a:endParaRPr lang="en-IN" sz="1600" dirty="0"/>
          </a:p>
        </p:txBody>
      </p:sp>
    </p:spTree>
    <p:extLst>
      <p:ext uri="{BB962C8B-B14F-4D97-AF65-F5344CB8AC3E}">
        <p14:creationId xmlns:p14="http://schemas.microsoft.com/office/powerpoint/2010/main" val="62839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6</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Literature Review (1slide)</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62839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7</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Problem Definition/ Review(1slide)</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2923093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8</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Methodology (1-3  slides)</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292309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4/3/2024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9</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Methodology (1-3  slides)</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33958710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1475</Words>
  <Application>Microsoft Office PowerPoint</Application>
  <PresentationFormat>Custom</PresentationFormat>
  <Paragraphs>201</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Merriweather</vt:lpstr>
      <vt:lpstr>Times New Roman</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Shilpali Bansu</dc:creator>
  <cp:lastModifiedBy>Hitesh Behera</cp:lastModifiedBy>
  <cp:revision>5</cp:revision>
  <dcterms:modified xsi:type="dcterms:W3CDTF">2024-04-03T03:01:32Z</dcterms:modified>
</cp:coreProperties>
</file>