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722" r:id="rId3"/>
  </p:sldMasterIdLst>
  <p:sldIdLst>
    <p:sldId id="261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n Gaul" initials="SG" lastIdx="1" clrIdx="0">
    <p:extLst>
      <p:ext uri="{19B8F6BF-5375-455C-9EA6-DF929625EA0E}">
        <p15:presenceInfo xmlns:p15="http://schemas.microsoft.com/office/powerpoint/2012/main" userId="S::shgaul@microsoft.com::a37ccbdd-05a3-47fe-a8eb-4974cba09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5026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347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9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8206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8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9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93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7022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96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1258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1296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322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9894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43732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3650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28536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4164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35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FC79-A7E7-4B0B-850D-04A878A9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8D3E-EA28-4E49-ABF3-3B1A646C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DE7C-CCBD-4D43-86E0-24B61BAB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3970-7E4E-4A06-BC8C-304CF05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BB9-30BF-4000-AEF4-09AC658E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5865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4972402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27531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9603728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8199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923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2000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141339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20190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0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03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81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25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92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5155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49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99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944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06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76615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65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578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6614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2647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61917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0449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5354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48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92987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483807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7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16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1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3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20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81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7819118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405063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759870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7008850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8016062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8302952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44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2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411186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8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186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70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35866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7412729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86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089012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430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7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3" Type="http://schemas.openxmlformats.org/officeDocument/2006/relationships/image" Target="../media/image15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17" Type="http://schemas.openxmlformats.org/officeDocument/2006/relationships/image" Target="../media/image33.svg"/><Relationship Id="rId2" Type="http://schemas.openxmlformats.org/officeDocument/2006/relationships/image" Target="../media/image1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6.png"/><Relationship Id="rId11" Type="http://schemas.openxmlformats.org/officeDocument/2006/relationships/image" Target="../media/image11.svg"/><Relationship Id="rId5" Type="http://schemas.openxmlformats.org/officeDocument/2006/relationships/image" Target="../media/image25.svg"/><Relationship Id="rId15" Type="http://schemas.openxmlformats.org/officeDocument/2006/relationships/image" Target="../media/image17.sv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3" Type="http://schemas.openxmlformats.org/officeDocument/2006/relationships/image" Target="../media/image15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17" Type="http://schemas.openxmlformats.org/officeDocument/2006/relationships/image" Target="../media/image33.svg"/><Relationship Id="rId2" Type="http://schemas.openxmlformats.org/officeDocument/2006/relationships/image" Target="../media/image1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6.png"/><Relationship Id="rId11" Type="http://schemas.openxmlformats.org/officeDocument/2006/relationships/image" Target="../media/image11.svg"/><Relationship Id="rId5" Type="http://schemas.openxmlformats.org/officeDocument/2006/relationships/image" Target="../media/image25.svg"/><Relationship Id="rId15" Type="http://schemas.openxmlformats.org/officeDocument/2006/relationships/image" Target="../media/image17.sv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96F360-CAF4-4DFD-95D8-80724F25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Pipeline Orchestration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95056A-A2D3-4579-AC9F-B96F2B8C56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786167-D7DF-4F8D-89F8-D50055DCD6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9"/>
            <a:ext cx="3832502" cy="3180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Shawn Gaul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Engineer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Commercial Software Engineering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4AD467-994E-41B1-A360-E777AAAD88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DDAD07-8983-4176-8BDA-C99D81B165F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2EC037-E406-4539-B306-C39771C81D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5D06A-E8B9-4656-A83C-3DF6271FBF95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Using Azure Logic Apps</a:t>
            </a:r>
          </a:p>
        </p:txBody>
      </p:sp>
    </p:spTree>
    <p:extLst>
      <p:ext uri="{BB962C8B-B14F-4D97-AF65-F5344CB8AC3E}">
        <p14:creationId xmlns:p14="http://schemas.microsoft.com/office/powerpoint/2010/main" val="403056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7FE16F5-A8D7-4FB1-883B-5FC77315E7D4}"/>
              </a:ext>
            </a:extLst>
          </p:cNvPr>
          <p:cNvGrpSpPr/>
          <p:nvPr/>
        </p:nvGrpSpPr>
        <p:grpSpPr>
          <a:xfrm>
            <a:off x="644376" y="544563"/>
            <a:ext cx="11310330" cy="6267951"/>
            <a:chOff x="644376" y="544563"/>
            <a:chExt cx="11310330" cy="62679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E1DE03-B6F6-47FE-8CFE-FF9AD2D3E5B9}"/>
                </a:ext>
              </a:extLst>
            </p:cNvPr>
            <p:cNvSpPr/>
            <p:nvPr/>
          </p:nvSpPr>
          <p:spPr>
            <a:xfrm>
              <a:off x="644376" y="908263"/>
              <a:ext cx="11310330" cy="56459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663E93-52F3-4968-BDA9-9640FF407247}"/>
                </a:ext>
              </a:extLst>
            </p:cNvPr>
            <p:cNvSpPr txBox="1"/>
            <p:nvPr/>
          </p:nvSpPr>
          <p:spPr>
            <a:xfrm>
              <a:off x="5239695" y="544563"/>
              <a:ext cx="167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 Network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65B3A36-C0ED-430A-928F-E0F9D0265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3291" y="6172434"/>
              <a:ext cx="640080" cy="64008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F3270-7EE9-484A-9004-6ADB7742D763}"/>
              </a:ext>
            </a:extLst>
          </p:cNvPr>
          <p:cNvSpPr/>
          <p:nvPr/>
        </p:nvSpPr>
        <p:spPr>
          <a:xfrm>
            <a:off x="2409167" y="2496465"/>
            <a:ext cx="2375941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DEEE87D-F667-496B-A171-E7BAF596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758" y="2835742"/>
            <a:ext cx="640080" cy="6400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84BB665-BEAC-40E6-B2DC-903EC1FC2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7097" y="2829212"/>
            <a:ext cx="640080" cy="6400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6217DAC-7BE6-4107-BCBA-1ED1C9E61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5847" y="2835742"/>
            <a:ext cx="640080" cy="6400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CC3912D-380D-406B-91B2-D2DEF6885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1116" y="1920557"/>
            <a:ext cx="640080" cy="6400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7C471D-29C5-494E-80DB-0D52214B1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4904" y="1920557"/>
            <a:ext cx="640080" cy="6400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18347B-1389-4FBB-B143-3E517A78E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1116" y="5130064"/>
            <a:ext cx="640080" cy="6400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7F2F29-EA09-4104-AAEE-50F72B803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3232" y="5130064"/>
            <a:ext cx="640080" cy="6400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9A070DB-6624-4FFD-8DB0-5C9D3373B8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7020" y="5130064"/>
            <a:ext cx="640080" cy="6400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94CFB0F-BCB7-48BB-8A5C-0D903354FF08}"/>
              </a:ext>
            </a:extLst>
          </p:cNvPr>
          <p:cNvSpPr/>
          <p:nvPr/>
        </p:nvSpPr>
        <p:spPr>
          <a:xfrm>
            <a:off x="7165784" y="1587809"/>
            <a:ext cx="2318026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4F6DA-9E71-447C-A7A9-D0EEA432EA4C}"/>
              </a:ext>
            </a:extLst>
          </p:cNvPr>
          <p:cNvSpPr/>
          <p:nvPr/>
        </p:nvSpPr>
        <p:spPr>
          <a:xfrm>
            <a:off x="7165784" y="4739674"/>
            <a:ext cx="1197773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0A4C039-973B-4CE9-8CDA-9C26E17B03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67020" y="1920556"/>
            <a:ext cx="640080" cy="64008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2477830-24CE-4F40-91D2-A4A26A5049D4}"/>
              </a:ext>
            </a:extLst>
          </p:cNvPr>
          <p:cNvSpPr/>
          <p:nvPr/>
        </p:nvSpPr>
        <p:spPr>
          <a:xfrm>
            <a:off x="884900" y="1758909"/>
            <a:ext cx="1341011" cy="97250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Claim check messages receive here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2764B87-C1CA-4C0A-B2FB-F2E3A88F9824}"/>
              </a:ext>
            </a:extLst>
          </p:cNvPr>
          <p:cNvSpPr/>
          <p:nvPr/>
        </p:nvSpPr>
        <p:spPr>
          <a:xfrm>
            <a:off x="1548933" y="4280789"/>
            <a:ext cx="2375941" cy="1182314"/>
          </a:xfrm>
          <a:prstGeom prst="wedgeRectCallout">
            <a:avLst>
              <a:gd name="adj1" fmla="val 36127"/>
              <a:gd name="adj2" fmla="val -138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Combines the file data as a base64 with the rest of the events data and posts to Service Bus Topic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8FCBD-3328-4088-865D-3E8E39A11B98}"/>
              </a:ext>
            </a:extLst>
          </p:cNvPr>
          <p:cNvSpPr/>
          <p:nvPr/>
        </p:nvSpPr>
        <p:spPr>
          <a:xfrm>
            <a:off x="9483810" y="4739674"/>
            <a:ext cx="2120657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1BA2F18-FB7B-4BEA-8899-DAA45A1D31D8}"/>
              </a:ext>
            </a:extLst>
          </p:cNvPr>
          <p:cNvSpPr/>
          <p:nvPr/>
        </p:nvSpPr>
        <p:spPr>
          <a:xfrm>
            <a:off x="7074562" y="90013"/>
            <a:ext cx="2858710" cy="1090233"/>
          </a:xfrm>
          <a:prstGeom prst="wedgeRectCallout">
            <a:avLst>
              <a:gd name="adj1" fmla="val -27964"/>
              <a:gd name="adj2" fmla="val 121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Transforms message using liquid template, sends to batching logic app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6024BEC-92CB-4625-B48C-BD81A4AA8826}"/>
              </a:ext>
            </a:extLst>
          </p:cNvPr>
          <p:cNvSpPr/>
          <p:nvPr/>
        </p:nvSpPr>
        <p:spPr>
          <a:xfrm>
            <a:off x="8745757" y="3149252"/>
            <a:ext cx="2669682" cy="525821"/>
          </a:xfrm>
          <a:prstGeom prst="wedgeRectCallout">
            <a:avLst>
              <a:gd name="adj1" fmla="val -41614"/>
              <a:gd name="adj2" fmla="val -187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Batches the content and stores in storage account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38880F2-BBD1-4FC8-B381-C31628C99CBD}"/>
              </a:ext>
            </a:extLst>
          </p:cNvPr>
          <p:cNvSpPr/>
          <p:nvPr/>
        </p:nvSpPr>
        <p:spPr>
          <a:xfrm>
            <a:off x="4054713" y="4924959"/>
            <a:ext cx="2858710" cy="1090233"/>
          </a:xfrm>
          <a:prstGeom prst="wedgeRectCallout">
            <a:avLst>
              <a:gd name="adj1" fmla="val 73089"/>
              <a:gd name="adj2" fmla="val -6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Transforms message using liquid template, sends to internal systems API Management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052263-42C4-4689-BC64-E754149D3FA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574838" y="3149252"/>
            <a:ext cx="1702259" cy="6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86A7EB-7560-4B3D-9DDF-0BC1A04EDC4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17177" y="3149252"/>
            <a:ext cx="1538670" cy="6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586F7F-E1C4-479B-A475-1A6283B584D0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5775887" y="2240597"/>
            <a:ext cx="1695229" cy="5951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EB761D-B404-45AB-9159-53F9EBD9357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75887" y="3475822"/>
            <a:ext cx="2015269" cy="1654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31C1B65-4E6C-4CB0-A78F-1A9D48BE2100}"/>
              </a:ext>
            </a:extLst>
          </p:cNvPr>
          <p:cNvSpPr/>
          <p:nvPr/>
        </p:nvSpPr>
        <p:spPr>
          <a:xfrm>
            <a:off x="8743228" y="4065463"/>
            <a:ext cx="2669682" cy="525821"/>
          </a:xfrm>
          <a:prstGeom prst="wedgeRectCallout">
            <a:avLst>
              <a:gd name="adj1" fmla="val -5836"/>
              <a:gd name="adj2" fmla="val 15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Internal systems API Management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E69374-59A8-4A1C-B4D0-052D3CB5CB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111196" y="2240597"/>
            <a:ext cx="413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A4B348-E30C-4181-BF47-A4A7F8B297A4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9164984" y="2240596"/>
            <a:ext cx="150203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830D6C-D6ED-4E69-880E-1DEA1A5BB3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11196" y="5450104"/>
            <a:ext cx="15020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2B7D02-2AE4-427C-9E8A-304D4AB6F37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0253312" y="5450104"/>
            <a:ext cx="413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179DFE3E-2388-44DC-AE7C-CA2A550237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15" y="3662863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E98B3-258B-4980-85B6-A1266EA9D091}"/>
              </a:ext>
            </a:extLst>
          </p:cNvPr>
          <p:cNvGrpSpPr/>
          <p:nvPr/>
        </p:nvGrpSpPr>
        <p:grpSpPr>
          <a:xfrm>
            <a:off x="270026" y="876556"/>
            <a:ext cx="2712514" cy="2141782"/>
            <a:chOff x="270026" y="876556"/>
            <a:chExt cx="2712514" cy="21417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543C11-46A0-4E19-BEDA-4E9DAA2652E9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0D18999-2E9D-43F5-9F98-C121578E7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8064589-BBE8-4CDC-8BA4-3C4153FF3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91E9360-06CA-41BF-AC09-F5389612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287E9-E94D-4830-B4F7-798DED17F887}"/>
              </a:ext>
            </a:extLst>
          </p:cNvPr>
          <p:cNvGrpSpPr/>
          <p:nvPr/>
        </p:nvGrpSpPr>
        <p:grpSpPr>
          <a:xfrm>
            <a:off x="9133494" y="876556"/>
            <a:ext cx="2712514" cy="2141782"/>
            <a:chOff x="9133494" y="876556"/>
            <a:chExt cx="2712514" cy="2141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24E8A-FC65-498B-ABF6-2E3949DB73C0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197F4B1-660A-42A3-BA7C-F917E188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4D453B7-67BE-4E50-8528-7B3C941A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648FD8-B2F0-468C-9708-2FD4C1F09280}"/>
              </a:ext>
            </a:extLst>
          </p:cNvPr>
          <p:cNvGrpSpPr/>
          <p:nvPr/>
        </p:nvGrpSpPr>
        <p:grpSpPr>
          <a:xfrm>
            <a:off x="3229040" y="4079944"/>
            <a:ext cx="2706306" cy="2141782"/>
            <a:chOff x="3229040" y="4079944"/>
            <a:chExt cx="2706306" cy="2141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0BD198-E111-4CAC-8BE5-F34AF732C59E}"/>
                </a:ext>
              </a:extLst>
            </p:cNvPr>
            <p:cNvSpPr/>
            <p:nvPr/>
          </p:nvSpPr>
          <p:spPr>
            <a:xfrm>
              <a:off x="3229040" y="4079944"/>
              <a:ext cx="2706306" cy="214178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Network Resources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6831914-A53D-478E-8EB7-A67D7A73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9344" y="4844085"/>
              <a:ext cx="640080" cy="64008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C752263-A82C-45B6-837E-0C99DFA3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17938" y="4844085"/>
              <a:ext cx="640080" cy="6400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1D9579-BE79-4B76-B6E7-FB8E9904E861}"/>
              </a:ext>
            </a:extLst>
          </p:cNvPr>
          <p:cNvGrpSpPr/>
          <p:nvPr/>
        </p:nvGrpSpPr>
        <p:grpSpPr>
          <a:xfrm>
            <a:off x="6188054" y="4079944"/>
            <a:ext cx="2712514" cy="2141782"/>
            <a:chOff x="6188054" y="4079944"/>
            <a:chExt cx="2712514" cy="2141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641EA-022B-4934-B1AA-10100BBB2E49}"/>
                </a:ext>
              </a:extLst>
            </p:cNvPr>
            <p:cNvSpPr/>
            <p:nvPr/>
          </p:nvSpPr>
          <p:spPr>
            <a:xfrm>
              <a:off x="6188054" y="4079944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Shared Resources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19776B-38BD-49C0-B7F4-863DE535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8222" y="4830795"/>
              <a:ext cx="640080" cy="64008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27F39DD-3E9A-4CF7-B9E8-5472DCE14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28382" y="4735437"/>
              <a:ext cx="640080" cy="6400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8A48C9-5411-4231-BFC1-730B16045C94}"/>
              </a:ext>
            </a:extLst>
          </p:cNvPr>
          <p:cNvGrpSpPr/>
          <p:nvPr/>
        </p:nvGrpSpPr>
        <p:grpSpPr>
          <a:xfrm>
            <a:off x="6188054" y="876556"/>
            <a:ext cx="2712514" cy="2141782"/>
            <a:chOff x="6188054" y="876556"/>
            <a:chExt cx="2712514" cy="21417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15CF68-F996-4617-BC99-DE373790C0F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9FF73B2-CDB6-498D-A3D5-F886C438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2F630AA-3FF1-4C8C-9E4A-323B722B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5CF47F6-F994-4DF4-8E7D-AFF386BE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1296F1-2C14-4AB1-AEAD-D62B40357271}"/>
              </a:ext>
            </a:extLst>
          </p:cNvPr>
          <p:cNvGrpSpPr/>
          <p:nvPr/>
        </p:nvGrpSpPr>
        <p:grpSpPr>
          <a:xfrm>
            <a:off x="3255468" y="869409"/>
            <a:ext cx="2712514" cy="2141782"/>
            <a:chOff x="3166802" y="876556"/>
            <a:chExt cx="2712514" cy="214178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411717-B33D-45A5-891F-2ADF4E44356A}"/>
                </a:ext>
              </a:extLst>
            </p:cNvPr>
            <p:cNvSpPr/>
            <p:nvPr/>
          </p:nvSpPr>
          <p:spPr>
            <a:xfrm>
              <a:off x="3166802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1 Resources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97B51C9-9474-4949-A1F2-CEA2C60E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0566" y="2155653"/>
              <a:ext cx="640080" cy="64008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C9BD1625-DDB6-40B6-8EF6-93B40026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5471" y="2155653"/>
              <a:ext cx="640080" cy="64008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96A334B6-A2FD-4DFF-AF12-FE5AFFB3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6196" y="1418092"/>
              <a:ext cx="640080" cy="64008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CD3B849-57CA-49F4-A368-7DB85DF66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2516" y="1437218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61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E98B3-258B-4980-85B6-A1266EA9D091}"/>
              </a:ext>
            </a:extLst>
          </p:cNvPr>
          <p:cNvGrpSpPr/>
          <p:nvPr/>
        </p:nvGrpSpPr>
        <p:grpSpPr>
          <a:xfrm>
            <a:off x="270026" y="876556"/>
            <a:ext cx="2712514" cy="2141782"/>
            <a:chOff x="270026" y="876556"/>
            <a:chExt cx="2712514" cy="21417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543C11-46A0-4E19-BEDA-4E9DAA2652E9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0D18999-2E9D-43F5-9F98-C121578E7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8064589-BBE8-4CDC-8BA4-3C4153FF3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91E9360-06CA-41BF-AC09-F5389612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287E9-E94D-4830-B4F7-798DED17F887}"/>
              </a:ext>
            </a:extLst>
          </p:cNvPr>
          <p:cNvGrpSpPr/>
          <p:nvPr/>
        </p:nvGrpSpPr>
        <p:grpSpPr>
          <a:xfrm>
            <a:off x="9133494" y="876556"/>
            <a:ext cx="2712514" cy="2141782"/>
            <a:chOff x="9133494" y="876556"/>
            <a:chExt cx="2712514" cy="2141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24E8A-FC65-498B-ABF6-2E3949DB73C0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197F4B1-660A-42A3-BA7C-F917E188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4D453B7-67BE-4E50-8528-7B3C941A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648FD8-B2F0-468C-9708-2FD4C1F09280}"/>
              </a:ext>
            </a:extLst>
          </p:cNvPr>
          <p:cNvGrpSpPr/>
          <p:nvPr/>
        </p:nvGrpSpPr>
        <p:grpSpPr>
          <a:xfrm>
            <a:off x="3229040" y="4079944"/>
            <a:ext cx="2706306" cy="2141782"/>
            <a:chOff x="3229040" y="4079944"/>
            <a:chExt cx="2706306" cy="2141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0BD198-E111-4CAC-8BE5-F34AF732C59E}"/>
                </a:ext>
              </a:extLst>
            </p:cNvPr>
            <p:cNvSpPr/>
            <p:nvPr/>
          </p:nvSpPr>
          <p:spPr>
            <a:xfrm>
              <a:off x="3229040" y="4079944"/>
              <a:ext cx="2706306" cy="214178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Network Resources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6831914-A53D-478E-8EB7-A67D7A73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9344" y="4844085"/>
              <a:ext cx="640080" cy="64008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C752263-A82C-45B6-837E-0C99DFA3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17938" y="4844085"/>
              <a:ext cx="640080" cy="6400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1D9579-BE79-4B76-B6E7-FB8E9904E861}"/>
              </a:ext>
            </a:extLst>
          </p:cNvPr>
          <p:cNvGrpSpPr/>
          <p:nvPr/>
        </p:nvGrpSpPr>
        <p:grpSpPr>
          <a:xfrm>
            <a:off x="6188054" y="4079944"/>
            <a:ext cx="2712514" cy="2141782"/>
            <a:chOff x="6188054" y="4079944"/>
            <a:chExt cx="2712514" cy="2141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641EA-022B-4934-B1AA-10100BBB2E49}"/>
                </a:ext>
              </a:extLst>
            </p:cNvPr>
            <p:cNvSpPr/>
            <p:nvPr/>
          </p:nvSpPr>
          <p:spPr>
            <a:xfrm>
              <a:off x="6188054" y="4079944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Shared Resources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19776B-38BD-49C0-B7F4-863DE535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8222" y="4830795"/>
              <a:ext cx="640080" cy="64008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27F39DD-3E9A-4CF7-B9E8-5472DCE14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28382" y="4735437"/>
              <a:ext cx="640080" cy="6400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8A48C9-5411-4231-BFC1-730B16045C94}"/>
              </a:ext>
            </a:extLst>
          </p:cNvPr>
          <p:cNvGrpSpPr/>
          <p:nvPr/>
        </p:nvGrpSpPr>
        <p:grpSpPr>
          <a:xfrm>
            <a:off x="6188054" y="876556"/>
            <a:ext cx="2712514" cy="2141782"/>
            <a:chOff x="6188054" y="876556"/>
            <a:chExt cx="2712514" cy="21417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15CF68-F996-4617-BC99-DE373790C0F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9FF73B2-CDB6-498D-A3D5-F886C438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2F630AA-3FF1-4C8C-9E4A-323B722B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5CF47F6-F994-4DF4-8E7D-AFF386BE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AA9F37-47B3-4294-A161-E0D6C2F87FAC}"/>
              </a:ext>
            </a:extLst>
          </p:cNvPr>
          <p:cNvGrpSpPr/>
          <p:nvPr/>
        </p:nvGrpSpPr>
        <p:grpSpPr>
          <a:xfrm>
            <a:off x="422426" y="1532049"/>
            <a:ext cx="2712514" cy="2141782"/>
            <a:chOff x="270026" y="876556"/>
            <a:chExt cx="2712514" cy="214178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01F498-2BE9-4570-881D-8679FC3A8ACB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D87CC2A-E7E2-4903-ACDB-D9E7D86A2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FBFE220-7BA8-443F-858C-298E0BCE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74739FD4-5AF5-40F6-8B16-19CBE56E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E12B66-898F-4CA6-852A-FD88FCBDDB56}"/>
              </a:ext>
            </a:extLst>
          </p:cNvPr>
          <p:cNvGrpSpPr/>
          <p:nvPr/>
        </p:nvGrpSpPr>
        <p:grpSpPr>
          <a:xfrm>
            <a:off x="9285894" y="1532049"/>
            <a:ext cx="2712514" cy="2141782"/>
            <a:chOff x="9133494" y="876556"/>
            <a:chExt cx="2712514" cy="21417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D21417-154F-438C-909F-02F5B12AE8B9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E8F5C00-7DA8-4C6D-8346-D2DA0DD32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4B48256-394C-46EF-AA45-11EB1F7A0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71AD5A-F679-4885-9CF2-EABC76104C90}"/>
              </a:ext>
            </a:extLst>
          </p:cNvPr>
          <p:cNvGrpSpPr/>
          <p:nvPr/>
        </p:nvGrpSpPr>
        <p:grpSpPr>
          <a:xfrm>
            <a:off x="6340454" y="1532049"/>
            <a:ext cx="2712514" cy="2141782"/>
            <a:chOff x="6188054" y="876556"/>
            <a:chExt cx="2712514" cy="214178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5F1C8C-501F-4594-B648-983E4E53624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CD86D7CA-C18E-4E13-BB2A-56B615908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F79F236E-26C7-4B52-8C57-0CD6FEC50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518650BD-8981-4958-825D-CC5F2B8F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A23014-49FB-4EFD-9169-78E252555383}"/>
              </a:ext>
            </a:extLst>
          </p:cNvPr>
          <p:cNvGrpSpPr/>
          <p:nvPr/>
        </p:nvGrpSpPr>
        <p:grpSpPr>
          <a:xfrm>
            <a:off x="3255468" y="869409"/>
            <a:ext cx="2712514" cy="2141782"/>
            <a:chOff x="3166802" y="876556"/>
            <a:chExt cx="2712514" cy="2141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8858CB-4767-4C1A-963A-52B15CFC72B8}"/>
                </a:ext>
              </a:extLst>
            </p:cNvPr>
            <p:cNvSpPr/>
            <p:nvPr/>
          </p:nvSpPr>
          <p:spPr>
            <a:xfrm>
              <a:off x="3166802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1 Resources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365E041-808C-4C7F-A975-93D4B243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0566" y="2155653"/>
              <a:ext cx="640080" cy="64008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D3B882-5AB0-482C-8754-9315EC52A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5471" y="2155653"/>
              <a:ext cx="640080" cy="64008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CC8BE67-809A-458B-BCB4-0E9512D9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6196" y="1418092"/>
              <a:ext cx="640080" cy="64008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8473C380-BE7A-4E46-B7B3-C39DEB20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2516" y="1437218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906357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2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121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Consolas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Light - 2018H2</vt:lpstr>
      <vt:lpstr>Azure Dev Dark - 2018H2</vt:lpstr>
      <vt:lpstr>Azure Dev Titles and Headers - 2018H2</vt:lpstr>
      <vt:lpstr>Azure DevOps Pipeline Orchestration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Orchestration</dc:title>
  <dc:creator>Shawn Gaul</dc:creator>
  <cp:lastModifiedBy>shruti surabhi</cp:lastModifiedBy>
  <cp:revision>19</cp:revision>
  <dcterms:created xsi:type="dcterms:W3CDTF">2019-12-02T20:07:45Z</dcterms:created>
  <dcterms:modified xsi:type="dcterms:W3CDTF">2021-11-10T15:28:26Z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shgaul@microsoft.com</vt:lpwstr>
  </property>
  <property fmtid="{D5CDD505-2E9C-101B-9397-08002B2CF9AE}" pid="5" name="MSIP_Label_f42aa342-8706-4288-bd11-ebb85995028c_SetDate">
    <vt:lpwstr>2019-12-02T20:09:31.2422294Z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626b6fc7-af33-4fb7-afd1-0b667c0d7ed6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