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352" y="-12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061341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Shape 13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87" name="Shape 138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521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Shape 14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40" name="Shape 144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462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46" name="Shape 144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381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Shape 1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52" name="Shape 145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048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Shape 145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0" name="Shape 14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61" name="Shape 146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extLst>
      <p:ext uri="{BB962C8B-B14F-4D97-AF65-F5344CB8AC3E}">
        <p14:creationId xmlns:p14="http://schemas.microsoft.com/office/powerpoint/2010/main" val="1571318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Shape 146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7" name="Shape 14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68" name="Shape 146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extLst>
      <p:ext uri="{BB962C8B-B14F-4D97-AF65-F5344CB8AC3E}">
        <p14:creationId xmlns:p14="http://schemas.microsoft.com/office/powerpoint/2010/main" val="145517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Shape 13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92" name="Shape 139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320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Shape 1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98" name="Shape 139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22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Shape 14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04" name="Shape 140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521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Shape 14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10" name="Shape 141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22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Shape 14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16" name="Shape 141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325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Shape 14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22" name="Shape 142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287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Shape 1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28" name="Shape 142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623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Shape 14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4" name="Shape 143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299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2412" y="1905000"/>
            <a:ext cx="9144000" cy="26669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54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2412" y="5105400"/>
            <a:ext cx="9143998" cy="1066799"/>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lnSpc>
                <a:spcPct val="90000"/>
              </a:lnSpc>
              <a:spcBef>
                <a:spcPts val="600"/>
              </a:spcBef>
              <a:buClr>
                <a:schemeClr val="lt1"/>
              </a:buClr>
              <a:buFont typeface="Consolas"/>
              <a:buNone/>
              <a:defRPr sz="2000" b="0" i="0" u="none" strike="noStrike" cap="none">
                <a:solidFill>
                  <a:schemeClr val="lt1"/>
                </a:solidFill>
                <a:latin typeface="Calibri"/>
                <a:ea typeface="Calibri"/>
                <a:cs typeface="Calibri"/>
                <a:sym typeface="Calibri"/>
              </a:defRPr>
            </a:lvl2pPr>
            <a:lvl3pPr marL="914400" marR="0" lvl="2" indent="0" algn="ctr" rtl="0">
              <a:lnSpc>
                <a:spcPct val="90000"/>
              </a:lnSpc>
              <a:spcBef>
                <a:spcPts val="600"/>
              </a:spcBef>
              <a:buClr>
                <a:schemeClr val="lt1"/>
              </a:buClr>
              <a:buFont typeface="Arial"/>
              <a:buNone/>
              <a:defRPr sz="1800" b="0" i="0" u="none" strike="noStrike" cap="none">
                <a:solidFill>
                  <a:schemeClr val="lt1"/>
                </a:solidFill>
                <a:latin typeface="Calibri"/>
                <a:ea typeface="Calibri"/>
                <a:cs typeface="Calibri"/>
                <a:sym typeface="Calibri"/>
              </a:defRPr>
            </a:lvl3pPr>
            <a:lvl4pPr marL="1371600" marR="0" lvl="3" indent="0" algn="ctr" rtl="0">
              <a:lnSpc>
                <a:spcPct val="90000"/>
              </a:lnSpc>
              <a:spcBef>
                <a:spcPts val="600"/>
              </a:spcBef>
              <a:buClr>
                <a:schemeClr val="lt1"/>
              </a:buClr>
              <a:buFont typeface="Consolas"/>
              <a:buNone/>
              <a:defRPr sz="1600" b="0" i="0" u="none" strike="noStrike" cap="none">
                <a:solidFill>
                  <a:schemeClr val="lt1"/>
                </a:solidFill>
                <a:latin typeface="Calibri"/>
                <a:ea typeface="Calibri"/>
                <a:cs typeface="Calibri"/>
                <a:sym typeface="Calibri"/>
              </a:defRPr>
            </a:lvl4pPr>
            <a:lvl5pPr marL="1828800" marR="0" lvl="4" indent="0" algn="ctr" rtl="0">
              <a:lnSpc>
                <a:spcPct val="90000"/>
              </a:lnSpc>
              <a:spcBef>
                <a:spcPts val="600"/>
              </a:spcBef>
              <a:buClr>
                <a:schemeClr val="lt1"/>
              </a:buClr>
              <a:buFont typeface="Arial"/>
              <a:buNone/>
              <a:defRPr sz="1600" b="0" i="0" u="none" strike="noStrike" cap="none">
                <a:solidFill>
                  <a:schemeClr val="lt1"/>
                </a:solidFill>
                <a:latin typeface="Calibri"/>
                <a:ea typeface="Calibri"/>
                <a:cs typeface="Calibri"/>
                <a:sym typeface="Calibri"/>
              </a:defRPr>
            </a:lvl5pPr>
            <a:lvl6pPr marL="2286000" marR="0" lvl="5" indent="0" algn="ctr" rtl="0">
              <a:lnSpc>
                <a:spcPct val="90000"/>
              </a:lnSpc>
              <a:spcBef>
                <a:spcPts val="600"/>
              </a:spcBef>
              <a:buClr>
                <a:schemeClr val="lt1"/>
              </a:buClr>
              <a:buFont typeface="Consolas"/>
              <a:buNone/>
              <a:defRPr sz="1600" b="0" i="0" u="none" strike="noStrike" cap="none">
                <a:solidFill>
                  <a:schemeClr val="lt1"/>
                </a:solidFill>
                <a:latin typeface="Calibri"/>
                <a:ea typeface="Calibri"/>
                <a:cs typeface="Calibri"/>
                <a:sym typeface="Calibri"/>
              </a:defRPr>
            </a:lvl6pPr>
            <a:lvl7pPr marL="2743200" marR="0" lvl="6" indent="0" algn="ctr" rtl="0">
              <a:lnSpc>
                <a:spcPct val="90000"/>
              </a:lnSpc>
              <a:spcBef>
                <a:spcPts val="600"/>
              </a:spcBef>
              <a:buClr>
                <a:schemeClr val="lt1"/>
              </a:buClr>
              <a:buFont typeface="Arial"/>
              <a:buNone/>
              <a:defRPr sz="1600" b="0" i="0" u="none" strike="noStrike" cap="none">
                <a:solidFill>
                  <a:schemeClr val="lt1"/>
                </a:solidFill>
                <a:latin typeface="Calibri"/>
                <a:ea typeface="Calibri"/>
                <a:cs typeface="Calibri"/>
                <a:sym typeface="Calibri"/>
              </a:defRPr>
            </a:lvl7pPr>
            <a:lvl8pPr marL="3200400" marR="0" lvl="7" indent="0" algn="ctr" rtl="0">
              <a:lnSpc>
                <a:spcPct val="90000"/>
              </a:lnSpc>
              <a:spcBef>
                <a:spcPts val="600"/>
              </a:spcBef>
              <a:buClr>
                <a:schemeClr val="lt1"/>
              </a:buClr>
              <a:buFont typeface="Consolas"/>
              <a:buNone/>
              <a:defRPr sz="1600" b="0" i="0" u="none" strike="noStrike" cap="none">
                <a:solidFill>
                  <a:schemeClr val="lt1"/>
                </a:solidFill>
                <a:latin typeface="Calibri"/>
                <a:ea typeface="Calibri"/>
                <a:cs typeface="Calibri"/>
                <a:sym typeface="Calibri"/>
              </a:defRPr>
            </a:lvl8pPr>
            <a:lvl9pPr marL="3657600" marR="0" lvl="8" indent="0" algn="ctr" rtl="0">
              <a:lnSpc>
                <a:spcPct val="90000"/>
              </a:lnSpc>
              <a:spcBef>
                <a:spcPts val="600"/>
              </a:spcBef>
              <a:buClr>
                <a:schemeClr val="lt1"/>
              </a:buClr>
              <a:buFont typeface="Arial"/>
              <a:buNone/>
              <a:defRPr sz="1600" b="0" i="0" u="none" strike="noStrike" cap="none">
                <a:solidFill>
                  <a:schemeClr val="lt1"/>
                </a:solidFill>
                <a:latin typeface="Calibri"/>
                <a:ea typeface="Calibri"/>
                <a:cs typeface="Calibri"/>
                <a:sym typeface="Calibri"/>
              </a:defRPr>
            </a:lvl9pPr>
          </a:lstStyle>
          <a:p>
            <a:endParaRPr/>
          </a:p>
        </p:txBody>
      </p:sp>
      <p:grpSp>
        <p:nvGrpSpPr>
          <p:cNvPr id="18" name="Shape 18"/>
          <p:cNvGrpSpPr/>
          <p:nvPr/>
        </p:nvGrpSpPr>
        <p:grpSpPr>
          <a:xfrm>
            <a:off x="1584896" y="4724400"/>
            <a:ext cx="8631935" cy="64007"/>
            <a:chOff x="-4110037" y="2703513"/>
            <a:chExt cx="17394239" cy="160335"/>
          </a:xfrm>
        </p:grpSpPr>
        <p:sp>
          <p:nvSpPr>
            <p:cNvPr id="19" name="Shape 19"/>
            <p:cNvSpPr/>
            <p:nvPr/>
          </p:nvSpPr>
          <p:spPr>
            <a:xfrm>
              <a:off x="12815888" y="2768600"/>
              <a:ext cx="468312" cy="19049"/>
            </a:xfrm>
            <a:custGeom>
              <a:avLst/>
              <a:gdLst/>
              <a:ahLst/>
              <a:cxnLst/>
              <a:rect l="0" t="0" r="0" b="0"/>
              <a:pathLst>
                <a:path w="120000" h="120000" extrusionOk="0">
                  <a:moveTo>
                    <a:pt x="10327" y="75000"/>
                  </a:moveTo>
                  <a:lnTo>
                    <a:pt x="10327" y="75000"/>
                  </a:lnTo>
                  <a:cubicBezTo>
                    <a:pt x="20655" y="75000"/>
                    <a:pt x="29016" y="105000"/>
                    <a:pt x="25573" y="105000"/>
                  </a:cubicBezTo>
                  <a:cubicBezTo>
                    <a:pt x="46229" y="90000"/>
                    <a:pt x="46229" y="120000"/>
                    <a:pt x="49180" y="75000"/>
                  </a:cubicBezTo>
                  <a:cubicBezTo>
                    <a:pt x="62459" y="60000"/>
                    <a:pt x="76229" y="90000"/>
                    <a:pt x="61475" y="105000"/>
                  </a:cubicBezTo>
                  <a:lnTo>
                    <a:pt x="99344" y="90000"/>
                  </a:lnTo>
                  <a:lnTo>
                    <a:pt x="76721" y="75000"/>
                  </a:lnTo>
                  <a:cubicBezTo>
                    <a:pt x="82622" y="30000"/>
                    <a:pt x="113114" y="90000"/>
                    <a:pt x="120000" y="45000"/>
                  </a:cubicBezTo>
                  <a:lnTo>
                    <a:pt x="79180" y="45000"/>
                  </a:lnTo>
                  <a:lnTo>
                    <a:pt x="81147" y="30000"/>
                  </a:lnTo>
                  <a:cubicBezTo>
                    <a:pt x="71803" y="45000"/>
                    <a:pt x="53606" y="30000"/>
                    <a:pt x="47213" y="30000"/>
                  </a:cubicBezTo>
                  <a:cubicBezTo>
                    <a:pt x="48196" y="15000"/>
                    <a:pt x="47704" y="15000"/>
                    <a:pt x="54590" y="15000"/>
                  </a:cubicBezTo>
                  <a:cubicBezTo>
                    <a:pt x="4918" y="0"/>
                    <a:pt x="41311" y="75000"/>
                    <a:pt x="0" y="75000"/>
                  </a:cubicBezTo>
                  <a:cubicBezTo>
                    <a:pt x="2459" y="75000"/>
                    <a:pt x="5901" y="75000"/>
                    <a:pt x="10327" y="7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 name="Shape 20"/>
            <p:cNvSpPr/>
            <p:nvPr/>
          </p:nvSpPr>
          <p:spPr>
            <a:xfrm>
              <a:off x="12380913" y="2755900"/>
              <a:ext cx="461962" cy="26987"/>
            </a:xfrm>
            <a:custGeom>
              <a:avLst/>
              <a:gdLst/>
              <a:ahLst/>
              <a:cxnLst/>
              <a:rect l="0" t="0" r="0" b="0"/>
              <a:pathLst>
                <a:path w="120000" h="120000" extrusionOk="0">
                  <a:moveTo>
                    <a:pt x="80663" y="40000"/>
                  </a:moveTo>
                  <a:lnTo>
                    <a:pt x="80663" y="40000"/>
                  </a:lnTo>
                  <a:lnTo>
                    <a:pt x="63236" y="70000"/>
                  </a:lnTo>
                  <a:lnTo>
                    <a:pt x="33858" y="60000"/>
                  </a:lnTo>
                  <a:cubicBezTo>
                    <a:pt x="33360" y="70000"/>
                    <a:pt x="11950" y="80000"/>
                    <a:pt x="26390" y="90000"/>
                  </a:cubicBezTo>
                  <a:cubicBezTo>
                    <a:pt x="29377" y="90000"/>
                    <a:pt x="34854" y="80000"/>
                    <a:pt x="39336" y="90000"/>
                  </a:cubicBezTo>
                  <a:cubicBezTo>
                    <a:pt x="36348" y="110000"/>
                    <a:pt x="0" y="90000"/>
                    <a:pt x="8962" y="110000"/>
                  </a:cubicBezTo>
                  <a:cubicBezTo>
                    <a:pt x="32365" y="110000"/>
                    <a:pt x="35850" y="120000"/>
                    <a:pt x="50290" y="100000"/>
                  </a:cubicBezTo>
                  <a:cubicBezTo>
                    <a:pt x="71701" y="110000"/>
                    <a:pt x="87136" y="110000"/>
                    <a:pt x="97095" y="120000"/>
                  </a:cubicBezTo>
                  <a:cubicBezTo>
                    <a:pt x="103568" y="120000"/>
                    <a:pt x="104066" y="110000"/>
                    <a:pt x="112531" y="110000"/>
                  </a:cubicBezTo>
                  <a:lnTo>
                    <a:pt x="107053" y="110000"/>
                  </a:lnTo>
                  <a:lnTo>
                    <a:pt x="106058" y="70000"/>
                  </a:lnTo>
                  <a:cubicBezTo>
                    <a:pt x="99087" y="80000"/>
                    <a:pt x="93112" y="70000"/>
                    <a:pt x="85643" y="70000"/>
                  </a:cubicBezTo>
                  <a:lnTo>
                    <a:pt x="120000" y="40000"/>
                  </a:lnTo>
                  <a:cubicBezTo>
                    <a:pt x="109045" y="10000"/>
                    <a:pt x="75186" y="20000"/>
                    <a:pt x="61244" y="0"/>
                  </a:cubicBezTo>
                  <a:cubicBezTo>
                    <a:pt x="78174" y="40000"/>
                    <a:pt x="47800" y="20000"/>
                    <a:pt x="80663"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 name="Shape 21"/>
            <p:cNvSpPr/>
            <p:nvPr/>
          </p:nvSpPr>
          <p:spPr>
            <a:xfrm>
              <a:off x="12814300" y="2779713"/>
              <a:ext cx="1587"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2" name="Shape 22"/>
            <p:cNvSpPr/>
            <p:nvPr/>
          </p:nvSpPr>
          <p:spPr>
            <a:xfrm>
              <a:off x="2738436" y="2795588"/>
              <a:ext cx="425449" cy="15875"/>
            </a:xfrm>
            <a:custGeom>
              <a:avLst/>
              <a:gdLst/>
              <a:ahLst/>
              <a:cxnLst/>
              <a:rect l="0" t="0" r="0" b="0"/>
              <a:pathLst>
                <a:path w="120000" h="120000" extrusionOk="0">
                  <a:moveTo>
                    <a:pt x="41621" y="85714"/>
                  </a:moveTo>
                  <a:lnTo>
                    <a:pt x="41621" y="85714"/>
                  </a:lnTo>
                  <a:cubicBezTo>
                    <a:pt x="33513" y="85714"/>
                    <a:pt x="31351" y="85714"/>
                    <a:pt x="30270" y="102857"/>
                  </a:cubicBezTo>
                  <a:lnTo>
                    <a:pt x="120000" y="85714"/>
                  </a:lnTo>
                  <a:cubicBezTo>
                    <a:pt x="116756" y="85714"/>
                    <a:pt x="91351" y="68571"/>
                    <a:pt x="108108" y="51428"/>
                  </a:cubicBezTo>
                  <a:cubicBezTo>
                    <a:pt x="100540" y="34285"/>
                    <a:pt x="77297" y="51428"/>
                    <a:pt x="74054" y="68571"/>
                  </a:cubicBezTo>
                  <a:lnTo>
                    <a:pt x="80540" y="51428"/>
                  </a:lnTo>
                  <a:cubicBezTo>
                    <a:pt x="59459" y="85714"/>
                    <a:pt x="45405" y="17142"/>
                    <a:pt x="58918" y="0"/>
                  </a:cubicBezTo>
                  <a:lnTo>
                    <a:pt x="57297" y="0"/>
                  </a:lnTo>
                  <a:lnTo>
                    <a:pt x="0" y="119999"/>
                  </a:lnTo>
                  <a:cubicBezTo>
                    <a:pt x="21081" y="119999"/>
                    <a:pt x="16216" y="85714"/>
                    <a:pt x="41621" y="8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 name="Shape 23"/>
            <p:cNvSpPr/>
            <p:nvPr/>
          </p:nvSpPr>
          <p:spPr>
            <a:xfrm>
              <a:off x="-3646487" y="2800350"/>
              <a:ext cx="46037" cy="3174"/>
            </a:xfrm>
            <a:custGeom>
              <a:avLst/>
              <a:gdLst/>
              <a:ahLst/>
              <a:cxnLst/>
              <a:rect l="0" t="0" r="0" b="0"/>
              <a:pathLst>
                <a:path w="120000" h="120000" extrusionOk="0">
                  <a:moveTo>
                    <a:pt x="0" y="120000"/>
                  </a:moveTo>
                  <a:lnTo>
                    <a:pt x="0" y="120000"/>
                  </a:lnTo>
                  <a:cubicBezTo>
                    <a:pt x="105000" y="0"/>
                    <a:pt x="120000" y="0"/>
                    <a:pt x="105000" y="0"/>
                  </a:cubicBez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 name="Shape 24"/>
            <p:cNvSpPr/>
            <p:nvPr/>
          </p:nvSpPr>
          <p:spPr>
            <a:xfrm>
              <a:off x="2627311" y="2816225"/>
              <a:ext cx="63500" cy="4762"/>
            </a:xfrm>
            <a:custGeom>
              <a:avLst/>
              <a:gdLst/>
              <a:ahLst/>
              <a:cxnLst/>
              <a:rect l="0" t="0" r="0" b="0"/>
              <a:pathLst>
                <a:path w="120000" h="120000" extrusionOk="0">
                  <a:moveTo>
                    <a:pt x="120000" y="0"/>
                  </a:moveTo>
                  <a:lnTo>
                    <a:pt x="120000" y="0"/>
                  </a:lnTo>
                  <a:lnTo>
                    <a:pt x="0" y="120000"/>
                  </a:lnTo>
                  <a:cubicBezTo>
                    <a:pt x="50909" y="60000"/>
                    <a:pt x="9090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 name="Shape 25"/>
            <p:cNvSpPr/>
            <p:nvPr/>
          </p:nvSpPr>
          <p:spPr>
            <a:xfrm>
              <a:off x="3103561" y="2741613"/>
              <a:ext cx="28575" cy="3174"/>
            </a:xfrm>
            <a:custGeom>
              <a:avLst/>
              <a:gdLst/>
              <a:ahLst/>
              <a:cxnLst/>
              <a:rect l="0" t="0" r="0" b="0"/>
              <a:pathLst>
                <a:path w="120000" h="120000" extrusionOk="0">
                  <a:moveTo>
                    <a:pt x="120000" y="0"/>
                  </a:moveTo>
                  <a:lnTo>
                    <a:pt x="120000" y="0"/>
                  </a:lnTo>
                  <a:cubicBezTo>
                    <a:pt x="120000" y="0"/>
                    <a:pt x="120000" y="0"/>
                    <a:pt x="120000" y="0"/>
                  </a:cubicBezTo>
                  <a:lnTo>
                    <a:pt x="0" y="12000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 name="Shape 26"/>
            <p:cNvSpPr/>
            <p:nvPr/>
          </p:nvSpPr>
          <p:spPr>
            <a:xfrm>
              <a:off x="1227137" y="2836863"/>
              <a:ext cx="20638"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 name="Shape 27"/>
            <p:cNvSpPr/>
            <p:nvPr/>
          </p:nvSpPr>
          <p:spPr>
            <a:xfrm>
              <a:off x="3660775" y="2713038"/>
              <a:ext cx="331788" cy="20636"/>
            </a:xfrm>
            <a:custGeom>
              <a:avLst/>
              <a:gdLst/>
              <a:ahLst/>
              <a:cxnLst/>
              <a:rect l="0" t="0" r="0" b="0"/>
              <a:pathLst>
                <a:path w="120000" h="120000" extrusionOk="0">
                  <a:moveTo>
                    <a:pt x="120000" y="0"/>
                  </a:moveTo>
                  <a:lnTo>
                    <a:pt x="120000" y="0"/>
                  </a:lnTo>
                  <a:lnTo>
                    <a:pt x="68670" y="26666"/>
                  </a:lnTo>
                  <a:cubicBezTo>
                    <a:pt x="75606" y="26666"/>
                    <a:pt x="51329" y="26666"/>
                    <a:pt x="61734" y="13333"/>
                  </a:cubicBezTo>
                  <a:cubicBezTo>
                    <a:pt x="58265" y="13333"/>
                    <a:pt x="39537" y="13333"/>
                    <a:pt x="44393" y="26666"/>
                  </a:cubicBezTo>
                  <a:lnTo>
                    <a:pt x="54797" y="26666"/>
                  </a:lnTo>
                  <a:cubicBezTo>
                    <a:pt x="28439" y="66666"/>
                    <a:pt x="44393" y="80000"/>
                    <a:pt x="0" y="106666"/>
                  </a:cubicBezTo>
                  <a:cubicBezTo>
                    <a:pt x="27745" y="120000"/>
                    <a:pt x="39537" y="106666"/>
                    <a:pt x="54104" y="93333"/>
                  </a:cubicBezTo>
                  <a:lnTo>
                    <a:pt x="67976" y="80000"/>
                  </a:lnTo>
                  <a:lnTo>
                    <a:pt x="110289" y="26666"/>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 name="Shape 28"/>
            <p:cNvSpPr/>
            <p:nvPr/>
          </p:nvSpPr>
          <p:spPr>
            <a:xfrm>
              <a:off x="-1674813" y="2768600"/>
              <a:ext cx="1587" cy="0"/>
            </a:xfrm>
            <a:custGeom>
              <a:avLst/>
              <a:gdLst/>
              <a:ahLst/>
              <a:cxnLst/>
              <a:rect l="0" t="0" r="0" b="0"/>
              <a:pathLst>
                <a:path w="120000" h="120000" extrusionOk="0">
                  <a:moveTo>
                    <a:pt x="0" y="0"/>
                  </a:moveTo>
                  <a:lnTo>
                    <a:pt x="0" y="0"/>
                  </a:lnTo>
                  <a:lnTo>
                    <a:pt x="120000" y="0"/>
                  </a:lnTo>
                  <a:cubicBezTo>
                    <a:pt x="0" y="0"/>
                    <a:pt x="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 name="Shape 29"/>
            <p:cNvSpPr/>
            <p:nvPr/>
          </p:nvSpPr>
          <p:spPr>
            <a:xfrm>
              <a:off x="-1673225" y="2767013"/>
              <a:ext cx="36513" cy="1587"/>
            </a:xfrm>
            <a:custGeom>
              <a:avLst/>
              <a:gdLst/>
              <a:ahLst/>
              <a:cxnLst/>
              <a:rect l="0" t="0" r="0" b="0"/>
              <a:pathLst>
                <a:path w="120000" h="120000" extrusionOk="0">
                  <a:moveTo>
                    <a:pt x="18947" y="0"/>
                  </a:moveTo>
                  <a:lnTo>
                    <a:pt x="18947" y="0"/>
                  </a:lnTo>
                  <a:lnTo>
                    <a:pt x="0" y="120000"/>
                  </a:lnTo>
                  <a:cubicBezTo>
                    <a:pt x="25263" y="0"/>
                    <a:pt x="120000" y="0"/>
                    <a:pt x="1894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 name="Shape 30"/>
            <p:cNvSpPr/>
            <p:nvPr/>
          </p:nvSpPr>
          <p:spPr>
            <a:xfrm>
              <a:off x="2690811" y="2811463"/>
              <a:ext cx="47625" cy="4762"/>
            </a:xfrm>
            <a:custGeom>
              <a:avLst/>
              <a:gdLst/>
              <a:ahLst/>
              <a:cxnLst/>
              <a:rect l="0" t="0" r="0" b="0"/>
              <a:pathLst>
                <a:path w="120000" h="120000" extrusionOk="0">
                  <a:moveTo>
                    <a:pt x="62400" y="0"/>
                  </a:moveTo>
                  <a:lnTo>
                    <a:pt x="62400" y="0"/>
                  </a:lnTo>
                  <a:cubicBezTo>
                    <a:pt x="57600" y="0"/>
                    <a:pt x="33600" y="60000"/>
                    <a:pt x="0" y="120000"/>
                  </a:cubicBezTo>
                  <a:lnTo>
                    <a:pt x="120000" y="0"/>
                  </a:lnTo>
                  <a:lnTo>
                    <a:pt x="624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 name="Shape 31"/>
            <p:cNvSpPr/>
            <p:nvPr/>
          </p:nvSpPr>
          <p:spPr>
            <a:xfrm>
              <a:off x="2822575" y="2794000"/>
              <a:ext cx="163513" cy="4762"/>
            </a:xfrm>
            <a:custGeom>
              <a:avLst/>
              <a:gdLst/>
              <a:ahLst/>
              <a:cxnLst/>
              <a:rect l="0" t="0" r="0" b="0"/>
              <a:pathLst>
                <a:path w="120000" h="120000" extrusionOk="0">
                  <a:moveTo>
                    <a:pt x="0" y="120000"/>
                  </a:moveTo>
                  <a:lnTo>
                    <a:pt x="0" y="120000"/>
                  </a:lnTo>
                  <a:lnTo>
                    <a:pt x="87529" y="60000"/>
                  </a:lnTo>
                  <a:lnTo>
                    <a:pt x="12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 name="Shape 32"/>
            <p:cNvSpPr/>
            <p:nvPr/>
          </p:nvSpPr>
          <p:spPr>
            <a:xfrm>
              <a:off x="715962" y="2809875"/>
              <a:ext cx="1911350" cy="50799"/>
            </a:xfrm>
            <a:custGeom>
              <a:avLst/>
              <a:gdLst/>
              <a:ahLst/>
              <a:cxnLst/>
              <a:rect l="0" t="0" r="0" b="0"/>
              <a:pathLst>
                <a:path w="120000" h="120000" extrusionOk="0">
                  <a:moveTo>
                    <a:pt x="45180" y="67826"/>
                  </a:moveTo>
                  <a:lnTo>
                    <a:pt x="45180" y="67826"/>
                  </a:lnTo>
                  <a:cubicBezTo>
                    <a:pt x="29759" y="73043"/>
                    <a:pt x="49036" y="52173"/>
                    <a:pt x="41927" y="46956"/>
                  </a:cubicBezTo>
                  <a:cubicBezTo>
                    <a:pt x="37590" y="52173"/>
                    <a:pt x="36024" y="57391"/>
                    <a:pt x="33373" y="62608"/>
                  </a:cubicBezTo>
                  <a:cubicBezTo>
                    <a:pt x="45662" y="52173"/>
                    <a:pt x="31686" y="88695"/>
                    <a:pt x="44096" y="83478"/>
                  </a:cubicBezTo>
                  <a:cubicBezTo>
                    <a:pt x="42409" y="99130"/>
                    <a:pt x="35180" y="99130"/>
                    <a:pt x="30963" y="99130"/>
                  </a:cubicBezTo>
                  <a:cubicBezTo>
                    <a:pt x="26265" y="83478"/>
                    <a:pt x="35180" y="88695"/>
                    <a:pt x="36265" y="73043"/>
                  </a:cubicBezTo>
                  <a:cubicBezTo>
                    <a:pt x="31204" y="73043"/>
                    <a:pt x="32168" y="78260"/>
                    <a:pt x="30000" y="83478"/>
                  </a:cubicBezTo>
                  <a:cubicBezTo>
                    <a:pt x="22168" y="83478"/>
                    <a:pt x="13855" y="104347"/>
                    <a:pt x="9156" y="83478"/>
                  </a:cubicBezTo>
                  <a:cubicBezTo>
                    <a:pt x="3493" y="88695"/>
                    <a:pt x="3855" y="93913"/>
                    <a:pt x="602" y="104347"/>
                  </a:cubicBezTo>
                  <a:cubicBezTo>
                    <a:pt x="0" y="120000"/>
                    <a:pt x="9036" y="109565"/>
                    <a:pt x="11204" y="120000"/>
                  </a:cubicBezTo>
                  <a:cubicBezTo>
                    <a:pt x="10722" y="120000"/>
                    <a:pt x="9879" y="120000"/>
                    <a:pt x="10120" y="114782"/>
                  </a:cubicBezTo>
                  <a:lnTo>
                    <a:pt x="15060" y="120000"/>
                  </a:lnTo>
                  <a:cubicBezTo>
                    <a:pt x="10361" y="114782"/>
                    <a:pt x="15662" y="104347"/>
                    <a:pt x="18192" y="104347"/>
                  </a:cubicBezTo>
                  <a:cubicBezTo>
                    <a:pt x="19879" y="104347"/>
                    <a:pt x="23493" y="99130"/>
                    <a:pt x="23012" y="104347"/>
                  </a:cubicBezTo>
                  <a:lnTo>
                    <a:pt x="20240" y="109565"/>
                  </a:lnTo>
                  <a:cubicBezTo>
                    <a:pt x="23855" y="114782"/>
                    <a:pt x="28072" y="99130"/>
                    <a:pt x="31807" y="104347"/>
                  </a:cubicBezTo>
                  <a:cubicBezTo>
                    <a:pt x="31927" y="109565"/>
                    <a:pt x="30602" y="109565"/>
                    <a:pt x="30361" y="114782"/>
                  </a:cubicBezTo>
                  <a:cubicBezTo>
                    <a:pt x="34457" y="104347"/>
                    <a:pt x="38554" y="104347"/>
                    <a:pt x="44698" y="93913"/>
                  </a:cubicBezTo>
                  <a:lnTo>
                    <a:pt x="41084" y="109565"/>
                  </a:lnTo>
                  <a:cubicBezTo>
                    <a:pt x="46024" y="93913"/>
                    <a:pt x="57228" y="99130"/>
                    <a:pt x="64939" y="104347"/>
                  </a:cubicBezTo>
                  <a:cubicBezTo>
                    <a:pt x="64096" y="104347"/>
                    <a:pt x="62530" y="99130"/>
                    <a:pt x="63493" y="99130"/>
                  </a:cubicBezTo>
                  <a:cubicBezTo>
                    <a:pt x="67951" y="93913"/>
                    <a:pt x="71445" y="104347"/>
                    <a:pt x="69277" y="109565"/>
                  </a:cubicBezTo>
                  <a:cubicBezTo>
                    <a:pt x="73734" y="99130"/>
                    <a:pt x="86265" y="120000"/>
                    <a:pt x="92289" y="104347"/>
                  </a:cubicBezTo>
                  <a:lnTo>
                    <a:pt x="120000" y="26086"/>
                  </a:lnTo>
                  <a:cubicBezTo>
                    <a:pt x="119036" y="26086"/>
                    <a:pt x="117831" y="31304"/>
                    <a:pt x="116746" y="31304"/>
                  </a:cubicBezTo>
                  <a:cubicBezTo>
                    <a:pt x="114216" y="15652"/>
                    <a:pt x="112891" y="20869"/>
                    <a:pt x="117228" y="5217"/>
                  </a:cubicBezTo>
                  <a:cubicBezTo>
                    <a:pt x="112891" y="15652"/>
                    <a:pt x="114578" y="26086"/>
                    <a:pt x="108072" y="26086"/>
                  </a:cubicBezTo>
                  <a:cubicBezTo>
                    <a:pt x="110602" y="15652"/>
                    <a:pt x="111325" y="0"/>
                    <a:pt x="105060" y="0"/>
                  </a:cubicBezTo>
                  <a:cubicBezTo>
                    <a:pt x="89397" y="15652"/>
                    <a:pt x="79036" y="52173"/>
                    <a:pt x="64457" y="73043"/>
                  </a:cubicBezTo>
                  <a:cubicBezTo>
                    <a:pt x="63855" y="62608"/>
                    <a:pt x="52409" y="67826"/>
                    <a:pt x="46867" y="67826"/>
                  </a:cubicBezTo>
                  <a:cubicBezTo>
                    <a:pt x="48915" y="57391"/>
                    <a:pt x="53132" y="52173"/>
                    <a:pt x="57349" y="46956"/>
                  </a:cubicBezTo>
                  <a:lnTo>
                    <a:pt x="46626" y="46956"/>
                  </a:lnTo>
                  <a:lnTo>
                    <a:pt x="45180" y="67826"/>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 name="Shape 33"/>
            <p:cNvSpPr/>
            <p:nvPr/>
          </p:nvSpPr>
          <p:spPr>
            <a:xfrm>
              <a:off x="1995486" y="2822575"/>
              <a:ext cx="20638" cy="0"/>
            </a:xfrm>
            <a:custGeom>
              <a:avLst/>
              <a:gdLst/>
              <a:ahLst/>
              <a:cxnLst/>
              <a:rect l="0" t="0" r="0" b="0"/>
              <a:pathLst>
                <a:path w="120000" h="120000" extrusionOk="0">
                  <a:moveTo>
                    <a:pt x="120000" y="0"/>
                  </a:moveTo>
                  <a:lnTo>
                    <a:pt x="120000" y="0"/>
                  </a:lnTo>
                  <a:lnTo>
                    <a:pt x="0" y="0"/>
                  </a:lnTo>
                  <a:cubicBezTo>
                    <a:pt x="12000" y="0"/>
                    <a:pt x="48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 name="Shape 34"/>
            <p:cNvSpPr/>
            <p:nvPr/>
          </p:nvSpPr>
          <p:spPr>
            <a:xfrm>
              <a:off x="1630362" y="2830513"/>
              <a:ext cx="22225" cy="0"/>
            </a:xfrm>
            <a:custGeom>
              <a:avLst/>
              <a:gdLst/>
              <a:ahLst/>
              <a:cxnLst/>
              <a:rect l="0" t="0" r="0" b="0"/>
              <a:pathLst>
                <a:path w="120000" h="120000" extrusionOk="0">
                  <a:moveTo>
                    <a:pt x="110000" y="0"/>
                  </a:moveTo>
                  <a:lnTo>
                    <a:pt x="110000" y="0"/>
                  </a:lnTo>
                  <a:cubicBezTo>
                    <a:pt x="120000" y="0"/>
                    <a:pt x="110000" y="0"/>
                    <a:pt x="120000" y="0"/>
                  </a:cubicBezTo>
                  <a:lnTo>
                    <a:pt x="0" y="0"/>
                  </a:lnTo>
                  <a:lnTo>
                    <a:pt x="11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5" name="Shape 35"/>
            <p:cNvSpPr/>
            <p:nvPr/>
          </p:nvSpPr>
          <p:spPr>
            <a:xfrm>
              <a:off x="2651125" y="2798763"/>
              <a:ext cx="46037" cy="1587"/>
            </a:xfrm>
            <a:custGeom>
              <a:avLst/>
              <a:gdLst/>
              <a:ahLst/>
              <a:cxnLst/>
              <a:rect l="0" t="0" r="0" b="0"/>
              <a:pathLst>
                <a:path w="120000" h="120000" extrusionOk="0">
                  <a:moveTo>
                    <a:pt x="15000" y="120000"/>
                  </a:moveTo>
                  <a:lnTo>
                    <a:pt x="15000" y="120000"/>
                  </a:lnTo>
                  <a:lnTo>
                    <a:pt x="120000" y="0"/>
                  </a:lnTo>
                  <a:lnTo>
                    <a:pt x="40000" y="120000"/>
                  </a:lnTo>
                  <a:cubicBezTo>
                    <a:pt x="10000" y="120000"/>
                    <a:pt x="0" y="120000"/>
                    <a:pt x="15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 name="Shape 36"/>
            <p:cNvSpPr/>
            <p:nvPr/>
          </p:nvSpPr>
          <p:spPr>
            <a:xfrm>
              <a:off x="2698750" y="2809875"/>
              <a:ext cx="19049" cy="1587"/>
            </a:xfrm>
            <a:custGeom>
              <a:avLst/>
              <a:gdLst/>
              <a:ahLst/>
              <a:cxnLst/>
              <a:rect l="0" t="0" r="0" b="0"/>
              <a:pathLst>
                <a:path w="120000" h="120000" extrusionOk="0">
                  <a:moveTo>
                    <a:pt x="48000" y="0"/>
                  </a:moveTo>
                  <a:lnTo>
                    <a:pt x="48000" y="0"/>
                  </a:lnTo>
                  <a:lnTo>
                    <a:pt x="0" y="120000"/>
                  </a:lnTo>
                  <a:lnTo>
                    <a:pt x="108000" y="120000"/>
                  </a:lnTo>
                  <a:cubicBezTo>
                    <a:pt x="120000" y="0"/>
                    <a:pt x="108000" y="0"/>
                    <a:pt x="48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 name="Shape 37"/>
            <p:cNvSpPr/>
            <p:nvPr/>
          </p:nvSpPr>
          <p:spPr>
            <a:xfrm>
              <a:off x="469900" y="2800350"/>
              <a:ext cx="23813" cy="3174"/>
            </a:xfrm>
            <a:custGeom>
              <a:avLst/>
              <a:gdLst/>
              <a:ahLst/>
              <a:cxnLst/>
              <a:rect l="0" t="0" r="0" b="0"/>
              <a:pathLst>
                <a:path w="120000" h="120000" extrusionOk="0">
                  <a:moveTo>
                    <a:pt x="120000" y="0"/>
                  </a:moveTo>
                  <a:lnTo>
                    <a:pt x="120000" y="0"/>
                  </a:lnTo>
                  <a:lnTo>
                    <a:pt x="0" y="120000"/>
                  </a:lnTo>
                  <a:cubicBezTo>
                    <a:pt x="73846" y="120000"/>
                    <a:pt x="101538"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 name="Shape 38"/>
            <p:cNvSpPr/>
            <p:nvPr/>
          </p:nvSpPr>
          <p:spPr>
            <a:xfrm>
              <a:off x="998537" y="2811463"/>
              <a:ext cx="1076324" cy="20636"/>
            </a:xfrm>
            <a:custGeom>
              <a:avLst/>
              <a:gdLst/>
              <a:ahLst/>
              <a:cxnLst/>
              <a:rect l="0" t="0" r="0" b="0"/>
              <a:pathLst>
                <a:path w="120000" h="120000" extrusionOk="0">
                  <a:moveTo>
                    <a:pt x="18181" y="120000"/>
                  </a:moveTo>
                  <a:lnTo>
                    <a:pt x="18181" y="120000"/>
                  </a:lnTo>
                  <a:cubicBezTo>
                    <a:pt x="27807" y="120000"/>
                    <a:pt x="19251" y="80000"/>
                    <a:pt x="32941" y="80000"/>
                  </a:cubicBezTo>
                  <a:lnTo>
                    <a:pt x="28877" y="80000"/>
                  </a:lnTo>
                  <a:cubicBezTo>
                    <a:pt x="38502" y="66666"/>
                    <a:pt x="55614" y="66666"/>
                    <a:pt x="67165" y="66666"/>
                  </a:cubicBezTo>
                  <a:cubicBezTo>
                    <a:pt x="65882" y="80000"/>
                    <a:pt x="74224" y="80000"/>
                    <a:pt x="72941" y="106666"/>
                  </a:cubicBezTo>
                  <a:cubicBezTo>
                    <a:pt x="80641" y="106666"/>
                    <a:pt x="88556" y="93333"/>
                    <a:pt x="92620" y="66666"/>
                  </a:cubicBezTo>
                  <a:cubicBezTo>
                    <a:pt x="97540" y="80000"/>
                    <a:pt x="105026" y="53333"/>
                    <a:pt x="111229" y="66666"/>
                  </a:cubicBezTo>
                  <a:cubicBezTo>
                    <a:pt x="108449" y="53333"/>
                    <a:pt x="120000" y="13333"/>
                    <a:pt x="104812" y="40000"/>
                  </a:cubicBezTo>
                  <a:cubicBezTo>
                    <a:pt x="106096" y="40000"/>
                    <a:pt x="105240" y="26666"/>
                    <a:pt x="106524" y="26666"/>
                  </a:cubicBezTo>
                  <a:cubicBezTo>
                    <a:pt x="96684" y="13333"/>
                    <a:pt x="92834" y="40000"/>
                    <a:pt x="84491" y="40000"/>
                  </a:cubicBezTo>
                  <a:cubicBezTo>
                    <a:pt x="79572" y="26666"/>
                    <a:pt x="92620" y="26666"/>
                    <a:pt x="87914" y="13333"/>
                  </a:cubicBezTo>
                  <a:cubicBezTo>
                    <a:pt x="77433" y="26666"/>
                    <a:pt x="55187" y="0"/>
                    <a:pt x="55828" y="53333"/>
                  </a:cubicBezTo>
                  <a:cubicBezTo>
                    <a:pt x="48128" y="66666"/>
                    <a:pt x="47058" y="53333"/>
                    <a:pt x="44919" y="40000"/>
                  </a:cubicBezTo>
                  <a:cubicBezTo>
                    <a:pt x="32727" y="93333"/>
                    <a:pt x="0" y="13333"/>
                    <a:pt x="213" y="93333"/>
                  </a:cubicBezTo>
                  <a:cubicBezTo>
                    <a:pt x="4491" y="93333"/>
                    <a:pt x="11764" y="93333"/>
                    <a:pt x="18181" y="80000"/>
                  </a:cubicBezTo>
                  <a:lnTo>
                    <a:pt x="1818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 name="Shape 39"/>
            <p:cNvSpPr/>
            <p:nvPr/>
          </p:nvSpPr>
          <p:spPr>
            <a:xfrm>
              <a:off x="2495550" y="2803525"/>
              <a:ext cx="17462"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 name="Shape 40"/>
            <p:cNvSpPr/>
            <p:nvPr/>
          </p:nvSpPr>
          <p:spPr>
            <a:xfrm>
              <a:off x="2538411" y="2816225"/>
              <a:ext cx="1057275" cy="31750"/>
            </a:xfrm>
            <a:custGeom>
              <a:avLst/>
              <a:gdLst/>
              <a:ahLst/>
              <a:cxnLst/>
              <a:rect l="0" t="0" r="0" b="0"/>
              <a:pathLst>
                <a:path w="120000" h="120000" extrusionOk="0">
                  <a:moveTo>
                    <a:pt x="107803" y="85714"/>
                  </a:moveTo>
                  <a:lnTo>
                    <a:pt x="107803" y="85714"/>
                  </a:lnTo>
                  <a:lnTo>
                    <a:pt x="100399" y="77142"/>
                  </a:lnTo>
                  <a:cubicBezTo>
                    <a:pt x="102141" y="85714"/>
                    <a:pt x="104972" y="85714"/>
                    <a:pt x="107803" y="85714"/>
                  </a:cubicBezTo>
                  <a:close/>
                  <a:moveTo>
                    <a:pt x="120000" y="77142"/>
                  </a:moveTo>
                  <a:lnTo>
                    <a:pt x="120000" y="77142"/>
                  </a:lnTo>
                  <a:lnTo>
                    <a:pt x="115862" y="111428"/>
                  </a:lnTo>
                  <a:cubicBezTo>
                    <a:pt x="92558" y="119999"/>
                    <a:pt x="84283" y="111428"/>
                    <a:pt x="64029" y="111428"/>
                  </a:cubicBezTo>
                  <a:cubicBezTo>
                    <a:pt x="62504" y="102857"/>
                    <a:pt x="64900" y="102857"/>
                    <a:pt x="66206" y="102857"/>
                  </a:cubicBezTo>
                  <a:cubicBezTo>
                    <a:pt x="51833" y="111428"/>
                    <a:pt x="30490" y="102857"/>
                    <a:pt x="20254" y="119999"/>
                  </a:cubicBezTo>
                  <a:cubicBezTo>
                    <a:pt x="15680" y="119999"/>
                    <a:pt x="3702" y="111428"/>
                    <a:pt x="8275" y="102857"/>
                  </a:cubicBezTo>
                  <a:cubicBezTo>
                    <a:pt x="6098" y="102857"/>
                    <a:pt x="3484" y="102857"/>
                    <a:pt x="871" y="102857"/>
                  </a:cubicBezTo>
                  <a:cubicBezTo>
                    <a:pt x="217" y="94285"/>
                    <a:pt x="6533" y="102857"/>
                    <a:pt x="6751" y="94285"/>
                  </a:cubicBezTo>
                  <a:cubicBezTo>
                    <a:pt x="4791" y="94285"/>
                    <a:pt x="3920" y="85714"/>
                    <a:pt x="3484" y="94285"/>
                  </a:cubicBezTo>
                  <a:cubicBezTo>
                    <a:pt x="6969" y="85714"/>
                    <a:pt x="0" y="51428"/>
                    <a:pt x="15898" y="51428"/>
                  </a:cubicBezTo>
                  <a:cubicBezTo>
                    <a:pt x="21996" y="77142"/>
                    <a:pt x="4791" y="59999"/>
                    <a:pt x="8493" y="85714"/>
                  </a:cubicBezTo>
                  <a:cubicBezTo>
                    <a:pt x="13720" y="85714"/>
                    <a:pt x="13067" y="77142"/>
                    <a:pt x="13502" y="68571"/>
                  </a:cubicBezTo>
                  <a:cubicBezTo>
                    <a:pt x="20254" y="68571"/>
                    <a:pt x="20036" y="77142"/>
                    <a:pt x="19600" y="85714"/>
                  </a:cubicBezTo>
                  <a:cubicBezTo>
                    <a:pt x="22214" y="77142"/>
                    <a:pt x="30707" y="85714"/>
                    <a:pt x="34192" y="77142"/>
                  </a:cubicBezTo>
                  <a:cubicBezTo>
                    <a:pt x="47041" y="68571"/>
                    <a:pt x="33539" y="94285"/>
                    <a:pt x="42032" y="94285"/>
                  </a:cubicBezTo>
                  <a:lnTo>
                    <a:pt x="46823" y="68571"/>
                  </a:lnTo>
                  <a:lnTo>
                    <a:pt x="60980" y="68571"/>
                  </a:lnTo>
                  <a:cubicBezTo>
                    <a:pt x="81234" y="59999"/>
                    <a:pt x="57931" y="17142"/>
                    <a:pt x="81234" y="0"/>
                  </a:cubicBezTo>
                  <a:cubicBezTo>
                    <a:pt x="78185" y="17142"/>
                    <a:pt x="87549" y="42857"/>
                    <a:pt x="98439" y="51428"/>
                  </a:cubicBezTo>
                  <a:cubicBezTo>
                    <a:pt x="91905" y="51428"/>
                    <a:pt x="79927" y="68571"/>
                    <a:pt x="71651" y="59999"/>
                  </a:cubicBezTo>
                  <a:cubicBezTo>
                    <a:pt x="83411" y="85714"/>
                    <a:pt x="55317" y="68571"/>
                    <a:pt x="61415" y="94285"/>
                  </a:cubicBezTo>
                  <a:cubicBezTo>
                    <a:pt x="67295" y="77142"/>
                    <a:pt x="77096" y="77142"/>
                    <a:pt x="84718" y="77142"/>
                  </a:cubicBezTo>
                  <a:lnTo>
                    <a:pt x="82105" y="85714"/>
                  </a:lnTo>
                  <a:cubicBezTo>
                    <a:pt x="90163" y="85714"/>
                    <a:pt x="96261" y="59999"/>
                    <a:pt x="107586" y="68571"/>
                  </a:cubicBezTo>
                  <a:cubicBezTo>
                    <a:pt x="113030" y="68571"/>
                    <a:pt x="111941" y="77142"/>
                    <a:pt x="111070" y="77142"/>
                  </a:cubicBezTo>
                  <a:cubicBezTo>
                    <a:pt x="115644" y="77142"/>
                    <a:pt x="120000" y="68571"/>
                    <a:pt x="120000" y="77142"/>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 name="Shape 41"/>
            <p:cNvSpPr/>
            <p:nvPr/>
          </p:nvSpPr>
          <p:spPr>
            <a:xfrm>
              <a:off x="11777663" y="2757488"/>
              <a:ext cx="19049" cy="3174"/>
            </a:xfrm>
            <a:custGeom>
              <a:avLst/>
              <a:gdLst/>
              <a:ahLst/>
              <a:cxnLst/>
              <a:rect l="0" t="0" r="0" b="0"/>
              <a:pathLst>
                <a:path w="120000" h="120000" extrusionOk="0">
                  <a:moveTo>
                    <a:pt x="0" y="0"/>
                  </a:moveTo>
                  <a:lnTo>
                    <a:pt x="0" y="0"/>
                  </a:lnTo>
                  <a:lnTo>
                    <a:pt x="120000" y="120000"/>
                  </a:lnTo>
                  <a:cubicBezTo>
                    <a:pt x="96000" y="120000"/>
                    <a:pt x="48000" y="12000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 name="Shape 42"/>
            <p:cNvSpPr/>
            <p:nvPr/>
          </p:nvSpPr>
          <p:spPr>
            <a:xfrm>
              <a:off x="5983287" y="2741613"/>
              <a:ext cx="38099"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3" name="Shape 43"/>
            <p:cNvSpPr/>
            <p:nvPr/>
          </p:nvSpPr>
          <p:spPr>
            <a:xfrm>
              <a:off x="6832600" y="2713038"/>
              <a:ext cx="53974" cy="1587"/>
            </a:xfrm>
            <a:custGeom>
              <a:avLst/>
              <a:gdLst/>
              <a:ahLst/>
              <a:cxnLst/>
              <a:rect l="0" t="0" r="0" b="0"/>
              <a:pathLst>
                <a:path w="120000" h="120000" extrusionOk="0">
                  <a:moveTo>
                    <a:pt x="0" y="120000"/>
                  </a:moveTo>
                  <a:lnTo>
                    <a:pt x="0" y="120000"/>
                  </a:lnTo>
                  <a:lnTo>
                    <a:pt x="119999" y="0"/>
                  </a:lnTo>
                  <a:cubicBezTo>
                    <a:pt x="72857" y="0"/>
                    <a:pt x="34285"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 name="Shape 44"/>
            <p:cNvSpPr/>
            <p:nvPr/>
          </p:nvSpPr>
          <p:spPr>
            <a:xfrm>
              <a:off x="11317288" y="2755900"/>
              <a:ext cx="9524" cy="0"/>
            </a:xfrm>
            <a:custGeom>
              <a:avLst/>
              <a:gdLst/>
              <a:ahLst/>
              <a:cxnLst/>
              <a:rect l="0" t="0" r="0" b="0"/>
              <a:pathLst>
                <a:path w="120000" h="120000" extrusionOk="0">
                  <a:moveTo>
                    <a:pt x="120000" y="0"/>
                  </a:moveTo>
                  <a:lnTo>
                    <a:pt x="120000" y="0"/>
                  </a:lnTo>
                  <a:lnTo>
                    <a:pt x="96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 name="Shape 45"/>
            <p:cNvSpPr/>
            <p:nvPr/>
          </p:nvSpPr>
          <p:spPr>
            <a:xfrm>
              <a:off x="8534400" y="2735263"/>
              <a:ext cx="30162" cy="0"/>
            </a:xfrm>
            <a:custGeom>
              <a:avLst/>
              <a:gdLst/>
              <a:ahLst/>
              <a:cxnLst/>
              <a:rect l="0" t="0" r="0" b="0"/>
              <a:pathLst>
                <a:path w="120000" h="120000" extrusionOk="0">
                  <a:moveTo>
                    <a:pt x="0" y="0"/>
                  </a:moveTo>
                  <a:lnTo>
                    <a:pt x="0" y="0"/>
                  </a:lnTo>
                  <a:cubicBezTo>
                    <a:pt x="30000" y="0"/>
                    <a:pt x="67500" y="0"/>
                    <a:pt x="120000" y="0"/>
                  </a:cubicBezTo>
                  <a:cubicBezTo>
                    <a:pt x="112500" y="0"/>
                    <a:pt x="6750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 name="Shape 46"/>
            <p:cNvSpPr/>
            <p:nvPr/>
          </p:nvSpPr>
          <p:spPr>
            <a:xfrm>
              <a:off x="6821488" y="2714625"/>
              <a:ext cx="9524" cy="0"/>
            </a:xfrm>
            <a:custGeom>
              <a:avLst/>
              <a:gdLst/>
              <a:ahLst/>
              <a:cxnLst/>
              <a:rect l="0" t="0" r="0" b="0"/>
              <a:pathLst>
                <a:path w="120000" h="120000" extrusionOk="0">
                  <a:moveTo>
                    <a:pt x="0" y="0"/>
                  </a:moveTo>
                  <a:lnTo>
                    <a:pt x="0" y="0"/>
                  </a:lnTo>
                  <a:lnTo>
                    <a:pt x="4800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 name="Shape 47"/>
            <p:cNvSpPr/>
            <p:nvPr/>
          </p:nvSpPr>
          <p:spPr>
            <a:xfrm>
              <a:off x="5583237" y="2719388"/>
              <a:ext cx="25399"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 name="Shape 48"/>
            <p:cNvSpPr/>
            <p:nvPr/>
          </p:nvSpPr>
          <p:spPr>
            <a:xfrm>
              <a:off x="5638800" y="2740025"/>
              <a:ext cx="23813" cy="1587"/>
            </a:xfrm>
            <a:custGeom>
              <a:avLst/>
              <a:gdLst/>
              <a:ahLst/>
              <a:cxnLst/>
              <a:rect l="0" t="0" r="0" b="0"/>
              <a:pathLst>
                <a:path w="120000" h="120000" extrusionOk="0">
                  <a:moveTo>
                    <a:pt x="120000" y="0"/>
                  </a:moveTo>
                  <a:lnTo>
                    <a:pt x="120000" y="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 name="Shape 49"/>
            <p:cNvSpPr/>
            <p:nvPr/>
          </p:nvSpPr>
          <p:spPr>
            <a:xfrm>
              <a:off x="4303712" y="2728913"/>
              <a:ext cx="50799" cy="0"/>
            </a:xfrm>
            <a:custGeom>
              <a:avLst/>
              <a:gdLst/>
              <a:ahLst/>
              <a:cxnLst/>
              <a:rect l="0" t="0" r="0" b="0"/>
              <a:pathLst>
                <a:path w="120000" h="120000" extrusionOk="0">
                  <a:moveTo>
                    <a:pt x="120000" y="0"/>
                  </a:moveTo>
                  <a:lnTo>
                    <a:pt x="120000" y="0"/>
                  </a:lnTo>
                  <a:lnTo>
                    <a:pt x="0" y="0"/>
                  </a:lnTo>
                  <a:cubicBezTo>
                    <a:pt x="60000" y="0"/>
                    <a:pt x="9230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 name="Shape 50"/>
            <p:cNvSpPr/>
            <p:nvPr/>
          </p:nvSpPr>
          <p:spPr>
            <a:xfrm>
              <a:off x="5519737" y="2735263"/>
              <a:ext cx="9524" cy="3174"/>
            </a:xfrm>
            <a:custGeom>
              <a:avLst/>
              <a:gdLst/>
              <a:ahLst/>
              <a:cxnLst/>
              <a:rect l="0" t="0" r="0" b="0"/>
              <a:pathLst>
                <a:path w="120000" h="120000" extrusionOk="0">
                  <a:moveTo>
                    <a:pt x="96000" y="0"/>
                  </a:moveTo>
                  <a:lnTo>
                    <a:pt x="96000" y="0"/>
                  </a:lnTo>
                  <a:lnTo>
                    <a:pt x="0" y="120000"/>
                  </a:lnTo>
                  <a:cubicBezTo>
                    <a:pt x="72000" y="120000"/>
                    <a:pt x="120000" y="120000"/>
                    <a:pt x="96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1" name="Shape 51"/>
            <p:cNvSpPr/>
            <p:nvPr/>
          </p:nvSpPr>
          <p:spPr>
            <a:xfrm>
              <a:off x="12096750" y="2784475"/>
              <a:ext cx="6349" cy="0"/>
            </a:xfrm>
            <a:custGeom>
              <a:avLst/>
              <a:gdLst/>
              <a:ahLst/>
              <a:cxnLst/>
              <a:rect l="0" t="0" r="0" b="0"/>
              <a:pathLst>
                <a:path w="120000" h="120000" extrusionOk="0">
                  <a:moveTo>
                    <a:pt x="120000" y="0"/>
                  </a:moveTo>
                  <a:lnTo>
                    <a:pt x="120000" y="0"/>
                  </a:lnTo>
                  <a:lnTo>
                    <a:pt x="4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 name="Shape 52"/>
            <p:cNvSpPr/>
            <p:nvPr/>
          </p:nvSpPr>
          <p:spPr>
            <a:xfrm>
              <a:off x="12225338" y="2773363"/>
              <a:ext cx="46037" cy="0"/>
            </a:xfrm>
            <a:custGeom>
              <a:avLst/>
              <a:gdLst/>
              <a:ahLst/>
              <a:cxnLst/>
              <a:rect l="0" t="0" r="0" b="0"/>
              <a:pathLst>
                <a:path w="120000" h="120000" extrusionOk="0">
                  <a:moveTo>
                    <a:pt x="0" y="0"/>
                  </a:moveTo>
                  <a:lnTo>
                    <a:pt x="0" y="0"/>
                  </a:lnTo>
                  <a:lnTo>
                    <a:pt x="120000" y="0"/>
                  </a:lnTo>
                  <a:cubicBezTo>
                    <a:pt x="75000" y="0"/>
                    <a:pt x="3000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 name="Shape 53"/>
            <p:cNvSpPr/>
            <p:nvPr/>
          </p:nvSpPr>
          <p:spPr>
            <a:xfrm>
              <a:off x="9274175" y="2746375"/>
              <a:ext cx="55562" cy="4762"/>
            </a:xfrm>
            <a:custGeom>
              <a:avLst/>
              <a:gdLst/>
              <a:ahLst/>
              <a:cxnLst/>
              <a:rect l="0" t="0" r="0" b="0"/>
              <a:pathLst>
                <a:path w="120000" h="120000" extrusionOk="0">
                  <a:moveTo>
                    <a:pt x="0" y="60000"/>
                  </a:moveTo>
                  <a:lnTo>
                    <a:pt x="0" y="60000"/>
                  </a:lnTo>
                  <a:cubicBezTo>
                    <a:pt x="28965" y="60000"/>
                    <a:pt x="95172" y="120000"/>
                    <a:pt x="62068" y="120000"/>
                  </a:cubicBezTo>
                  <a:cubicBezTo>
                    <a:pt x="120000" y="120000"/>
                    <a:pt x="115862" y="0"/>
                    <a:pt x="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 name="Shape 54"/>
            <p:cNvSpPr/>
            <p:nvPr/>
          </p:nvSpPr>
          <p:spPr>
            <a:xfrm>
              <a:off x="11847513" y="2827338"/>
              <a:ext cx="34924" cy="3174"/>
            </a:xfrm>
            <a:custGeom>
              <a:avLst/>
              <a:gdLst/>
              <a:ahLst/>
              <a:cxnLst/>
              <a:rect l="0" t="0" r="0" b="0"/>
              <a:pathLst>
                <a:path w="120000" h="120000" extrusionOk="0">
                  <a:moveTo>
                    <a:pt x="20000" y="120000"/>
                  </a:moveTo>
                  <a:lnTo>
                    <a:pt x="20000" y="120000"/>
                  </a:lnTo>
                  <a:cubicBezTo>
                    <a:pt x="46666" y="120000"/>
                    <a:pt x="86666" y="0"/>
                    <a:pt x="120000" y="0"/>
                  </a:cubicBezTo>
                  <a:cubicBezTo>
                    <a:pt x="53333" y="0"/>
                    <a:pt x="0" y="120000"/>
                    <a:pt x="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 name="Shape 55"/>
            <p:cNvSpPr/>
            <p:nvPr/>
          </p:nvSpPr>
          <p:spPr>
            <a:xfrm>
              <a:off x="11882438" y="2825750"/>
              <a:ext cx="25399" cy="1587"/>
            </a:xfrm>
            <a:custGeom>
              <a:avLst/>
              <a:gdLst/>
              <a:ahLst/>
              <a:cxnLst/>
              <a:rect l="0" t="0" r="0" b="0"/>
              <a:pathLst>
                <a:path w="120000" h="120000" extrusionOk="0">
                  <a:moveTo>
                    <a:pt x="0" y="120000"/>
                  </a:moveTo>
                  <a:lnTo>
                    <a:pt x="0" y="120000"/>
                  </a:lnTo>
                  <a:lnTo>
                    <a:pt x="11999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 name="Shape 56"/>
            <p:cNvSpPr/>
            <p:nvPr/>
          </p:nvSpPr>
          <p:spPr>
            <a:xfrm>
              <a:off x="8915400" y="2809875"/>
              <a:ext cx="15875" cy="1587"/>
            </a:xfrm>
            <a:custGeom>
              <a:avLst/>
              <a:gdLst/>
              <a:ahLst/>
              <a:cxnLst/>
              <a:rect l="0" t="0" r="0" b="0"/>
              <a:pathLst>
                <a:path w="120000" h="120000" extrusionOk="0">
                  <a:moveTo>
                    <a:pt x="120000" y="120000"/>
                  </a:moveTo>
                  <a:lnTo>
                    <a:pt x="120000" y="120000"/>
                  </a:lnTo>
                  <a:cubicBezTo>
                    <a:pt x="90000" y="0"/>
                    <a:pt x="45000" y="0"/>
                    <a:pt x="0" y="0"/>
                  </a:cubicBezTo>
                  <a:cubicBezTo>
                    <a:pt x="15000" y="0"/>
                    <a:pt x="60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 name="Shape 57"/>
            <p:cNvSpPr/>
            <p:nvPr/>
          </p:nvSpPr>
          <p:spPr>
            <a:xfrm>
              <a:off x="12109450" y="2752725"/>
              <a:ext cx="454024" cy="23812"/>
            </a:xfrm>
            <a:custGeom>
              <a:avLst/>
              <a:gdLst/>
              <a:ahLst/>
              <a:cxnLst/>
              <a:rect l="0" t="0" r="0" b="0"/>
              <a:pathLst>
                <a:path w="120000" h="120000" extrusionOk="0">
                  <a:moveTo>
                    <a:pt x="51864" y="120000"/>
                  </a:moveTo>
                  <a:lnTo>
                    <a:pt x="51864" y="120000"/>
                  </a:lnTo>
                  <a:cubicBezTo>
                    <a:pt x="54406" y="108000"/>
                    <a:pt x="105762" y="96000"/>
                    <a:pt x="62542" y="84000"/>
                  </a:cubicBezTo>
                  <a:cubicBezTo>
                    <a:pt x="64067" y="48000"/>
                    <a:pt x="90000" y="72000"/>
                    <a:pt x="101694" y="72000"/>
                  </a:cubicBezTo>
                  <a:cubicBezTo>
                    <a:pt x="93559" y="60000"/>
                    <a:pt x="105762" y="48000"/>
                    <a:pt x="103220" y="36000"/>
                  </a:cubicBezTo>
                  <a:cubicBezTo>
                    <a:pt x="97627" y="48000"/>
                    <a:pt x="91016" y="48000"/>
                    <a:pt x="81355" y="48000"/>
                  </a:cubicBezTo>
                  <a:cubicBezTo>
                    <a:pt x="77288" y="36000"/>
                    <a:pt x="91525" y="24000"/>
                    <a:pt x="102711" y="36000"/>
                  </a:cubicBezTo>
                  <a:cubicBezTo>
                    <a:pt x="88983" y="12000"/>
                    <a:pt x="120000" y="12000"/>
                    <a:pt x="100677" y="0"/>
                  </a:cubicBezTo>
                  <a:cubicBezTo>
                    <a:pt x="58983" y="0"/>
                    <a:pt x="28983" y="0"/>
                    <a:pt x="0" y="48000"/>
                  </a:cubicBezTo>
                  <a:cubicBezTo>
                    <a:pt x="23389" y="36000"/>
                    <a:pt x="50338" y="36000"/>
                    <a:pt x="69661" y="48000"/>
                  </a:cubicBezTo>
                  <a:lnTo>
                    <a:pt x="61525" y="72000"/>
                  </a:lnTo>
                  <a:cubicBezTo>
                    <a:pt x="39661" y="48000"/>
                    <a:pt x="25932" y="60000"/>
                    <a:pt x="4067" y="60000"/>
                  </a:cubicBezTo>
                  <a:lnTo>
                    <a:pt x="52881" y="84000"/>
                  </a:lnTo>
                  <a:cubicBezTo>
                    <a:pt x="75762" y="108000"/>
                    <a:pt x="60508" y="108000"/>
                    <a:pt x="42711" y="108000"/>
                  </a:cubicBezTo>
                  <a:cubicBezTo>
                    <a:pt x="46779" y="108000"/>
                    <a:pt x="50847" y="108000"/>
                    <a:pt x="5186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 name="Shape 58"/>
            <p:cNvSpPr/>
            <p:nvPr/>
          </p:nvSpPr>
          <p:spPr>
            <a:xfrm>
              <a:off x="12182475" y="2816225"/>
              <a:ext cx="9524" cy="0"/>
            </a:xfrm>
            <a:custGeom>
              <a:avLst/>
              <a:gdLst/>
              <a:ahLst/>
              <a:cxnLst/>
              <a:rect l="0" t="0" r="0" b="0"/>
              <a:pathLst>
                <a:path w="120000" h="120000" extrusionOk="0">
                  <a:moveTo>
                    <a:pt x="0" y="0"/>
                  </a:moveTo>
                  <a:lnTo>
                    <a:pt x="0" y="0"/>
                  </a:lnTo>
                  <a:lnTo>
                    <a:pt x="2400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9" name="Shape 59"/>
            <p:cNvSpPr/>
            <p:nvPr/>
          </p:nvSpPr>
          <p:spPr>
            <a:xfrm>
              <a:off x="4348162" y="2827338"/>
              <a:ext cx="17462" cy="3174"/>
            </a:xfrm>
            <a:custGeom>
              <a:avLst/>
              <a:gdLst/>
              <a:ahLst/>
              <a:cxnLst/>
              <a:rect l="0" t="0" r="0" b="0"/>
              <a:pathLst>
                <a:path w="120000" h="120000" extrusionOk="0">
                  <a:moveTo>
                    <a:pt x="106666" y="0"/>
                  </a:moveTo>
                  <a:lnTo>
                    <a:pt x="106666" y="0"/>
                  </a:lnTo>
                  <a:lnTo>
                    <a:pt x="0" y="120000"/>
                  </a:lnTo>
                  <a:cubicBezTo>
                    <a:pt x="93333" y="0"/>
                    <a:pt x="120000" y="0"/>
                    <a:pt x="106666"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0" name="Shape 60"/>
            <p:cNvSpPr/>
            <p:nvPr/>
          </p:nvSpPr>
          <p:spPr>
            <a:xfrm>
              <a:off x="12071350" y="2790825"/>
              <a:ext cx="0" cy="0"/>
            </a:xfrm>
            <a:custGeom>
              <a:avLst/>
              <a:gdLst/>
              <a:ahLst/>
              <a:cxnLst/>
              <a:rect l="0" t="0" r="0" b="0"/>
              <a:pathLst>
                <a:path w="120000" h="120000" extrusionOk="0">
                  <a:moveTo>
                    <a:pt x="0" y="0"/>
                  </a:moveTo>
                  <a:lnTo>
                    <a:pt x="0" y="0"/>
                  </a:lnTo>
                  <a:lnTo>
                    <a:pt x="0" y="0"/>
                  </a:lnTo>
                  <a:cubicBezTo>
                    <a:pt x="0" y="0"/>
                    <a:pt x="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 name="Shape 61"/>
            <p:cNvSpPr/>
            <p:nvPr/>
          </p:nvSpPr>
          <p:spPr>
            <a:xfrm>
              <a:off x="4754562" y="2827338"/>
              <a:ext cx="4763" cy="0"/>
            </a:xfrm>
            <a:custGeom>
              <a:avLst/>
              <a:gdLst/>
              <a:ahLst/>
              <a:cxnLst/>
              <a:rect l="0" t="0" r="0" b="0"/>
              <a:pathLst>
                <a:path w="120000" h="120000" extrusionOk="0">
                  <a:moveTo>
                    <a:pt x="120000" y="0"/>
                  </a:moveTo>
                  <a:lnTo>
                    <a:pt x="120000" y="0"/>
                  </a:lnTo>
                  <a:lnTo>
                    <a:pt x="0" y="0"/>
                  </a:lnTo>
                  <a:cubicBezTo>
                    <a:pt x="60000" y="0"/>
                    <a:pt x="60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 name="Shape 62"/>
            <p:cNvSpPr/>
            <p:nvPr/>
          </p:nvSpPr>
          <p:spPr>
            <a:xfrm>
              <a:off x="4852987" y="2719388"/>
              <a:ext cx="9524" cy="3174"/>
            </a:xfrm>
            <a:custGeom>
              <a:avLst/>
              <a:gdLst/>
              <a:ahLst/>
              <a:cxnLst/>
              <a:rect l="0" t="0" r="0" b="0"/>
              <a:pathLst>
                <a:path w="120000" h="120000" extrusionOk="0">
                  <a:moveTo>
                    <a:pt x="120000" y="120000"/>
                  </a:moveTo>
                  <a:lnTo>
                    <a:pt x="120000" y="120000"/>
                  </a:lnTo>
                  <a:cubicBezTo>
                    <a:pt x="120000" y="120000"/>
                    <a:pt x="120000" y="120000"/>
                    <a:pt x="96000" y="0"/>
                  </a:cubicBezTo>
                  <a:cubicBezTo>
                    <a:pt x="0" y="120000"/>
                    <a:pt x="48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 name="Shape 63"/>
            <p:cNvSpPr/>
            <p:nvPr/>
          </p:nvSpPr>
          <p:spPr>
            <a:xfrm>
              <a:off x="4759325" y="2827338"/>
              <a:ext cx="0" cy="0"/>
            </a:xfrm>
            <a:custGeom>
              <a:avLst/>
              <a:gdLst/>
              <a:ahLst/>
              <a:cxnLst/>
              <a:rect l="0" t="0" r="0" b="0"/>
              <a:pathLst>
                <a:path w="120000" h="120000" extrusionOk="0">
                  <a:moveTo>
                    <a:pt x="0" y="0"/>
                  </a:moveTo>
                  <a:lnTo>
                    <a:pt x="0" y="0"/>
                  </a:lnTo>
                  <a:cubicBezTo>
                    <a:pt x="0" y="0"/>
                    <a:pt x="0" y="0"/>
                    <a:pt x="0" y="0"/>
                  </a:cubicBezTo>
                  <a:cubicBezTo>
                    <a:pt x="0" y="0"/>
                    <a:pt x="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 name="Shape 64"/>
            <p:cNvSpPr/>
            <p:nvPr/>
          </p:nvSpPr>
          <p:spPr>
            <a:xfrm>
              <a:off x="6654800" y="2805113"/>
              <a:ext cx="19049" cy="1587"/>
            </a:xfrm>
            <a:custGeom>
              <a:avLst/>
              <a:gdLst/>
              <a:ahLst/>
              <a:cxnLst/>
              <a:rect l="0" t="0" r="0" b="0"/>
              <a:pathLst>
                <a:path w="120000" h="120000" extrusionOk="0">
                  <a:moveTo>
                    <a:pt x="120000" y="120000"/>
                  </a:moveTo>
                  <a:lnTo>
                    <a:pt x="120000" y="120000"/>
                  </a:lnTo>
                  <a:lnTo>
                    <a:pt x="24000" y="0"/>
                  </a:lnTo>
                  <a:cubicBezTo>
                    <a:pt x="0" y="0"/>
                    <a:pt x="24000" y="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 name="Shape 65"/>
            <p:cNvSpPr/>
            <p:nvPr/>
          </p:nvSpPr>
          <p:spPr>
            <a:xfrm>
              <a:off x="6289675" y="2798763"/>
              <a:ext cx="6349"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 name="Shape 66"/>
            <p:cNvSpPr/>
            <p:nvPr/>
          </p:nvSpPr>
          <p:spPr>
            <a:xfrm>
              <a:off x="9140825" y="2725738"/>
              <a:ext cx="44450"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 name="Shape 67"/>
            <p:cNvSpPr/>
            <p:nvPr/>
          </p:nvSpPr>
          <p:spPr>
            <a:xfrm>
              <a:off x="4737100" y="2827338"/>
              <a:ext cx="17462" cy="3174"/>
            </a:xfrm>
            <a:custGeom>
              <a:avLst/>
              <a:gdLst/>
              <a:ahLst/>
              <a:cxnLst/>
              <a:rect l="0" t="0" r="0" b="0"/>
              <a:pathLst>
                <a:path w="120000" h="120000" extrusionOk="0">
                  <a:moveTo>
                    <a:pt x="120000" y="0"/>
                  </a:moveTo>
                  <a:lnTo>
                    <a:pt x="120000" y="0"/>
                  </a:lnTo>
                  <a:lnTo>
                    <a:pt x="0" y="120000"/>
                  </a:lnTo>
                  <a:cubicBezTo>
                    <a:pt x="66666" y="0"/>
                    <a:pt x="106666"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 name="Shape 68"/>
            <p:cNvSpPr/>
            <p:nvPr/>
          </p:nvSpPr>
          <p:spPr>
            <a:xfrm>
              <a:off x="7239000" y="2779713"/>
              <a:ext cx="11113" cy="3174"/>
            </a:xfrm>
            <a:custGeom>
              <a:avLst/>
              <a:gdLst/>
              <a:ahLst/>
              <a:cxnLst/>
              <a:rect l="0" t="0" r="0" b="0"/>
              <a:pathLst>
                <a:path w="120000" h="120000" extrusionOk="0">
                  <a:moveTo>
                    <a:pt x="120000" y="0"/>
                  </a:moveTo>
                  <a:lnTo>
                    <a:pt x="120000" y="0"/>
                  </a:lnTo>
                  <a:lnTo>
                    <a:pt x="0" y="120000"/>
                  </a:lnTo>
                  <a:lnTo>
                    <a:pt x="8000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 name="Shape 69"/>
            <p:cNvSpPr/>
            <p:nvPr/>
          </p:nvSpPr>
          <p:spPr>
            <a:xfrm>
              <a:off x="7181850" y="2773363"/>
              <a:ext cx="468312" cy="15875"/>
            </a:xfrm>
            <a:custGeom>
              <a:avLst/>
              <a:gdLst/>
              <a:ahLst/>
              <a:cxnLst/>
              <a:rect l="0" t="0" r="0" b="0"/>
              <a:pathLst>
                <a:path w="120000" h="120000" extrusionOk="0">
                  <a:moveTo>
                    <a:pt x="68360" y="85714"/>
                  </a:moveTo>
                  <a:lnTo>
                    <a:pt x="68360" y="85714"/>
                  </a:lnTo>
                  <a:cubicBezTo>
                    <a:pt x="66393" y="85714"/>
                    <a:pt x="65901" y="102857"/>
                    <a:pt x="64918" y="102857"/>
                  </a:cubicBezTo>
                  <a:cubicBezTo>
                    <a:pt x="83114" y="85714"/>
                    <a:pt x="116065" y="102857"/>
                    <a:pt x="120000" y="68571"/>
                  </a:cubicBezTo>
                  <a:cubicBezTo>
                    <a:pt x="114098" y="68571"/>
                    <a:pt x="82131" y="34285"/>
                    <a:pt x="87540" y="17142"/>
                  </a:cubicBezTo>
                  <a:cubicBezTo>
                    <a:pt x="74754" y="34285"/>
                    <a:pt x="56557" y="0"/>
                    <a:pt x="49672" y="0"/>
                  </a:cubicBezTo>
                  <a:cubicBezTo>
                    <a:pt x="70327" y="34285"/>
                    <a:pt x="51639" y="34285"/>
                    <a:pt x="37868" y="51428"/>
                  </a:cubicBezTo>
                  <a:cubicBezTo>
                    <a:pt x="25081" y="34285"/>
                    <a:pt x="40327" y="17142"/>
                    <a:pt x="29508" y="17142"/>
                  </a:cubicBezTo>
                  <a:lnTo>
                    <a:pt x="0" y="17142"/>
                  </a:lnTo>
                  <a:lnTo>
                    <a:pt x="25573" y="17142"/>
                  </a:lnTo>
                  <a:lnTo>
                    <a:pt x="17704" y="51428"/>
                  </a:lnTo>
                  <a:lnTo>
                    <a:pt x="20163" y="51428"/>
                  </a:lnTo>
                  <a:cubicBezTo>
                    <a:pt x="63442" y="34285"/>
                    <a:pt x="24098" y="119999"/>
                    <a:pt x="68360" y="8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 name="Shape 70"/>
            <p:cNvSpPr/>
            <p:nvPr/>
          </p:nvSpPr>
          <p:spPr>
            <a:xfrm>
              <a:off x="7407275" y="2787650"/>
              <a:ext cx="26987" cy="0"/>
            </a:xfrm>
            <a:custGeom>
              <a:avLst/>
              <a:gdLst/>
              <a:ahLst/>
              <a:cxnLst/>
              <a:rect l="0" t="0" r="0" b="0"/>
              <a:pathLst>
                <a:path w="120000" h="120000" extrusionOk="0">
                  <a:moveTo>
                    <a:pt x="119999" y="0"/>
                  </a:moveTo>
                  <a:lnTo>
                    <a:pt x="119999" y="0"/>
                  </a:lnTo>
                  <a:lnTo>
                    <a:pt x="0" y="0"/>
                  </a:lnTo>
                  <a:cubicBezTo>
                    <a:pt x="68571" y="0"/>
                    <a:pt x="94285" y="0"/>
                    <a:pt x="11999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 name="Shape 71"/>
            <p:cNvSpPr/>
            <p:nvPr/>
          </p:nvSpPr>
          <p:spPr>
            <a:xfrm>
              <a:off x="8123238" y="2794000"/>
              <a:ext cx="31750" cy="1587"/>
            </a:xfrm>
            <a:custGeom>
              <a:avLst/>
              <a:gdLst/>
              <a:ahLst/>
              <a:cxnLst/>
              <a:rect l="0" t="0" r="0" b="0"/>
              <a:pathLst>
                <a:path w="120000" h="120000" extrusionOk="0">
                  <a:moveTo>
                    <a:pt x="0" y="120000"/>
                  </a:moveTo>
                  <a:lnTo>
                    <a:pt x="0" y="120000"/>
                  </a:lnTo>
                  <a:lnTo>
                    <a:pt x="12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 name="Shape 72"/>
            <p:cNvSpPr/>
            <p:nvPr/>
          </p:nvSpPr>
          <p:spPr>
            <a:xfrm>
              <a:off x="3070225" y="2794000"/>
              <a:ext cx="101599" cy="4762"/>
            </a:xfrm>
            <a:custGeom>
              <a:avLst/>
              <a:gdLst/>
              <a:ahLst/>
              <a:cxnLst/>
              <a:rect l="0" t="0" r="0" b="0"/>
              <a:pathLst>
                <a:path w="120000" h="120000" extrusionOk="0">
                  <a:moveTo>
                    <a:pt x="0" y="0"/>
                  </a:moveTo>
                  <a:lnTo>
                    <a:pt x="0" y="0"/>
                  </a:lnTo>
                  <a:cubicBezTo>
                    <a:pt x="4528" y="60000"/>
                    <a:pt x="120000" y="120000"/>
                    <a:pt x="117735" y="0"/>
                  </a:cubicBezTo>
                  <a:lnTo>
                    <a:pt x="13584"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 name="Shape 73"/>
            <p:cNvSpPr/>
            <p:nvPr/>
          </p:nvSpPr>
          <p:spPr>
            <a:xfrm>
              <a:off x="9963150" y="2778125"/>
              <a:ext cx="41275" cy="0"/>
            </a:xfrm>
            <a:custGeom>
              <a:avLst/>
              <a:gdLst/>
              <a:ahLst/>
              <a:cxnLst/>
              <a:rect l="0" t="0" r="0" b="0"/>
              <a:pathLst>
                <a:path w="120000" h="120000" extrusionOk="0">
                  <a:moveTo>
                    <a:pt x="120000" y="0"/>
                  </a:moveTo>
                  <a:lnTo>
                    <a:pt x="120000" y="0"/>
                  </a:lnTo>
                  <a:lnTo>
                    <a:pt x="17142" y="0"/>
                  </a:lnTo>
                  <a:lnTo>
                    <a:pt x="0" y="0"/>
                  </a:lnTo>
                  <a:cubicBezTo>
                    <a:pt x="22857" y="0"/>
                    <a:pt x="85714"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 name="Shape 74"/>
            <p:cNvSpPr/>
            <p:nvPr/>
          </p:nvSpPr>
          <p:spPr>
            <a:xfrm>
              <a:off x="7523163" y="2773363"/>
              <a:ext cx="30162" cy="3174"/>
            </a:xfrm>
            <a:custGeom>
              <a:avLst/>
              <a:gdLst/>
              <a:ahLst/>
              <a:cxnLst/>
              <a:rect l="0" t="0" r="0" b="0"/>
              <a:pathLst>
                <a:path w="120000" h="120000" extrusionOk="0">
                  <a:moveTo>
                    <a:pt x="120000" y="0"/>
                  </a:moveTo>
                  <a:lnTo>
                    <a:pt x="120000" y="0"/>
                  </a:lnTo>
                  <a:cubicBezTo>
                    <a:pt x="45000" y="0"/>
                    <a:pt x="15000" y="120000"/>
                    <a:pt x="0" y="120000"/>
                  </a:cubicBezTo>
                  <a:cubicBezTo>
                    <a:pt x="45000" y="120000"/>
                    <a:pt x="9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5" name="Shape 75"/>
            <p:cNvSpPr/>
            <p:nvPr/>
          </p:nvSpPr>
          <p:spPr>
            <a:xfrm>
              <a:off x="10009188" y="2787650"/>
              <a:ext cx="115888" cy="3174"/>
            </a:xfrm>
            <a:custGeom>
              <a:avLst/>
              <a:gdLst/>
              <a:ahLst/>
              <a:cxnLst/>
              <a:rect l="0" t="0" r="0" b="0"/>
              <a:pathLst>
                <a:path w="120000" h="120000" extrusionOk="0">
                  <a:moveTo>
                    <a:pt x="0" y="0"/>
                  </a:moveTo>
                  <a:lnTo>
                    <a:pt x="0" y="0"/>
                  </a:lnTo>
                  <a:cubicBezTo>
                    <a:pt x="14000" y="0"/>
                    <a:pt x="36000" y="60000"/>
                    <a:pt x="38000" y="120000"/>
                  </a:cubicBezTo>
                  <a:cubicBezTo>
                    <a:pt x="68000" y="120000"/>
                    <a:pt x="90000" y="60000"/>
                    <a:pt x="120000" y="60000"/>
                  </a:cubicBezTo>
                  <a:cubicBezTo>
                    <a:pt x="86000" y="60000"/>
                    <a:pt x="46000" y="6000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 name="Shape 76"/>
            <p:cNvSpPr/>
            <p:nvPr/>
          </p:nvSpPr>
          <p:spPr>
            <a:xfrm>
              <a:off x="10125075" y="2789238"/>
              <a:ext cx="1587"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 name="Shape 77"/>
            <p:cNvSpPr/>
            <p:nvPr/>
          </p:nvSpPr>
          <p:spPr>
            <a:xfrm>
              <a:off x="-4110037" y="2703513"/>
              <a:ext cx="16486188" cy="134936"/>
            </a:xfrm>
            <a:custGeom>
              <a:avLst/>
              <a:gdLst/>
              <a:ahLst/>
              <a:cxnLst/>
              <a:rect l="0" t="0" r="0" b="0"/>
              <a:pathLst>
                <a:path w="120000" h="120000" extrusionOk="0">
                  <a:moveTo>
                    <a:pt x="59315" y="28000"/>
                  </a:moveTo>
                  <a:lnTo>
                    <a:pt x="59315" y="28000"/>
                  </a:lnTo>
                  <a:lnTo>
                    <a:pt x="59287" y="28000"/>
                  </a:lnTo>
                  <a:lnTo>
                    <a:pt x="59315" y="28000"/>
                  </a:lnTo>
                  <a:lnTo>
                    <a:pt x="59315" y="28000"/>
                  </a:lnTo>
                  <a:close/>
                  <a:moveTo>
                    <a:pt x="73991" y="60000"/>
                  </a:moveTo>
                  <a:lnTo>
                    <a:pt x="73991" y="60000"/>
                  </a:lnTo>
                  <a:lnTo>
                    <a:pt x="73181" y="62000"/>
                  </a:lnTo>
                  <a:lnTo>
                    <a:pt x="73265" y="62000"/>
                  </a:lnTo>
                  <a:lnTo>
                    <a:pt x="72469" y="64000"/>
                  </a:lnTo>
                  <a:cubicBezTo>
                    <a:pt x="72957" y="66000"/>
                    <a:pt x="73279" y="70000"/>
                    <a:pt x="72594" y="72000"/>
                  </a:cubicBezTo>
                  <a:cubicBezTo>
                    <a:pt x="72650" y="72000"/>
                    <a:pt x="72455" y="70000"/>
                    <a:pt x="72692" y="68000"/>
                  </a:cubicBezTo>
                  <a:cubicBezTo>
                    <a:pt x="72231" y="66000"/>
                    <a:pt x="71226" y="64000"/>
                    <a:pt x="71491" y="70000"/>
                  </a:cubicBezTo>
                  <a:cubicBezTo>
                    <a:pt x="72371" y="64000"/>
                    <a:pt x="71687" y="78000"/>
                    <a:pt x="72385" y="72000"/>
                  </a:cubicBezTo>
                  <a:cubicBezTo>
                    <a:pt x="72008" y="76000"/>
                    <a:pt x="71645" y="76000"/>
                    <a:pt x="71296" y="76000"/>
                  </a:cubicBezTo>
                  <a:cubicBezTo>
                    <a:pt x="71659" y="74000"/>
                    <a:pt x="71212" y="70000"/>
                    <a:pt x="70667" y="68000"/>
                  </a:cubicBezTo>
                  <a:cubicBezTo>
                    <a:pt x="70430" y="70000"/>
                    <a:pt x="69774" y="68000"/>
                    <a:pt x="69383" y="70000"/>
                  </a:cubicBezTo>
                  <a:cubicBezTo>
                    <a:pt x="69522" y="74000"/>
                    <a:pt x="69173" y="76000"/>
                    <a:pt x="69830" y="76000"/>
                  </a:cubicBezTo>
                  <a:cubicBezTo>
                    <a:pt x="69592" y="78000"/>
                    <a:pt x="69215" y="78000"/>
                    <a:pt x="68810" y="76000"/>
                  </a:cubicBezTo>
                  <a:cubicBezTo>
                    <a:pt x="68978" y="76000"/>
                    <a:pt x="69257" y="76000"/>
                    <a:pt x="69243" y="74000"/>
                  </a:cubicBezTo>
                  <a:cubicBezTo>
                    <a:pt x="68978" y="70000"/>
                    <a:pt x="68657" y="70000"/>
                    <a:pt x="68489" y="70000"/>
                  </a:cubicBezTo>
                  <a:lnTo>
                    <a:pt x="68084" y="70000"/>
                  </a:lnTo>
                  <a:cubicBezTo>
                    <a:pt x="68126" y="70000"/>
                    <a:pt x="68154" y="70000"/>
                    <a:pt x="68182" y="72000"/>
                  </a:cubicBezTo>
                  <a:lnTo>
                    <a:pt x="67735" y="74000"/>
                  </a:lnTo>
                  <a:cubicBezTo>
                    <a:pt x="68336" y="72000"/>
                    <a:pt x="68014" y="76000"/>
                    <a:pt x="68000" y="78000"/>
                  </a:cubicBezTo>
                  <a:cubicBezTo>
                    <a:pt x="68014" y="74000"/>
                    <a:pt x="67609" y="78000"/>
                    <a:pt x="67400" y="78000"/>
                  </a:cubicBezTo>
                  <a:lnTo>
                    <a:pt x="67861" y="82000"/>
                  </a:lnTo>
                  <a:cubicBezTo>
                    <a:pt x="67637" y="84000"/>
                    <a:pt x="67093" y="80000"/>
                    <a:pt x="67205" y="84000"/>
                  </a:cubicBezTo>
                  <a:cubicBezTo>
                    <a:pt x="68154" y="86000"/>
                    <a:pt x="68517" y="84000"/>
                    <a:pt x="69383" y="84000"/>
                  </a:cubicBezTo>
                  <a:lnTo>
                    <a:pt x="69034" y="80000"/>
                  </a:lnTo>
                  <a:cubicBezTo>
                    <a:pt x="70011" y="78000"/>
                    <a:pt x="69634" y="86000"/>
                    <a:pt x="70723" y="86000"/>
                  </a:cubicBezTo>
                  <a:cubicBezTo>
                    <a:pt x="71184" y="82000"/>
                    <a:pt x="72371" y="84000"/>
                    <a:pt x="72385" y="78000"/>
                  </a:cubicBezTo>
                  <a:cubicBezTo>
                    <a:pt x="72245" y="80000"/>
                    <a:pt x="73069" y="84000"/>
                    <a:pt x="73446" y="80000"/>
                  </a:cubicBezTo>
                  <a:cubicBezTo>
                    <a:pt x="73851" y="76000"/>
                    <a:pt x="75108" y="74000"/>
                    <a:pt x="74731" y="72000"/>
                  </a:cubicBezTo>
                  <a:cubicBezTo>
                    <a:pt x="74396" y="72000"/>
                    <a:pt x="73935" y="74000"/>
                    <a:pt x="73670" y="72000"/>
                  </a:cubicBezTo>
                  <a:lnTo>
                    <a:pt x="74312" y="70000"/>
                  </a:lnTo>
                  <a:lnTo>
                    <a:pt x="73893" y="66000"/>
                  </a:lnTo>
                  <a:cubicBezTo>
                    <a:pt x="74116" y="68000"/>
                    <a:pt x="74088" y="64000"/>
                    <a:pt x="73991" y="60000"/>
                  </a:cubicBezTo>
                  <a:close/>
                  <a:moveTo>
                    <a:pt x="76700" y="54000"/>
                  </a:moveTo>
                  <a:lnTo>
                    <a:pt x="76700" y="54000"/>
                  </a:lnTo>
                  <a:cubicBezTo>
                    <a:pt x="77132" y="64000"/>
                    <a:pt x="77593" y="72000"/>
                    <a:pt x="79590" y="70000"/>
                  </a:cubicBezTo>
                  <a:lnTo>
                    <a:pt x="79436" y="70000"/>
                  </a:lnTo>
                  <a:cubicBezTo>
                    <a:pt x="80442" y="76000"/>
                    <a:pt x="81391" y="64000"/>
                    <a:pt x="82606" y="70000"/>
                  </a:cubicBezTo>
                  <a:cubicBezTo>
                    <a:pt x="82020" y="72000"/>
                    <a:pt x="82047" y="72000"/>
                    <a:pt x="81391" y="80000"/>
                  </a:cubicBezTo>
                  <a:lnTo>
                    <a:pt x="82033" y="78000"/>
                  </a:lnTo>
                  <a:cubicBezTo>
                    <a:pt x="81852" y="82000"/>
                    <a:pt x="82480" y="80000"/>
                    <a:pt x="82955" y="80000"/>
                  </a:cubicBezTo>
                  <a:lnTo>
                    <a:pt x="82536" y="86000"/>
                  </a:lnTo>
                  <a:cubicBezTo>
                    <a:pt x="82257" y="84000"/>
                    <a:pt x="81531" y="84000"/>
                    <a:pt x="81559" y="86000"/>
                  </a:cubicBezTo>
                  <a:cubicBezTo>
                    <a:pt x="81712" y="84000"/>
                    <a:pt x="80595" y="78000"/>
                    <a:pt x="79995" y="80000"/>
                  </a:cubicBezTo>
                  <a:cubicBezTo>
                    <a:pt x="80051" y="84000"/>
                    <a:pt x="81335" y="82000"/>
                    <a:pt x="80763" y="88000"/>
                  </a:cubicBezTo>
                  <a:cubicBezTo>
                    <a:pt x="81265" y="86000"/>
                    <a:pt x="81335" y="90000"/>
                    <a:pt x="81852" y="88000"/>
                  </a:cubicBezTo>
                  <a:cubicBezTo>
                    <a:pt x="81349" y="90000"/>
                    <a:pt x="81726" y="94000"/>
                    <a:pt x="81363" y="96000"/>
                  </a:cubicBezTo>
                  <a:lnTo>
                    <a:pt x="82215" y="94000"/>
                  </a:lnTo>
                  <a:cubicBezTo>
                    <a:pt x="82243" y="96000"/>
                    <a:pt x="80958" y="98000"/>
                    <a:pt x="81670" y="102000"/>
                  </a:cubicBezTo>
                  <a:cubicBezTo>
                    <a:pt x="82020" y="100000"/>
                    <a:pt x="82941" y="104000"/>
                    <a:pt x="82955" y="98000"/>
                  </a:cubicBezTo>
                  <a:lnTo>
                    <a:pt x="82983" y="100000"/>
                  </a:lnTo>
                  <a:cubicBezTo>
                    <a:pt x="83625" y="102000"/>
                    <a:pt x="83262" y="94000"/>
                    <a:pt x="84058" y="96000"/>
                  </a:cubicBezTo>
                  <a:cubicBezTo>
                    <a:pt x="84072" y="94000"/>
                    <a:pt x="83919" y="94000"/>
                    <a:pt x="83625" y="94000"/>
                  </a:cubicBezTo>
                  <a:cubicBezTo>
                    <a:pt x="83388" y="94000"/>
                    <a:pt x="83346" y="98000"/>
                    <a:pt x="82857" y="98000"/>
                  </a:cubicBezTo>
                  <a:cubicBezTo>
                    <a:pt x="82634" y="94000"/>
                    <a:pt x="83458" y="98000"/>
                    <a:pt x="83109" y="92000"/>
                  </a:cubicBezTo>
                  <a:cubicBezTo>
                    <a:pt x="82941" y="90000"/>
                    <a:pt x="81796" y="96000"/>
                    <a:pt x="82159" y="88000"/>
                  </a:cubicBezTo>
                  <a:lnTo>
                    <a:pt x="82815" y="90000"/>
                  </a:lnTo>
                  <a:cubicBezTo>
                    <a:pt x="82829" y="86000"/>
                    <a:pt x="83290" y="86000"/>
                    <a:pt x="83276" y="82000"/>
                  </a:cubicBezTo>
                  <a:cubicBezTo>
                    <a:pt x="83681" y="80000"/>
                    <a:pt x="84044" y="86000"/>
                    <a:pt x="84449" y="82000"/>
                  </a:cubicBezTo>
                  <a:cubicBezTo>
                    <a:pt x="84617" y="80000"/>
                    <a:pt x="84323" y="74000"/>
                    <a:pt x="84994" y="76000"/>
                  </a:cubicBezTo>
                  <a:cubicBezTo>
                    <a:pt x="85510" y="82000"/>
                    <a:pt x="87046" y="82000"/>
                    <a:pt x="87633" y="80000"/>
                  </a:cubicBezTo>
                  <a:lnTo>
                    <a:pt x="88135" y="78000"/>
                  </a:lnTo>
                  <a:cubicBezTo>
                    <a:pt x="88094" y="76000"/>
                    <a:pt x="87172" y="78000"/>
                    <a:pt x="87493" y="76000"/>
                  </a:cubicBezTo>
                  <a:lnTo>
                    <a:pt x="88275" y="74000"/>
                  </a:lnTo>
                  <a:lnTo>
                    <a:pt x="88219" y="76000"/>
                  </a:lnTo>
                  <a:cubicBezTo>
                    <a:pt x="88484" y="76000"/>
                    <a:pt x="88750" y="74000"/>
                    <a:pt x="88987" y="74000"/>
                  </a:cubicBezTo>
                  <a:cubicBezTo>
                    <a:pt x="88736" y="76000"/>
                    <a:pt x="88177" y="76000"/>
                    <a:pt x="88289" y="80000"/>
                  </a:cubicBezTo>
                  <a:cubicBezTo>
                    <a:pt x="88652" y="80000"/>
                    <a:pt x="88708" y="82000"/>
                    <a:pt x="89043" y="82000"/>
                  </a:cubicBezTo>
                  <a:cubicBezTo>
                    <a:pt x="88973" y="82000"/>
                    <a:pt x="88917" y="82000"/>
                    <a:pt x="88917" y="82000"/>
                  </a:cubicBezTo>
                  <a:cubicBezTo>
                    <a:pt x="89671" y="84000"/>
                    <a:pt x="89643" y="78000"/>
                    <a:pt x="89825" y="76000"/>
                  </a:cubicBezTo>
                  <a:cubicBezTo>
                    <a:pt x="90579" y="72000"/>
                    <a:pt x="89071" y="72000"/>
                    <a:pt x="89169" y="66000"/>
                  </a:cubicBezTo>
                  <a:lnTo>
                    <a:pt x="91361" y="64000"/>
                  </a:lnTo>
                  <a:cubicBezTo>
                    <a:pt x="91165" y="66000"/>
                    <a:pt x="90984" y="68000"/>
                    <a:pt x="91054" y="70000"/>
                  </a:cubicBezTo>
                  <a:cubicBezTo>
                    <a:pt x="91584" y="72000"/>
                    <a:pt x="91068" y="72000"/>
                    <a:pt x="91822" y="72000"/>
                  </a:cubicBezTo>
                  <a:cubicBezTo>
                    <a:pt x="91766" y="66000"/>
                    <a:pt x="92771" y="70000"/>
                    <a:pt x="93302" y="66000"/>
                  </a:cubicBezTo>
                  <a:cubicBezTo>
                    <a:pt x="93553" y="68000"/>
                    <a:pt x="93609" y="68000"/>
                    <a:pt x="93064" y="68000"/>
                  </a:cubicBezTo>
                  <a:cubicBezTo>
                    <a:pt x="93120" y="72000"/>
                    <a:pt x="93846" y="72000"/>
                    <a:pt x="94112" y="72000"/>
                  </a:cubicBezTo>
                  <a:lnTo>
                    <a:pt x="94684" y="70000"/>
                  </a:lnTo>
                  <a:cubicBezTo>
                    <a:pt x="94461" y="68000"/>
                    <a:pt x="94558" y="64000"/>
                    <a:pt x="95033" y="64000"/>
                  </a:cubicBezTo>
                  <a:lnTo>
                    <a:pt x="95061" y="62000"/>
                  </a:lnTo>
                  <a:cubicBezTo>
                    <a:pt x="94279" y="62000"/>
                    <a:pt x="93078" y="56000"/>
                    <a:pt x="92590" y="60000"/>
                  </a:cubicBezTo>
                  <a:lnTo>
                    <a:pt x="92729" y="58000"/>
                  </a:lnTo>
                  <a:cubicBezTo>
                    <a:pt x="91836" y="56000"/>
                    <a:pt x="90788" y="66000"/>
                    <a:pt x="90370" y="58000"/>
                  </a:cubicBezTo>
                  <a:cubicBezTo>
                    <a:pt x="90411" y="56000"/>
                    <a:pt x="90188" y="58000"/>
                    <a:pt x="90202" y="54000"/>
                  </a:cubicBezTo>
                  <a:lnTo>
                    <a:pt x="89546" y="56000"/>
                  </a:lnTo>
                  <a:lnTo>
                    <a:pt x="89685" y="54000"/>
                  </a:lnTo>
                  <a:lnTo>
                    <a:pt x="88568" y="56000"/>
                  </a:lnTo>
                  <a:lnTo>
                    <a:pt x="88596" y="54000"/>
                  </a:lnTo>
                  <a:lnTo>
                    <a:pt x="87312" y="64000"/>
                  </a:lnTo>
                  <a:cubicBezTo>
                    <a:pt x="87312" y="66000"/>
                    <a:pt x="87340" y="66000"/>
                    <a:pt x="87158" y="68000"/>
                  </a:cubicBezTo>
                  <a:cubicBezTo>
                    <a:pt x="86990" y="68000"/>
                    <a:pt x="86851" y="68000"/>
                    <a:pt x="86725" y="68000"/>
                  </a:cubicBezTo>
                  <a:cubicBezTo>
                    <a:pt x="86725" y="68000"/>
                    <a:pt x="86725" y="68000"/>
                    <a:pt x="86725" y="68000"/>
                  </a:cubicBezTo>
                  <a:lnTo>
                    <a:pt x="86725" y="68000"/>
                  </a:lnTo>
                  <a:cubicBezTo>
                    <a:pt x="86446" y="68000"/>
                    <a:pt x="86264" y="64000"/>
                    <a:pt x="85929" y="64000"/>
                  </a:cubicBezTo>
                  <a:lnTo>
                    <a:pt x="86976" y="64000"/>
                  </a:lnTo>
                  <a:cubicBezTo>
                    <a:pt x="87060" y="60000"/>
                    <a:pt x="86962" y="58000"/>
                    <a:pt x="86460" y="54000"/>
                  </a:cubicBezTo>
                  <a:cubicBezTo>
                    <a:pt x="86669" y="54000"/>
                    <a:pt x="86753" y="52000"/>
                    <a:pt x="86502" y="52000"/>
                  </a:cubicBezTo>
                  <a:cubicBezTo>
                    <a:pt x="86460" y="52000"/>
                    <a:pt x="85818" y="54000"/>
                    <a:pt x="86055" y="56000"/>
                  </a:cubicBezTo>
                  <a:cubicBezTo>
                    <a:pt x="85063" y="58000"/>
                    <a:pt x="83472" y="50000"/>
                    <a:pt x="81964" y="56000"/>
                  </a:cubicBezTo>
                  <a:cubicBezTo>
                    <a:pt x="83039" y="52000"/>
                    <a:pt x="81098" y="50000"/>
                    <a:pt x="82299" y="50000"/>
                  </a:cubicBezTo>
                  <a:cubicBezTo>
                    <a:pt x="81461" y="44000"/>
                    <a:pt x="81573" y="54000"/>
                    <a:pt x="80721" y="54000"/>
                  </a:cubicBezTo>
                  <a:cubicBezTo>
                    <a:pt x="80651" y="52000"/>
                    <a:pt x="81182" y="54000"/>
                    <a:pt x="81377" y="50000"/>
                  </a:cubicBezTo>
                  <a:cubicBezTo>
                    <a:pt x="79967" y="48000"/>
                    <a:pt x="78989" y="58000"/>
                    <a:pt x="77607" y="58000"/>
                  </a:cubicBezTo>
                  <a:lnTo>
                    <a:pt x="77551" y="54000"/>
                  </a:lnTo>
                  <a:lnTo>
                    <a:pt x="76700" y="54000"/>
                  </a:lnTo>
                  <a:close/>
                  <a:moveTo>
                    <a:pt x="99767" y="64000"/>
                  </a:moveTo>
                  <a:lnTo>
                    <a:pt x="99767" y="64000"/>
                  </a:lnTo>
                  <a:cubicBezTo>
                    <a:pt x="99851" y="64000"/>
                    <a:pt x="99878" y="62000"/>
                    <a:pt x="99878" y="62000"/>
                  </a:cubicBezTo>
                  <a:cubicBezTo>
                    <a:pt x="98133" y="72000"/>
                    <a:pt x="96709" y="74000"/>
                    <a:pt x="95773" y="72000"/>
                  </a:cubicBezTo>
                  <a:cubicBezTo>
                    <a:pt x="95955" y="76000"/>
                    <a:pt x="96793" y="80000"/>
                    <a:pt x="97198" y="82000"/>
                  </a:cubicBezTo>
                  <a:lnTo>
                    <a:pt x="96848" y="86000"/>
                  </a:lnTo>
                  <a:lnTo>
                    <a:pt x="96625" y="82000"/>
                  </a:lnTo>
                  <a:lnTo>
                    <a:pt x="96011" y="86000"/>
                  </a:lnTo>
                  <a:cubicBezTo>
                    <a:pt x="96178" y="88000"/>
                    <a:pt x="96681" y="88000"/>
                    <a:pt x="97002" y="90000"/>
                  </a:cubicBezTo>
                  <a:lnTo>
                    <a:pt x="98384" y="82000"/>
                  </a:lnTo>
                  <a:lnTo>
                    <a:pt x="97547" y="80000"/>
                  </a:lnTo>
                  <a:cubicBezTo>
                    <a:pt x="97770" y="80000"/>
                    <a:pt x="98887" y="80000"/>
                    <a:pt x="99334" y="80000"/>
                  </a:cubicBezTo>
                  <a:cubicBezTo>
                    <a:pt x="99348" y="76000"/>
                    <a:pt x="98580" y="74000"/>
                    <a:pt x="98482" y="78000"/>
                  </a:cubicBezTo>
                  <a:cubicBezTo>
                    <a:pt x="98398" y="74000"/>
                    <a:pt x="99278" y="76000"/>
                    <a:pt x="98720" y="72000"/>
                  </a:cubicBezTo>
                  <a:cubicBezTo>
                    <a:pt x="99376" y="68000"/>
                    <a:pt x="100437" y="72000"/>
                    <a:pt x="100926" y="74000"/>
                  </a:cubicBezTo>
                  <a:lnTo>
                    <a:pt x="101010" y="78000"/>
                  </a:lnTo>
                  <a:cubicBezTo>
                    <a:pt x="101540" y="82000"/>
                    <a:pt x="101373" y="72000"/>
                    <a:pt x="102001" y="76000"/>
                  </a:cubicBezTo>
                  <a:cubicBezTo>
                    <a:pt x="101219" y="76000"/>
                    <a:pt x="102141" y="82000"/>
                    <a:pt x="101512" y="82000"/>
                  </a:cubicBezTo>
                  <a:cubicBezTo>
                    <a:pt x="101708" y="84000"/>
                    <a:pt x="101512" y="88000"/>
                    <a:pt x="102141" y="88000"/>
                  </a:cubicBezTo>
                  <a:cubicBezTo>
                    <a:pt x="102657" y="80000"/>
                    <a:pt x="102797" y="92000"/>
                    <a:pt x="103299" y="86000"/>
                  </a:cubicBezTo>
                  <a:cubicBezTo>
                    <a:pt x="103621" y="88000"/>
                    <a:pt x="102936" y="90000"/>
                    <a:pt x="103579" y="92000"/>
                  </a:cubicBezTo>
                  <a:cubicBezTo>
                    <a:pt x="104333" y="88000"/>
                    <a:pt x="104291" y="86000"/>
                    <a:pt x="104333" y="80000"/>
                  </a:cubicBezTo>
                  <a:cubicBezTo>
                    <a:pt x="103635" y="78000"/>
                    <a:pt x="103551" y="86000"/>
                    <a:pt x="102978" y="84000"/>
                  </a:cubicBezTo>
                  <a:lnTo>
                    <a:pt x="104109" y="76000"/>
                  </a:lnTo>
                  <a:cubicBezTo>
                    <a:pt x="103900" y="76000"/>
                    <a:pt x="103746" y="76000"/>
                    <a:pt x="103621" y="76000"/>
                  </a:cubicBezTo>
                  <a:cubicBezTo>
                    <a:pt x="103844" y="76000"/>
                    <a:pt x="104040" y="74000"/>
                    <a:pt x="104207" y="72000"/>
                  </a:cubicBezTo>
                  <a:lnTo>
                    <a:pt x="104472" y="70000"/>
                  </a:lnTo>
                  <a:cubicBezTo>
                    <a:pt x="103830" y="70000"/>
                    <a:pt x="103258" y="70000"/>
                    <a:pt x="103160" y="68000"/>
                  </a:cubicBezTo>
                  <a:lnTo>
                    <a:pt x="103244" y="64000"/>
                  </a:lnTo>
                  <a:cubicBezTo>
                    <a:pt x="103020" y="62000"/>
                    <a:pt x="102657" y="64000"/>
                    <a:pt x="102476" y="66000"/>
                  </a:cubicBezTo>
                  <a:cubicBezTo>
                    <a:pt x="101917" y="66000"/>
                    <a:pt x="101345" y="68000"/>
                    <a:pt x="101219" y="66000"/>
                  </a:cubicBezTo>
                  <a:lnTo>
                    <a:pt x="101428" y="64000"/>
                  </a:lnTo>
                  <a:lnTo>
                    <a:pt x="99767" y="64000"/>
                  </a:lnTo>
                  <a:close/>
                  <a:moveTo>
                    <a:pt x="108689" y="78000"/>
                  </a:moveTo>
                  <a:lnTo>
                    <a:pt x="108689" y="78000"/>
                  </a:lnTo>
                  <a:lnTo>
                    <a:pt x="108843" y="80000"/>
                  </a:lnTo>
                  <a:lnTo>
                    <a:pt x="108410" y="82000"/>
                  </a:lnTo>
                  <a:cubicBezTo>
                    <a:pt x="107642" y="82000"/>
                    <a:pt x="107014" y="74000"/>
                    <a:pt x="106316" y="80000"/>
                  </a:cubicBezTo>
                  <a:cubicBezTo>
                    <a:pt x="105994" y="78000"/>
                    <a:pt x="105813" y="74000"/>
                    <a:pt x="105645" y="72000"/>
                  </a:cubicBezTo>
                  <a:lnTo>
                    <a:pt x="106078" y="72000"/>
                  </a:lnTo>
                  <a:cubicBezTo>
                    <a:pt x="108033" y="64000"/>
                    <a:pt x="107097" y="82000"/>
                    <a:pt x="108689" y="78000"/>
                  </a:cubicBezTo>
                  <a:close/>
                  <a:moveTo>
                    <a:pt x="61228" y="86000"/>
                  </a:moveTo>
                  <a:lnTo>
                    <a:pt x="61228" y="86000"/>
                  </a:lnTo>
                  <a:cubicBezTo>
                    <a:pt x="61452" y="80000"/>
                    <a:pt x="62206" y="80000"/>
                    <a:pt x="62248" y="76000"/>
                  </a:cubicBezTo>
                  <a:cubicBezTo>
                    <a:pt x="62303" y="74000"/>
                    <a:pt x="62136" y="74000"/>
                    <a:pt x="61954" y="74000"/>
                  </a:cubicBezTo>
                  <a:lnTo>
                    <a:pt x="61326" y="72000"/>
                  </a:lnTo>
                  <a:cubicBezTo>
                    <a:pt x="61312" y="74000"/>
                    <a:pt x="61270" y="74000"/>
                    <a:pt x="61200" y="74000"/>
                  </a:cubicBezTo>
                  <a:cubicBezTo>
                    <a:pt x="61424" y="76000"/>
                    <a:pt x="61563" y="76000"/>
                    <a:pt x="61480" y="80000"/>
                  </a:cubicBezTo>
                  <a:cubicBezTo>
                    <a:pt x="60907" y="74000"/>
                    <a:pt x="60963" y="84000"/>
                    <a:pt x="60349" y="84000"/>
                  </a:cubicBezTo>
                  <a:cubicBezTo>
                    <a:pt x="60153" y="86000"/>
                    <a:pt x="61033" y="86000"/>
                    <a:pt x="61228" y="86000"/>
                  </a:cubicBezTo>
                  <a:close/>
                  <a:moveTo>
                    <a:pt x="57654" y="74000"/>
                  </a:moveTo>
                  <a:lnTo>
                    <a:pt x="57654" y="74000"/>
                  </a:lnTo>
                  <a:lnTo>
                    <a:pt x="57779" y="70000"/>
                  </a:lnTo>
                  <a:lnTo>
                    <a:pt x="57416" y="70000"/>
                  </a:lnTo>
                  <a:cubicBezTo>
                    <a:pt x="57458" y="72000"/>
                    <a:pt x="57500" y="74000"/>
                    <a:pt x="57654" y="74000"/>
                  </a:cubicBezTo>
                  <a:close/>
                  <a:moveTo>
                    <a:pt x="56537" y="70000"/>
                  </a:moveTo>
                  <a:lnTo>
                    <a:pt x="56537" y="70000"/>
                  </a:lnTo>
                  <a:lnTo>
                    <a:pt x="56592" y="70000"/>
                  </a:lnTo>
                  <a:lnTo>
                    <a:pt x="56202" y="68000"/>
                  </a:lnTo>
                  <a:cubicBezTo>
                    <a:pt x="56257" y="70000"/>
                    <a:pt x="56355" y="70000"/>
                    <a:pt x="56537" y="70000"/>
                  </a:cubicBezTo>
                  <a:close/>
                  <a:moveTo>
                    <a:pt x="67191" y="70000"/>
                  </a:moveTo>
                  <a:lnTo>
                    <a:pt x="67191" y="70000"/>
                  </a:lnTo>
                  <a:cubicBezTo>
                    <a:pt x="67135" y="70000"/>
                    <a:pt x="67079" y="70000"/>
                    <a:pt x="67051" y="70000"/>
                  </a:cubicBezTo>
                  <a:lnTo>
                    <a:pt x="67191" y="70000"/>
                  </a:lnTo>
                  <a:close/>
                  <a:moveTo>
                    <a:pt x="66716" y="74000"/>
                  </a:moveTo>
                  <a:lnTo>
                    <a:pt x="66716" y="74000"/>
                  </a:lnTo>
                  <a:cubicBezTo>
                    <a:pt x="67260" y="76000"/>
                    <a:pt x="67135" y="74000"/>
                    <a:pt x="67218" y="72000"/>
                  </a:cubicBezTo>
                  <a:lnTo>
                    <a:pt x="66646" y="72000"/>
                  </a:lnTo>
                  <a:cubicBezTo>
                    <a:pt x="66716" y="72000"/>
                    <a:pt x="66758" y="74000"/>
                    <a:pt x="66716" y="74000"/>
                  </a:cubicBezTo>
                  <a:close/>
                  <a:moveTo>
                    <a:pt x="66032" y="58000"/>
                  </a:moveTo>
                  <a:lnTo>
                    <a:pt x="66032" y="58000"/>
                  </a:lnTo>
                  <a:lnTo>
                    <a:pt x="63155" y="56000"/>
                  </a:lnTo>
                  <a:cubicBezTo>
                    <a:pt x="64831" y="66000"/>
                    <a:pt x="66018" y="72000"/>
                    <a:pt x="63211" y="74000"/>
                  </a:cubicBezTo>
                  <a:lnTo>
                    <a:pt x="63030" y="74000"/>
                  </a:lnTo>
                  <a:cubicBezTo>
                    <a:pt x="63393" y="76000"/>
                    <a:pt x="64035" y="76000"/>
                    <a:pt x="64621" y="74000"/>
                  </a:cubicBezTo>
                  <a:cubicBezTo>
                    <a:pt x="65096" y="70000"/>
                    <a:pt x="66646" y="58000"/>
                    <a:pt x="66632" y="56000"/>
                  </a:cubicBezTo>
                  <a:cubicBezTo>
                    <a:pt x="66464" y="54000"/>
                    <a:pt x="66213" y="56000"/>
                    <a:pt x="65906" y="56000"/>
                  </a:cubicBezTo>
                  <a:lnTo>
                    <a:pt x="66032" y="58000"/>
                  </a:lnTo>
                  <a:close/>
                  <a:moveTo>
                    <a:pt x="4859" y="80000"/>
                  </a:moveTo>
                  <a:lnTo>
                    <a:pt x="4859" y="80000"/>
                  </a:lnTo>
                  <a:cubicBezTo>
                    <a:pt x="4915" y="80000"/>
                    <a:pt x="4942" y="80000"/>
                    <a:pt x="4970" y="80000"/>
                  </a:cubicBezTo>
                  <a:cubicBezTo>
                    <a:pt x="4942" y="80000"/>
                    <a:pt x="4970" y="80000"/>
                    <a:pt x="4859" y="80000"/>
                  </a:cubicBezTo>
                  <a:close/>
                  <a:moveTo>
                    <a:pt x="51845" y="78000"/>
                  </a:moveTo>
                  <a:lnTo>
                    <a:pt x="51845" y="78000"/>
                  </a:lnTo>
                  <a:lnTo>
                    <a:pt x="51649" y="80000"/>
                  </a:lnTo>
                  <a:lnTo>
                    <a:pt x="51747" y="78000"/>
                  </a:lnTo>
                  <a:lnTo>
                    <a:pt x="51259" y="78000"/>
                  </a:lnTo>
                  <a:lnTo>
                    <a:pt x="51049" y="78000"/>
                  </a:lnTo>
                  <a:cubicBezTo>
                    <a:pt x="51077" y="78000"/>
                    <a:pt x="51105" y="78000"/>
                    <a:pt x="51119" y="78000"/>
                  </a:cubicBezTo>
                  <a:lnTo>
                    <a:pt x="50965" y="76000"/>
                  </a:lnTo>
                  <a:cubicBezTo>
                    <a:pt x="50574" y="80000"/>
                    <a:pt x="49597" y="84000"/>
                    <a:pt x="49318" y="86000"/>
                  </a:cubicBezTo>
                  <a:cubicBezTo>
                    <a:pt x="48941" y="88000"/>
                    <a:pt x="48494" y="88000"/>
                    <a:pt x="48201" y="88000"/>
                  </a:cubicBezTo>
                  <a:cubicBezTo>
                    <a:pt x="48466" y="88000"/>
                    <a:pt x="48815" y="88000"/>
                    <a:pt x="48717" y="86000"/>
                  </a:cubicBezTo>
                  <a:cubicBezTo>
                    <a:pt x="48173" y="84000"/>
                    <a:pt x="47907" y="78000"/>
                    <a:pt x="46986" y="82000"/>
                  </a:cubicBezTo>
                  <a:lnTo>
                    <a:pt x="47530" y="82000"/>
                  </a:lnTo>
                  <a:lnTo>
                    <a:pt x="46302" y="90000"/>
                  </a:lnTo>
                  <a:cubicBezTo>
                    <a:pt x="45883" y="88000"/>
                    <a:pt x="46916" y="86000"/>
                    <a:pt x="47084" y="84000"/>
                  </a:cubicBezTo>
                  <a:cubicBezTo>
                    <a:pt x="46134" y="88000"/>
                    <a:pt x="45338" y="78000"/>
                    <a:pt x="44905" y="84000"/>
                  </a:cubicBezTo>
                  <a:cubicBezTo>
                    <a:pt x="44835" y="80000"/>
                    <a:pt x="44738" y="74000"/>
                    <a:pt x="44109" y="74000"/>
                  </a:cubicBezTo>
                  <a:cubicBezTo>
                    <a:pt x="44556" y="80000"/>
                    <a:pt x="43732" y="78000"/>
                    <a:pt x="44109" y="82000"/>
                  </a:cubicBezTo>
                  <a:cubicBezTo>
                    <a:pt x="43886" y="84000"/>
                    <a:pt x="43411" y="82000"/>
                    <a:pt x="43369" y="84000"/>
                  </a:cubicBezTo>
                  <a:lnTo>
                    <a:pt x="43425" y="82000"/>
                  </a:lnTo>
                  <a:cubicBezTo>
                    <a:pt x="42364" y="76000"/>
                    <a:pt x="42015" y="86000"/>
                    <a:pt x="41554" y="90000"/>
                  </a:cubicBezTo>
                  <a:cubicBezTo>
                    <a:pt x="40283" y="92000"/>
                    <a:pt x="39697" y="90000"/>
                    <a:pt x="38650" y="90000"/>
                  </a:cubicBezTo>
                  <a:cubicBezTo>
                    <a:pt x="38608" y="88000"/>
                    <a:pt x="38329" y="80000"/>
                    <a:pt x="37910" y="80000"/>
                  </a:cubicBezTo>
                  <a:cubicBezTo>
                    <a:pt x="37714" y="84000"/>
                    <a:pt x="36765" y="86000"/>
                    <a:pt x="36667" y="90000"/>
                  </a:cubicBezTo>
                  <a:cubicBezTo>
                    <a:pt x="37421" y="92000"/>
                    <a:pt x="37281" y="86000"/>
                    <a:pt x="37728" y="86000"/>
                  </a:cubicBezTo>
                  <a:cubicBezTo>
                    <a:pt x="38105" y="90000"/>
                    <a:pt x="37770" y="90000"/>
                    <a:pt x="38273" y="92000"/>
                  </a:cubicBezTo>
                  <a:cubicBezTo>
                    <a:pt x="37868" y="92000"/>
                    <a:pt x="36416" y="96000"/>
                    <a:pt x="35969" y="92000"/>
                  </a:cubicBezTo>
                  <a:lnTo>
                    <a:pt x="36122" y="90000"/>
                  </a:lnTo>
                  <a:cubicBezTo>
                    <a:pt x="35410" y="88000"/>
                    <a:pt x="35271" y="78000"/>
                    <a:pt x="34084" y="84000"/>
                  </a:cubicBezTo>
                  <a:lnTo>
                    <a:pt x="33511" y="86000"/>
                  </a:lnTo>
                  <a:cubicBezTo>
                    <a:pt x="33539" y="86000"/>
                    <a:pt x="33539" y="86000"/>
                    <a:pt x="33553" y="86000"/>
                  </a:cubicBezTo>
                  <a:cubicBezTo>
                    <a:pt x="32618" y="86000"/>
                    <a:pt x="32869" y="80000"/>
                    <a:pt x="31836" y="84000"/>
                  </a:cubicBezTo>
                  <a:cubicBezTo>
                    <a:pt x="31919" y="84000"/>
                    <a:pt x="31878" y="84000"/>
                    <a:pt x="31947" y="84000"/>
                  </a:cubicBezTo>
                  <a:cubicBezTo>
                    <a:pt x="31361" y="80000"/>
                    <a:pt x="30774" y="86000"/>
                    <a:pt x="30328" y="88000"/>
                  </a:cubicBezTo>
                  <a:cubicBezTo>
                    <a:pt x="30062" y="84000"/>
                    <a:pt x="30397" y="84000"/>
                    <a:pt x="30565" y="80000"/>
                  </a:cubicBezTo>
                  <a:cubicBezTo>
                    <a:pt x="29532" y="80000"/>
                    <a:pt x="28415" y="86000"/>
                    <a:pt x="27772" y="90000"/>
                  </a:cubicBezTo>
                  <a:lnTo>
                    <a:pt x="27102" y="88000"/>
                  </a:lnTo>
                  <a:cubicBezTo>
                    <a:pt x="27493" y="86000"/>
                    <a:pt x="27982" y="82000"/>
                    <a:pt x="27856" y="80000"/>
                  </a:cubicBezTo>
                  <a:cubicBezTo>
                    <a:pt x="27493" y="82000"/>
                    <a:pt x="27563" y="84000"/>
                    <a:pt x="27046" y="82000"/>
                  </a:cubicBezTo>
                  <a:cubicBezTo>
                    <a:pt x="27130" y="80000"/>
                    <a:pt x="27353" y="78000"/>
                    <a:pt x="27591" y="74000"/>
                  </a:cubicBezTo>
                  <a:cubicBezTo>
                    <a:pt x="26530" y="70000"/>
                    <a:pt x="27353" y="84000"/>
                    <a:pt x="26599" y="76000"/>
                  </a:cubicBezTo>
                  <a:cubicBezTo>
                    <a:pt x="26264" y="76000"/>
                    <a:pt x="26069" y="80000"/>
                    <a:pt x="26041" y="82000"/>
                  </a:cubicBezTo>
                  <a:lnTo>
                    <a:pt x="25427" y="78000"/>
                  </a:lnTo>
                  <a:cubicBezTo>
                    <a:pt x="25357" y="82000"/>
                    <a:pt x="24603" y="82000"/>
                    <a:pt x="24114" y="84000"/>
                  </a:cubicBezTo>
                  <a:cubicBezTo>
                    <a:pt x="24044" y="84000"/>
                    <a:pt x="24505" y="88000"/>
                    <a:pt x="24700" y="86000"/>
                  </a:cubicBezTo>
                  <a:cubicBezTo>
                    <a:pt x="24659" y="88000"/>
                    <a:pt x="24128" y="90000"/>
                    <a:pt x="23793" y="90000"/>
                  </a:cubicBezTo>
                  <a:cubicBezTo>
                    <a:pt x="23667" y="82000"/>
                    <a:pt x="21587" y="92000"/>
                    <a:pt x="21978" y="82000"/>
                  </a:cubicBezTo>
                  <a:cubicBezTo>
                    <a:pt x="20470" y="84000"/>
                    <a:pt x="18333" y="86000"/>
                    <a:pt x="17328" y="88000"/>
                  </a:cubicBezTo>
                  <a:cubicBezTo>
                    <a:pt x="17007" y="86000"/>
                    <a:pt x="16336" y="86000"/>
                    <a:pt x="16727" y="82000"/>
                  </a:cubicBezTo>
                  <a:cubicBezTo>
                    <a:pt x="15513" y="82000"/>
                    <a:pt x="14884" y="90000"/>
                    <a:pt x="13670" y="88000"/>
                  </a:cubicBezTo>
                  <a:cubicBezTo>
                    <a:pt x="13572" y="88000"/>
                    <a:pt x="14214" y="88000"/>
                    <a:pt x="14172" y="86000"/>
                  </a:cubicBezTo>
                  <a:cubicBezTo>
                    <a:pt x="13376" y="88000"/>
                    <a:pt x="12734" y="82000"/>
                    <a:pt x="11505" y="84000"/>
                  </a:cubicBezTo>
                  <a:cubicBezTo>
                    <a:pt x="11715" y="84000"/>
                    <a:pt x="11771" y="82000"/>
                    <a:pt x="11798" y="82000"/>
                  </a:cubicBezTo>
                  <a:cubicBezTo>
                    <a:pt x="11826" y="82000"/>
                    <a:pt x="11296" y="84000"/>
                    <a:pt x="10975" y="86000"/>
                  </a:cubicBezTo>
                  <a:cubicBezTo>
                    <a:pt x="10793" y="84000"/>
                    <a:pt x="11212" y="84000"/>
                    <a:pt x="11114" y="84000"/>
                  </a:cubicBezTo>
                  <a:cubicBezTo>
                    <a:pt x="8740" y="80000"/>
                    <a:pt x="6925" y="90000"/>
                    <a:pt x="4565" y="88000"/>
                  </a:cubicBezTo>
                  <a:cubicBezTo>
                    <a:pt x="5250" y="88000"/>
                    <a:pt x="5501" y="84000"/>
                    <a:pt x="5501" y="82000"/>
                  </a:cubicBezTo>
                  <a:lnTo>
                    <a:pt x="4845" y="82000"/>
                  </a:lnTo>
                  <a:cubicBezTo>
                    <a:pt x="4593" y="84000"/>
                    <a:pt x="4091" y="84000"/>
                    <a:pt x="3672" y="86000"/>
                  </a:cubicBezTo>
                  <a:cubicBezTo>
                    <a:pt x="3630" y="84000"/>
                    <a:pt x="3420" y="84000"/>
                    <a:pt x="3630" y="82000"/>
                  </a:cubicBezTo>
                  <a:cubicBezTo>
                    <a:pt x="2331" y="76000"/>
                    <a:pt x="1591" y="90000"/>
                    <a:pt x="0" y="88000"/>
                  </a:cubicBezTo>
                  <a:lnTo>
                    <a:pt x="1926" y="78000"/>
                  </a:lnTo>
                  <a:lnTo>
                    <a:pt x="1452" y="74000"/>
                  </a:lnTo>
                  <a:lnTo>
                    <a:pt x="2303" y="70000"/>
                  </a:lnTo>
                  <a:cubicBezTo>
                    <a:pt x="1801" y="66000"/>
                    <a:pt x="1354" y="72000"/>
                    <a:pt x="1284" y="68000"/>
                  </a:cubicBezTo>
                  <a:cubicBezTo>
                    <a:pt x="1396" y="68000"/>
                    <a:pt x="1661" y="68000"/>
                    <a:pt x="1661" y="66000"/>
                  </a:cubicBezTo>
                  <a:cubicBezTo>
                    <a:pt x="1172" y="64000"/>
                    <a:pt x="1144" y="68000"/>
                    <a:pt x="767" y="68000"/>
                  </a:cubicBezTo>
                  <a:cubicBezTo>
                    <a:pt x="1745" y="60000"/>
                    <a:pt x="3630" y="62000"/>
                    <a:pt x="4649" y="60000"/>
                  </a:cubicBezTo>
                  <a:cubicBezTo>
                    <a:pt x="4817" y="60000"/>
                    <a:pt x="4524" y="62000"/>
                    <a:pt x="4496" y="62000"/>
                  </a:cubicBezTo>
                  <a:cubicBezTo>
                    <a:pt x="4901" y="62000"/>
                    <a:pt x="5152" y="64000"/>
                    <a:pt x="5683" y="64000"/>
                  </a:cubicBezTo>
                  <a:cubicBezTo>
                    <a:pt x="6004" y="60000"/>
                    <a:pt x="5431" y="60000"/>
                    <a:pt x="5180" y="60000"/>
                  </a:cubicBezTo>
                  <a:cubicBezTo>
                    <a:pt x="5208" y="58000"/>
                    <a:pt x="5333" y="58000"/>
                    <a:pt x="5627" y="58000"/>
                  </a:cubicBezTo>
                  <a:cubicBezTo>
                    <a:pt x="5696" y="62000"/>
                    <a:pt x="7205" y="60000"/>
                    <a:pt x="7582" y="64000"/>
                  </a:cubicBezTo>
                  <a:cubicBezTo>
                    <a:pt x="9117" y="64000"/>
                    <a:pt x="7330" y="54000"/>
                    <a:pt x="8838" y="56000"/>
                  </a:cubicBezTo>
                  <a:lnTo>
                    <a:pt x="9285" y="60000"/>
                  </a:lnTo>
                  <a:cubicBezTo>
                    <a:pt x="10151" y="58000"/>
                    <a:pt x="11282" y="54000"/>
                    <a:pt x="12259" y="56000"/>
                  </a:cubicBezTo>
                  <a:lnTo>
                    <a:pt x="12064" y="56000"/>
                  </a:lnTo>
                  <a:cubicBezTo>
                    <a:pt x="11924" y="58000"/>
                    <a:pt x="12148" y="58000"/>
                    <a:pt x="12245" y="60000"/>
                  </a:cubicBezTo>
                  <a:cubicBezTo>
                    <a:pt x="12999" y="62000"/>
                    <a:pt x="13670" y="56000"/>
                    <a:pt x="14116" y="60000"/>
                  </a:cubicBezTo>
                  <a:cubicBezTo>
                    <a:pt x="14968" y="56000"/>
                    <a:pt x="16378" y="52000"/>
                    <a:pt x="17356" y="50000"/>
                  </a:cubicBezTo>
                  <a:cubicBezTo>
                    <a:pt x="17621" y="56000"/>
                    <a:pt x="16085" y="56000"/>
                    <a:pt x="15680" y="60000"/>
                  </a:cubicBezTo>
                  <a:lnTo>
                    <a:pt x="16574" y="60000"/>
                  </a:lnTo>
                  <a:cubicBezTo>
                    <a:pt x="16015" y="60000"/>
                    <a:pt x="15806" y="62000"/>
                    <a:pt x="15471" y="64000"/>
                  </a:cubicBezTo>
                  <a:cubicBezTo>
                    <a:pt x="16253" y="66000"/>
                    <a:pt x="16504" y="60000"/>
                    <a:pt x="17244" y="60000"/>
                  </a:cubicBezTo>
                  <a:cubicBezTo>
                    <a:pt x="17188" y="60000"/>
                    <a:pt x="17286" y="62000"/>
                    <a:pt x="17621" y="62000"/>
                  </a:cubicBezTo>
                  <a:lnTo>
                    <a:pt x="17719" y="58000"/>
                  </a:lnTo>
                  <a:cubicBezTo>
                    <a:pt x="17719" y="58000"/>
                    <a:pt x="17761" y="58000"/>
                    <a:pt x="17872" y="58000"/>
                  </a:cubicBezTo>
                  <a:lnTo>
                    <a:pt x="19171" y="56000"/>
                  </a:lnTo>
                  <a:cubicBezTo>
                    <a:pt x="18892" y="54000"/>
                    <a:pt x="18878" y="52000"/>
                    <a:pt x="18543" y="52000"/>
                  </a:cubicBezTo>
                  <a:cubicBezTo>
                    <a:pt x="18668" y="54000"/>
                    <a:pt x="18375" y="54000"/>
                    <a:pt x="18040" y="54000"/>
                  </a:cubicBezTo>
                  <a:cubicBezTo>
                    <a:pt x="18333" y="52000"/>
                    <a:pt x="17719" y="52000"/>
                    <a:pt x="17719" y="50000"/>
                  </a:cubicBezTo>
                  <a:cubicBezTo>
                    <a:pt x="18403" y="50000"/>
                    <a:pt x="19227" y="50000"/>
                    <a:pt x="19674" y="48000"/>
                  </a:cubicBezTo>
                  <a:lnTo>
                    <a:pt x="19813" y="52000"/>
                  </a:lnTo>
                  <a:lnTo>
                    <a:pt x="21587" y="52000"/>
                  </a:lnTo>
                  <a:lnTo>
                    <a:pt x="21447" y="54000"/>
                  </a:lnTo>
                  <a:cubicBezTo>
                    <a:pt x="22215" y="54000"/>
                    <a:pt x="22983" y="52000"/>
                    <a:pt x="23667" y="56000"/>
                  </a:cubicBezTo>
                  <a:cubicBezTo>
                    <a:pt x="24365" y="52000"/>
                    <a:pt x="25231" y="48000"/>
                    <a:pt x="25804" y="44000"/>
                  </a:cubicBezTo>
                  <a:cubicBezTo>
                    <a:pt x="26097" y="40000"/>
                    <a:pt x="27828" y="50000"/>
                    <a:pt x="28610" y="42000"/>
                  </a:cubicBezTo>
                  <a:cubicBezTo>
                    <a:pt x="28652" y="44000"/>
                    <a:pt x="28066" y="46000"/>
                    <a:pt x="27800" y="48000"/>
                  </a:cubicBezTo>
                  <a:cubicBezTo>
                    <a:pt x="28317" y="48000"/>
                    <a:pt x="28736" y="44000"/>
                    <a:pt x="28903" y="48000"/>
                  </a:cubicBezTo>
                  <a:cubicBezTo>
                    <a:pt x="27730" y="46000"/>
                    <a:pt x="28959" y="52000"/>
                    <a:pt x="28443" y="54000"/>
                  </a:cubicBezTo>
                  <a:cubicBezTo>
                    <a:pt x="28987" y="54000"/>
                    <a:pt x="29560" y="52000"/>
                    <a:pt x="29825" y="50000"/>
                  </a:cubicBezTo>
                  <a:cubicBezTo>
                    <a:pt x="28945" y="50000"/>
                    <a:pt x="30132" y="44000"/>
                    <a:pt x="29239" y="46000"/>
                  </a:cubicBezTo>
                  <a:cubicBezTo>
                    <a:pt x="29937" y="42000"/>
                    <a:pt x="30872" y="40000"/>
                    <a:pt x="31696" y="42000"/>
                  </a:cubicBezTo>
                  <a:cubicBezTo>
                    <a:pt x="31696" y="44000"/>
                    <a:pt x="31794" y="44000"/>
                    <a:pt x="32101" y="46000"/>
                  </a:cubicBezTo>
                  <a:lnTo>
                    <a:pt x="32352" y="42000"/>
                  </a:lnTo>
                  <a:cubicBezTo>
                    <a:pt x="32729" y="42000"/>
                    <a:pt x="31598" y="46000"/>
                    <a:pt x="32380" y="46000"/>
                  </a:cubicBezTo>
                  <a:cubicBezTo>
                    <a:pt x="33176" y="42000"/>
                    <a:pt x="34782" y="50000"/>
                    <a:pt x="35131" y="40000"/>
                  </a:cubicBezTo>
                  <a:cubicBezTo>
                    <a:pt x="35745" y="44000"/>
                    <a:pt x="33972" y="44000"/>
                    <a:pt x="34894" y="48000"/>
                  </a:cubicBezTo>
                  <a:cubicBezTo>
                    <a:pt x="34363" y="52000"/>
                    <a:pt x="33623" y="48000"/>
                    <a:pt x="33455" y="52000"/>
                  </a:cubicBezTo>
                  <a:cubicBezTo>
                    <a:pt x="33972" y="52000"/>
                    <a:pt x="33637" y="56000"/>
                    <a:pt x="33972" y="56000"/>
                  </a:cubicBezTo>
                  <a:lnTo>
                    <a:pt x="34558" y="54000"/>
                  </a:lnTo>
                  <a:lnTo>
                    <a:pt x="34433" y="54000"/>
                  </a:lnTo>
                  <a:cubicBezTo>
                    <a:pt x="35410" y="48000"/>
                    <a:pt x="36960" y="50000"/>
                    <a:pt x="38217" y="50000"/>
                  </a:cubicBezTo>
                  <a:cubicBezTo>
                    <a:pt x="39264" y="44000"/>
                    <a:pt x="40004" y="38000"/>
                    <a:pt x="41275" y="38000"/>
                  </a:cubicBezTo>
                  <a:cubicBezTo>
                    <a:pt x="40898" y="40000"/>
                    <a:pt x="42322" y="40000"/>
                    <a:pt x="41526" y="46000"/>
                  </a:cubicBezTo>
                  <a:cubicBezTo>
                    <a:pt x="42113" y="48000"/>
                    <a:pt x="42699" y="44000"/>
                    <a:pt x="42699" y="42000"/>
                  </a:cubicBezTo>
                  <a:cubicBezTo>
                    <a:pt x="42182" y="42000"/>
                    <a:pt x="42518" y="42000"/>
                    <a:pt x="42085" y="42000"/>
                  </a:cubicBezTo>
                  <a:cubicBezTo>
                    <a:pt x="42378" y="38000"/>
                    <a:pt x="43062" y="38000"/>
                    <a:pt x="43341" y="40000"/>
                  </a:cubicBezTo>
                  <a:cubicBezTo>
                    <a:pt x="43202" y="40000"/>
                    <a:pt x="43258" y="40000"/>
                    <a:pt x="43230" y="42000"/>
                  </a:cubicBezTo>
                  <a:cubicBezTo>
                    <a:pt x="43844" y="42000"/>
                    <a:pt x="43523" y="38000"/>
                    <a:pt x="43970" y="38000"/>
                  </a:cubicBezTo>
                  <a:cubicBezTo>
                    <a:pt x="44109" y="40000"/>
                    <a:pt x="44961" y="38000"/>
                    <a:pt x="45366" y="40000"/>
                  </a:cubicBezTo>
                  <a:lnTo>
                    <a:pt x="45952" y="34000"/>
                  </a:lnTo>
                  <a:cubicBezTo>
                    <a:pt x="45631" y="38000"/>
                    <a:pt x="46525" y="36000"/>
                    <a:pt x="46609" y="38000"/>
                  </a:cubicBezTo>
                  <a:cubicBezTo>
                    <a:pt x="47042" y="36000"/>
                    <a:pt x="47391" y="32000"/>
                    <a:pt x="48033" y="32000"/>
                  </a:cubicBezTo>
                  <a:cubicBezTo>
                    <a:pt x="47768" y="34000"/>
                    <a:pt x="48633" y="34000"/>
                    <a:pt x="48633" y="38000"/>
                  </a:cubicBezTo>
                  <a:cubicBezTo>
                    <a:pt x="49737" y="42000"/>
                    <a:pt x="50463" y="28000"/>
                    <a:pt x="51510" y="34000"/>
                  </a:cubicBezTo>
                  <a:cubicBezTo>
                    <a:pt x="51482" y="34000"/>
                    <a:pt x="51272" y="36000"/>
                    <a:pt x="51580" y="38000"/>
                  </a:cubicBezTo>
                  <a:cubicBezTo>
                    <a:pt x="51817" y="36000"/>
                    <a:pt x="52236" y="36000"/>
                    <a:pt x="52501" y="36000"/>
                  </a:cubicBezTo>
                  <a:lnTo>
                    <a:pt x="52487" y="36000"/>
                  </a:lnTo>
                  <a:lnTo>
                    <a:pt x="52501" y="36000"/>
                  </a:lnTo>
                  <a:cubicBezTo>
                    <a:pt x="52627" y="36000"/>
                    <a:pt x="52711" y="36000"/>
                    <a:pt x="52711" y="34000"/>
                  </a:cubicBezTo>
                  <a:cubicBezTo>
                    <a:pt x="53158" y="30000"/>
                    <a:pt x="53381" y="28000"/>
                    <a:pt x="54247" y="24000"/>
                  </a:cubicBezTo>
                  <a:cubicBezTo>
                    <a:pt x="54191" y="20000"/>
                    <a:pt x="53451" y="22000"/>
                    <a:pt x="53130" y="24000"/>
                  </a:cubicBezTo>
                  <a:lnTo>
                    <a:pt x="52864" y="28000"/>
                  </a:lnTo>
                  <a:cubicBezTo>
                    <a:pt x="52599" y="22000"/>
                    <a:pt x="52082" y="28000"/>
                    <a:pt x="51873" y="26000"/>
                  </a:cubicBezTo>
                  <a:cubicBezTo>
                    <a:pt x="52404" y="20000"/>
                    <a:pt x="53898" y="22000"/>
                    <a:pt x="54791" y="16000"/>
                  </a:cubicBezTo>
                  <a:cubicBezTo>
                    <a:pt x="54247" y="12000"/>
                    <a:pt x="53060" y="10000"/>
                    <a:pt x="52013" y="12000"/>
                  </a:cubicBezTo>
                  <a:lnTo>
                    <a:pt x="52473" y="14000"/>
                  </a:lnTo>
                  <a:lnTo>
                    <a:pt x="51929" y="14000"/>
                  </a:lnTo>
                  <a:lnTo>
                    <a:pt x="52459" y="18000"/>
                  </a:lnTo>
                  <a:lnTo>
                    <a:pt x="51021" y="18000"/>
                  </a:lnTo>
                  <a:cubicBezTo>
                    <a:pt x="51566" y="18000"/>
                    <a:pt x="51789" y="24000"/>
                    <a:pt x="51482" y="22000"/>
                  </a:cubicBezTo>
                  <a:cubicBezTo>
                    <a:pt x="50868" y="20000"/>
                    <a:pt x="50840" y="26000"/>
                    <a:pt x="50379" y="26000"/>
                  </a:cubicBezTo>
                  <a:cubicBezTo>
                    <a:pt x="50630" y="26000"/>
                    <a:pt x="50965" y="26000"/>
                    <a:pt x="50756" y="28000"/>
                  </a:cubicBezTo>
                  <a:cubicBezTo>
                    <a:pt x="49834" y="24000"/>
                    <a:pt x="49583" y="26000"/>
                    <a:pt x="48759" y="22000"/>
                  </a:cubicBezTo>
                  <a:cubicBezTo>
                    <a:pt x="48857" y="28000"/>
                    <a:pt x="47712" y="22000"/>
                    <a:pt x="47586" y="28000"/>
                  </a:cubicBezTo>
                  <a:lnTo>
                    <a:pt x="47977" y="28000"/>
                  </a:lnTo>
                  <a:lnTo>
                    <a:pt x="47153" y="32000"/>
                  </a:lnTo>
                  <a:cubicBezTo>
                    <a:pt x="46399" y="28000"/>
                    <a:pt x="47824" y="28000"/>
                    <a:pt x="46679" y="24000"/>
                  </a:cubicBezTo>
                  <a:cubicBezTo>
                    <a:pt x="45603" y="24000"/>
                    <a:pt x="45631" y="30000"/>
                    <a:pt x="44794" y="30000"/>
                  </a:cubicBezTo>
                  <a:cubicBezTo>
                    <a:pt x="45073" y="28000"/>
                    <a:pt x="45743" y="24000"/>
                    <a:pt x="46413" y="24000"/>
                  </a:cubicBezTo>
                  <a:lnTo>
                    <a:pt x="46008" y="22000"/>
                  </a:lnTo>
                  <a:cubicBezTo>
                    <a:pt x="46218" y="20000"/>
                    <a:pt x="47153" y="20000"/>
                    <a:pt x="47614" y="20000"/>
                  </a:cubicBezTo>
                  <a:cubicBezTo>
                    <a:pt x="46846" y="24000"/>
                    <a:pt x="47977" y="22000"/>
                    <a:pt x="48326" y="24000"/>
                  </a:cubicBezTo>
                  <a:cubicBezTo>
                    <a:pt x="48396" y="20000"/>
                    <a:pt x="47907" y="22000"/>
                    <a:pt x="48480" y="18000"/>
                  </a:cubicBezTo>
                  <a:cubicBezTo>
                    <a:pt x="47935" y="18000"/>
                    <a:pt x="47851" y="18000"/>
                    <a:pt x="47167" y="18000"/>
                  </a:cubicBezTo>
                  <a:cubicBezTo>
                    <a:pt x="48661" y="18000"/>
                    <a:pt x="48508" y="6000"/>
                    <a:pt x="49820" y="8000"/>
                  </a:cubicBezTo>
                  <a:cubicBezTo>
                    <a:pt x="49220" y="8000"/>
                    <a:pt x="50044" y="12000"/>
                    <a:pt x="50114" y="14000"/>
                  </a:cubicBezTo>
                  <a:lnTo>
                    <a:pt x="51203" y="12000"/>
                  </a:lnTo>
                  <a:lnTo>
                    <a:pt x="50993" y="8000"/>
                  </a:lnTo>
                  <a:cubicBezTo>
                    <a:pt x="51761" y="6000"/>
                    <a:pt x="52026" y="16000"/>
                    <a:pt x="52906" y="10000"/>
                  </a:cubicBezTo>
                  <a:cubicBezTo>
                    <a:pt x="53018" y="8000"/>
                    <a:pt x="52124" y="8000"/>
                    <a:pt x="52292" y="8000"/>
                  </a:cubicBezTo>
                  <a:cubicBezTo>
                    <a:pt x="53493" y="6000"/>
                    <a:pt x="53925" y="12000"/>
                    <a:pt x="55001" y="16000"/>
                  </a:cubicBezTo>
                  <a:cubicBezTo>
                    <a:pt x="55070" y="14000"/>
                    <a:pt x="55057" y="12000"/>
                    <a:pt x="55434" y="8000"/>
                  </a:cubicBezTo>
                  <a:cubicBezTo>
                    <a:pt x="55308" y="12000"/>
                    <a:pt x="55587" y="14000"/>
                    <a:pt x="55168" y="16000"/>
                  </a:cubicBezTo>
                  <a:cubicBezTo>
                    <a:pt x="55517" y="16000"/>
                    <a:pt x="55950" y="14000"/>
                    <a:pt x="56257" y="14000"/>
                  </a:cubicBezTo>
                  <a:cubicBezTo>
                    <a:pt x="55517" y="12000"/>
                    <a:pt x="56565" y="8000"/>
                    <a:pt x="56704" y="8000"/>
                  </a:cubicBezTo>
                  <a:cubicBezTo>
                    <a:pt x="57095" y="8000"/>
                    <a:pt x="56592" y="10000"/>
                    <a:pt x="56355" y="10000"/>
                  </a:cubicBezTo>
                  <a:cubicBezTo>
                    <a:pt x="56662" y="12000"/>
                    <a:pt x="57025" y="16000"/>
                    <a:pt x="57207" y="12000"/>
                  </a:cubicBezTo>
                  <a:cubicBezTo>
                    <a:pt x="57221" y="14000"/>
                    <a:pt x="56341" y="20000"/>
                    <a:pt x="55769" y="22000"/>
                  </a:cubicBezTo>
                  <a:lnTo>
                    <a:pt x="56146" y="22000"/>
                  </a:lnTo>
                  <a:cubicBezTo>
                    <a:pt x="55880" y="24000"/>
                    <a:pt x="55838" y="24000"/>
                    <a:pt x="55447" y="22000"/>
                  </a:cubicBezTo>
                  <a:cubicBezTo>
                    <a:pt x="55824" y="26000"/>
                    <a:pt x="55783" y="28000"/>
                    <a:pt x="55699" y="30000"/>
                  </a:cubicBezTo>
                  <a:cubicBezTo>
                    <a:pt x="55657" y="30000"/>
                    <a:pt x="55727" y="30000"/>
                    <a:pt x="55685" y="30000"/>
                  </a:cubicBezTo>
                  <a:cubicBezTo>
                    <a:pt x="55378" y="28000"/>
                    <a:pt x="55140" y="30000"/>
                    <a:pt x="55210" y="32000"/>
                  </a:cubicBezTo>
                  <a:cubicBezTo>
                    <a:pt x="54931" y="36000"/>
                    <a:pt x="55643" y="34000"/>
                    <a:pt x="55852" y="36000"/>
                  </a:cubicBezTo>
                  <a:lnTo>
                    <a:pt x="56313" y="36000"/>
                  </a:lnTo>
                  <a:lnTo>
                    <a:pt x="57933" y="20000"/>
                  </a:lnTo>
                  <a:cubicBezTo>
                    <a:pt x="58617" y="18000"/>
                    <a:pt x="58924" y="22000"/>
                    <a:pt x="59441" y="24000"/>
                  </a:cubicBezTo>
                  <a:lnTo>
                    <a:pt x="59581" y="20000"/>
                  </a:lnTo>
                  <a:cubicBezTo>
                    <a:pt x="60181" y="20000"/>
                    <a:pt x="60754" y="22000"/>
                    <a:pt x="60363" y="26000"/>
                  </a:cubicBezTo>
                  <a:cubicBezTo>
                    <a:pt x="60349" y="26000"/>
                    <a:pt x="60265" y="26000"/>
                    <a:pt x="60139" y="26000"/>
                  </a:cubicBezTo>
                  <a:cubicBezTo>
                    <a:pt x="60111" y="26000"/>
                    <a:pt x="60083" y="26000"/>
                    <a:pt x="60055" y="26000"/>
                  </a:cubicBezTo>
                  <a:lnTo>
                    <a:pt x="60013" y="28000"/>
                  </a:lnTo>
                  <a:lnTo>
                    <a:pt x="61103" y="24000"/>
                  </a:lnTo>
                  <a:cubicBezTo>
                    <a:pt x="60013" y="30000"/>
                    <a:pt x="61047" y="32000"/>
                    <a:pt x="60865" y="38000"/>
                  </a:cubicBezTo>
                  <a:lnTo>
                    <a:pt x="61968" y="36000"/>
                  </a:lnTo>
                  <a:cubicBezTo>
                    <a:pt x="61298" y="34000"/>
                    <a:pt x="61954" y="32000"/>
                    <a:pt x="62192" y="32000"/>
                  </a:cubicBezTo>
                  <a:cubicBezTo>
                    <a:pt x="62248" y="36000"/>
                    <a:pt x="63071" y="32000"/>
                    <a:pt x="63462" y="32000"/>
                  </a:cubicBezTo>
                  <a:lnTo>
                    <a:pt x="63434" y="32000"/>
                  </a:lnTo>
                  <a:cubicBezTo>
                    <a:pt x="63784" y="34000"/>
                    <a:pt x="64412" y="34000"/>
                    <a:pt x="64859" y="32000"/>
                  </a:cubicBezTo>
                  <a:cubicBezTo>
                    <a:pt x="64831" y="32000"/>
                    <a:pt x="65403" y="24000"/>
                    <a:pt x="65683" y="20000"/>
                  </a:cubicBezTo>
                  <a:cubicBezTo>
                    <a:pt x="64915" y="20000"/>
                    <a:pt x="65375" y="18000"/>
                    <a:pt x="65306" y="16000"/>
                  </a:cubicBezTo>
                  <a:cubicBezTo>
                    <a:pt x="65389" y="16000"/>
                    <a:pt x="65529" y="16000"/>
                    <a:pt x="65543" y="16000"/>
                  </a:cubicBezTo>
                  <a:cubicBezTo>
                    <a:pt x="65655" y="14000"/>
                    <a:pt x="65403" y="14000"/>
                    <a:pt x="65375" y="12000"/>
                  </a:cubicBezTo>
                  <a:cubicBezTo>
                    <a:pt x="64565" y="14000"/>
                    <a:pt x="63728" y="16000"/>
                    <a:pt x="63407" y="20000"/>
                  </a:cubicBezTo>
                  <a:cubicBezTo>
                    <a:pt x="63644" y="24000"/>
                    <a:pt x="63825" y="18000"/>
                    <a:pt x="64105" y="20000"/>
                  </a:cubicBezTo>
                  <a:cubicBezTo>
                    <a:pt x="63700" y="24000"/>
                    <a:pt x="63183" y="22000"/>
                    <a:pt x="62513" y="22000"/>
                  </a:cubicBezTo>
                  <a:lnTo>
                    <a:pt x="62289" y="20000"/>
                  </a:lnTo>
                  <a:lnTo>
                    <a:pt x="61605" y="22000"/>
                  </a:lnTo>
                  <a:cubicBezTo>
                    <a:pt x="61885" y="20000"/>
                    <a:pt x="61717" y="16000"/>
                    <a:pt x="62429" y="16000"/>
                  </a:cubicBezTo>
                  <a:cubicBezTo>
                    <a:pt x="62345" y="12000"/>
                    <a:pt x="61731" y="16000"/>
                    <a:pt x="61284" y="16000"/>
                  </a:cubicBezTo>
                  <a:lnTo>
                    <a:pt x="61061" y="20000"/>
                  </a:lnTo>
                  <a:cubicBezTo>
                    <a:pt x="61158" y="18000"/>
                    <a:pt x="60223" y="18000"/>
                    <a:pt x="60879" y="14000"/>
                  </a:cubicBezTo>
                  <a:lnTo>
                    <a:pt x="61968" y="10000"/>
                  </a:lnTo>
                  <a:lnTo>
                    <a:pt x="61661" y="8000"/>
                  </a:lnTo>
                  <a:lnTo>
                    <a:pt x="62569" y="8000"/>
                  </a:lnTo>
                  <a:lnTo>
                    <a:pt x="62359" y="8000"/>
                  </a:lnTo>
                  <a:cubicBezTo>
                    <a:pt x="63825" y="8000"/>
                    <a:pt x="62792" y="16000"/>
                    <a:pt x="64272" y="12000"/>
                  </a:cubicBezTo>
                  <a:cubicBezTo>
                    <a:pt x="64733" y="8000"/>
                    <a:pt x="65222" y="8000"/>
                    <a:pt x="66129" y="8000"/>
                  </a:cubicBezTo>
                  <a:cubicBezTo>
                    <a:pt x="65473" y="8000"/>
                    <a:pt x="66060" y="10000"/>
                    <a:pt x="65822" y="14000"/>
                  </a:cubicBezTo>
                  <a:cubicBezTo>
                    <a:pt x="66478" y="16000"/>
                    <a:pt x="66702" y="12000"/>
                    <a:pt x="67051" y="8000"/>
                  </a:cubicBezTo>
                  <a:cubicBezTo>
                    <a:pt x="67218" y="12000"/>
                    <a:pt x="67344" y="14000"/>
                    <a:pt x="66744" y="14000"/>
                  </a:cubicBezTo>
                  <a:cubicBezTo>
                    <a:pt x="66674" y="20000"/>
                    <a:pt x="67540" y="12000"/>
                    <a:pt x="67582" y="18000"/>
                  </a:cubicBezTo>
                  <a:cubicBezTo>
                    <a:pt x="69564" y="18000"/>
                    <a:pt x="69173" y="0"/>
                    <a:pt x="71477" y="8000"/>
                  </a:cubicBezTo>
                  <a:lnTo>
                    <a:pt x="71393" y="8000"/>
                  </a:lnTo>
                  <a:cubicBezTo>
                    <a:pt x="72860" y="8000"/>
                    <a:pt x="73711" y="8000"/>
                    <a:pt x="75066" y="8000"/>
                  </a:cubicBezTo>
                  <a:lnTo>
                    <a:pt x="76127" y="12000"/>
                  </a:lnTo>
                  <a:cubicBezTo>
                    <a:pt x="75890" y="12000"/>
                    <a:pt x="75247" y="18000"/>
                    <a:pt x="75555" y="20000"/>
                  </a:cubicBezTo>
                  <a:cubicBezTo>
                    <a:pt x="75024" y="14000"/>
                    <a:pt x="74479" y="16000"/>
                    <a:pt x="73921" y="14000"/>
                  </a:cubicBezTo>
                  <a:cubicBezTo>
                    <a:pt x="73865" y="14000"/>
                    <a:pt x="74088" y="16000"/>
                    <a:pt x="74186" y="18000"/>
                  </a:cubicBezTo>
                  <a:cubicBezTo>
                    <a:pt x="73851" y="18000"/>
                    <a:pt x="73683" y="14000"/>
                    <a:pt x="73237" y="16000"/>
                  </a:cubicBezTo>
                  <a:cubicBezTo>
                    <a:pt x="73251" y="16000"/>
                    <a:pt x="73739" y="18000"/>
                    <a:pt x="73376" y="18000"/>
                  </a:cubicBezTo>
                  <a:lnTo>
                    <a:pt x="72762" y="16000"/>
                  </a:lnTo>
                  <a:cubicBezTo>
                    <a:pt x="71952" y="18000"/>
                    <a:pt x="72371" y="24000"/>
                    <a:pt x="71407" y="22000"/>
                  </a:cubicBezTo>
                  <a:cubicBezTo>
                    <a:pt x="71589" y="20000"/>
                    <a:pt x="71952" y="14000"/>
                    <a:pt x="72329" y="14000"/>
                  </a:cubicBezTo>
                  <a:cubicBezTo>
                    <a:pt x="71882" y="12000"/>
                    <a:pt x="72902" y="12000"/>
                    <a:pt x="72511" y="10000"/>
                  </a:cubicBezTo>
                  <a:cubicBezTo>
                    <a:pt x="71882" y="14000"/>
                    <a:pt x="71575" y="10000"/>
                    <a:pt x="70737" y="14000"/>
                  </a:cubicBezTo>
                  <a:cubicBezTo>
                    <a:pt x="70835" y="14000"/>
                    <a:pt x="70863" y="12000"/>
                    <a:pt x="71072" y="12000"/>
                  </a:cubicBezTo>
                  <a:lnTo>
                    <a:pt x="69858" y="10000"/>
                  </a:lnTo>
                  <a:cubicBezTo>
                    <a:pt x="70151" y="12000"/>
                    <a:pt x="68852" y="14000"/>
                    <a:pt x="68964" y="18000"/>
                  </a:cubicBezTo>
                  <a:cubicBezTo>
                    <a:pt x="70262" y="20000"/>
                    <a:pt x="69885" y="16000"/>
                    <a:pt x="71352" y="18000"/>
                  </a:cubicBezTo>
                  <a:cubicBezTo>
                    <a:pt x="70933" y="20000"/>
                    <a:pt x="70402" y="24000"/>
                    <a:pt x="70151" y="28000"/>
                  </a:cubicBezTo>
                  <a:cubicBezTo>
                    <a:pt x="70137" y="28000"/>
                    <a:pt x="70109" y="28000"/>
                    <a:pt x="70067" y="28000"/>
                  </a:cubicBezTo>
                  <a:cubicBezTo>
                    <a:pt x="69844" y="32000"/>
                    <a:pt x="70067" y="34000"/>
                    <a:pt x="70067" y="42000"/>
                  </a:cubicBezTo>
                  <a:cubicBezTo>
                    <a:pt x="70737" y="36000"/>
                    <a:pt x="71184" y="40000"/>
                    <a:pt x="71980" y="38000"/>
                  </a:cubicBezTo>
                  <a:cubicBezTo>
                    <a:pt x="72134" y="32000"/>
                    <a:pt x="71519" y="32000"/>
                    <a:pt x="71128" y="32000"/>
                  </a:cubicBezTo>
                  <a:lnTo>
                    <a:pt x="71826" y="30000"/>
                  </a:lnTo>
                  <a:lnTo>
                    <a:pt x="71687" y="32000"/>
                  </a:lnTo>
                  <a:lnTo>
                    <a:pt x="73460" y="34000"/>
                  </a:lnTo>
                  <a:cubicBezTo>
                    <a:pt x="73125" y="34000"/>
                    <a:pt x="73013" y="36000"/>
                    <a:pt x="72832" y="38000"/>
                  </a:cubicBezTo>
                  <a:cubicBezTo>
                    <a:pt x="73069" y="38000"/>
                    <a:pt x="73292" y="38000"/>
                    <a:pt x="73530" y="40000"/>
                  </a:cubicBezTo>
                  <a:cubicBezTo>
                    <a:pt x="73474" y="36000"/>
                    <a:pt x="73516" y="34000"/>
                    <a:pt x="73739" y="34000"/>
                  </a:cubicBezTo>
                  <a:cubicBezTo>
                    <a:pt x="74870" y="34000"/>
                    <a:pt x="75513" y="38000"/>
                    <a:pt x="75932" y="42000"/>
                  </a:cubicBezTo>
                  <a:lnTo>
                    <a:pt x="76057" y="42000"/>
                  </a:lnTo>
                  <a:cubicBezTo>
                    <a:pt x="75876" y="38000"/>
                    <a:pt x="76867" y="34000"/>
                    <a:pt x="77230" y="30000"/>
                  </a:cubicBezTo>
                  <a:cubicBezTo>
                    <a:pt x="77216" y="34000"/>
                    <a:pt x="77817" y="32000"/>
                    <a:pt x="78138" y="34000"/>
                  </a:cubicBezTo>
                  <a:cubicBezTo>
                    <a:pt x="78319" y="30000"/>
                    <a:pt x="78082" y="24000"/>
                    <a:pt x="77691" y="20000"/>
                  </a:cubicBezTo>
                  <a:cubicBezTo>
                    <a:pt x="76909" y="24000"/>
                    <a:pt x="77258" y="24000"/>
                    <a:pt x="76895" y="30000"/>
                  </a:cubicBezTo>
                  <a:lnTo>
                    <a:pt x="75652" y="34000"/>
                  </a:lnTo>
                  <a:lnTo>
                    <a:pt x="75932" y="30000"/>
                  </a:lnTo>
                  <a:cubicBezTo>
                    <a:pt x="75317" y="30000"/>
                    <a:pt x="74717" y="34000"/>
                    <a:pt x="74759" y="30000"/>
                  </a:cubicBezTo>
                  <a:cubicBezTo>
                    <a:pt x="75094" y="26000"/>
                    <a:pt x="75624" y="28000"/>
                    <a:pt x="75946" y="24000"/>
                  </a:cubicBezTo>
                  <a:lnTo>
                    <a:pt x="75541" y="22000"/>
                  </a:lnTo>
                  <a:cubicBezTo>
                    <a:pt x="76267" y="18000"/>
                    <a:pt x="75918" y="28000"/>
                    <a:pt x="76783" y="24000"/>
                  </a:cubicBezTo>
                  <a:cubicBezTo>
                    <a:pt x="76462" y="20000"/>
                    <a:pt x="76867" y="24000"/>
                    <a:pt x="77244" y="20000"/>
                  </a:cubicBezTo>
                  <a:cubicBezTo>
                    <a:pt x="76937" y="18000"/>
                    <a:pt x="75708" y="22000"/>
                    <a:pt x="75959" y="14000"/>
                  </a:cubicBezTo>
                  <a:cubicBezTo>
                    <a:pt x="76420" y="12000"/>
                    <a:pt x="77495" y="24000"/>
                    <a:pt x="78096" y="16000"/>
                  </a:cubicBezTo>
                  <a:lnTo>
                    <a:pt x="78054" y="16000"/>
                  </a:lnTo>
                  <a:cubicBezTo>
                    <a:pt x="78948" y="18000"/>
                    <a:pt x="79255" y="14000"/>
                    <a:pt x="79590" y="10000"/>
                  </a:cubicBezTo>
                  <a:cubicBezTo>
                    <a:pt x="79967" y="14000"/>
                    <a:pt x="80484" y="10000"/>
                    <a:pt x="80888" y="10000"/>
                  </a:cubicBezTo>
                  <a:lnTo>
                    <a:pt x="80888" y="12000"/>
                  </a:lnTo>
                  <a:lnTo>
                    <a:pt x="81461" y="10000"/>
                  </a:lnTo>
                  <a:cubicBezTo>
                    <a:pt x="81182" y="14000"/>
                    <a:pt x="80791" y="10000"/>
                    <a:pt x="80288" y="12000"/>
                  </a:cubicBezTo>
                  <a:lnTo>
                    <a:pt x="80358" y="16000"/>
                  </a:lnTo>
                  <a:cubicBezTo>
                    <a:pt x="79785" y="10000"/>
                    <a:pt x="79394" y="18000"/>
                    <a:pt x="78962" y="20000"/>
                  </a:cubicBezTo>
                  <a:cubicBezTo>
                    <a:pt x="79604" y="18000"/>
                    <a:pt x="80777" y="22000"/>
                    <a:pt x="80930" y="14000"/>
                  </a:cubicBezTo>
                  <a:lnTo>
                    <a:pt x="81321" y="18000"/>
                  </a:lnTo>
                  <a:lnTo>
                    <a:pt x="81517" y="16000"/>
                  </a:lnTo>
                  <a:cubicBezTo>
                    <a:pt x="81810" y="20000"/>
                    <a:pt x="81517" y="24000"/>
                    <a:pt x="80930" y="26000"/>
                  </a:cubicBezTo>
                  <a:cubicBezTo>
                    <a:pt x="80833" y="24000"/>
                    <a:pt x="80791" y="24000"/>
                    <a:pt x="80819" y="22000"/>
                  </a:cubicBezTo>
                  <a:cubicBezTo>
                    <a:pt x="80553" y="24000"/>
                    <a:pt x="80302" y="28000"/>
                    <a:pt x="79660" y="26000"/>
                  </a:cubicBezTo>
                  <a:lnTo>
                    <a:pt x="80009" y="24000"/>
                  </a:lnTo>
                  <a:cubicBezTo>
                    <a:pt x="79199" y="24000"/>
                    <a:pt x="78459" y="26000"/>
                    <a:pt x="78194" y="30000"/>
                  </a:cubicBezTo>
                  <a:cubicBezTo>
                    <a:pt x="79353" y="32000"/>
                    <a:pt x="80498" y="32000"/>
                    <a:pt x="81587" y="32000"/>
                  </a:cubicBezTo>
                  <a:cubicBezTo>
                    <a:pt x="81908" y="22000"/>
                    <a:pt x="82285" y="18000"/>
                    <a:pt x="82452" y="10000"/>
                  </a:cubicBezTo>
                  <a:cubicBezTo>
                    <a:pt x="83178" y="8000"/>
                    <a:pt x="84184" y="8000"/>
                    <a:pt x="84812" y="10000"/>
                  </a:cubicBezTo>
                  <a:lnTo>
                    <a:pt x="84756" y="12000"/>
                  </a:lnTo>
                  <a:cubicBezTo>
                    <a:pt x="85063" y="12000"/>
                    <a:pt x="85357" y="12000"/>
                    <a:pt x="85594" y="12000"/>
                  </a:cubicBezTo>
                  <a:cubicBezTo>
                    <a:pt x="85915" y="14000"/>
                    <a:pt x="85371" y="16000"/>
                    <a:pt x="85594" y="16000"/>
                  </a:cubicBezTo>
                  <a:lnTo>
                    <a:pt x="86641" y="14000"/>
                  </a:lnTo>
                  <a:cubicBezTo>
                    <a:pt x="86585" y="18000"/>
                    <a:pt x="85692" y="18000"/>
                    <a:pt x="85273" y="18000"/>
                  </a:cubicBezTo>
                  <a:cubicBezTo>
                    <a:pt x="85357" y="18000"/>
                    <a:pt x="85510" y="16000"/>
                    <a:pt x="85468" y="16000"/>
                  </a:cubicBezTo>
                  <a:cubicBezTo>
                    <a:pt x="84980" y="14000"/>
                    <a:pt x="84072" y="22000"/>
                    <a:pt x="83863" y="16000"/>
                  </a:cubicBezTo>
                  <a:cubicBezTo>
                    <a:pt x="83625" y="16000"/>
                    <a:pt x="84337" y="12000"/>
                    <a:pt x="83542" y="12000"/>
                  </a:cubicBezTo>
                  <a:cubicBezTo>
                    <a:pt x="82997" y="10000"/>
                    <a:pt x="82815" y="14000"/>
                    <a:pt x="82760" y="16000"/>
                  </a:cubicBezTo>
                  <a:cubicBezTo>
                    <a:pt x="82760" y="18000"/>
                    <a:pt x="83611" y="18000"/>
                    <a:pt x="83318" y="22000"/>
                  </a:cubicBezTo>
                  <a:cubicBezTo>
                    <a:pt x="83737" y="22000"/>
                    <a:pt x="83905" y="18000"/>
                    <a:pt x="84435" y="20000"/>
                  </a:cubicBezTo>
                  <a:cubicBezTo>
                    <a:pt x="84016" y="20000"/>
                    <a:pt x="83458" y="24000"/>
                    <a:pt x="83234" y="22000"/>
                  </a:cubicBezTo>
                  <a:cubicBezTo>
                    <a:pt x="82410" y="26000"/>
                    <a:pt x="82536" y="36000"/>
                    <a:pt x="82913" y="36000"/>
                  </a:cubicBezTo>
                  <a:cubicBezTo>
                    <a:pt x="82829" y="32000"/>
                    <a:pt x="84421" y="32000"/>
                    <a:pt x="83346" y="28000"/>
                  </a:cubicBezTo>
                  <a:cubicBezTo>
                    <a:pt x="83821" y="24000"/>
                    <a:pt x="84714" y="24000"/>
                    <a:pt x="85343" y="22000"/>
                  </a:cubicBezTo>
                  <a:lnTo>
                    <a:pt x="85315" y="22000"/>
                  </a:lnTo>
                  <a:lnTo>
                    <a:pt x="86097" y="22000"/>
                  </a:lnTo>
                  <a:cubicBezTo>
                    <a:pt x="85985" y="22000"/>
                    <a:pt x="85748" y="24000"/>
                    <a:pt x="85748" y="26000"/>
                  </a:cubicBezTo>
                  <a:lnTo>
                    <a:pt x="86823" y="20000"/>
                  </a:lnTo>
                  <a:cubicBezTo>
                    <a:pt x="86222" y="24000"/>
                    <a:pt x="87214" y="22000"/>
                    <a:pt x="87493" y="24000"/>
                  </a:cubicBezTo>
                  <a:cubicBezTo>
                    <a:pt x="87605" y="22000"/>
                    <a:pt x="88024" y="20000"/>
                    <a:pt x="87619" y="18000"/>
                  </a:cubicBezTo>
                  <a:cubicBezTo>
                    <a:pt x="87158" y="14000"/>
                    <a:pt x="87353" y="18000"/>
                    <a:pt x="86935" y="20000"/>
                  </a:cubicBezTo>
                  <a:lnTo>
                    <a:pt x="87535" y="14000"/>
                  </a:lnTo>
                  <a:lnTo>
                    <a:pt x="87577" y="14000"/>
                  </a:lnTo>
                  <a:lnTo>
                    <a:pt x="87940" y="10000"/>
                  </a:lnTo>
                  <a:cubicBezTo>
                    <a:pt x="88736" y="10000"/>
                    <a:pt x="87577" y="20000"/>
                    <a:pt x="88610" y="16000"/>
                  </a:cubicBezTo>
                  <a:lnTo>
                    <a:pt x="88484" y="10000"/>
                  </a:lnTo>
                  <a:cubicBezTo>
                    <a:pt x="89671" y="12000"/>
                    <a:pt x="91207" y="18000"/>
                    <a:pt x="92045" y="16000"/>
                  </a:cubicBezTo>
                  <a:cubicBezTo>
                    <a:pt x="91808" y="18000"/>
                    <a:pt x="91710" y="24000"/>
                    <a:pt x="92031" y="28000"/>
                  </a:cubicBezTo>
                  <a:cubicBezTo>
                    <a:pt x="91668" y="26000"/>
                    <a:pt x="90942" y="26000"/>
                    <a:pt x="90411" y="26000"/>
                  </a:cubicBezTo>
                  <a:cubicBezTo>
                    <a:pt x="90314" y="26000"/>
                    <a:pt x="91068" y="20000"/>
                    <a:pt x="91640" y="22000"/>
                  </a:cubicBezTo>
                  <a:cubicBezTo>
                    <a:pt x="91361" y="12000"/>
                    <a:pt x="90216" y="26000"/>
                    <a:pt x="90146" y="18000"/>
                  </a:cubicBezTo>
                  <a:cubicBezTo>
                    <a:pt x="88694" y="14000"/>
                    <a:pt x="89071" y="26000"/>
                    <a:pt x="87842" y="20000"/>
                  </a:cubicBezTo>
                  <a:cubicBezTo>
                    <a:pt x="87828" y="24000"/>
                    <a:pt x="87493" y="22000"/>
                    <a:pt x="87423" y="26000"/>
                  </a:cubicBezTo>
                  <a:cubicBezTo>
                    <a:pt x="87786" y="34000"/>
                    <a:pt x="89071" y="26000"/>
                    <a:pt x="89867" y="28000"/>
                  </a:cubicBezTo>
                  <a:cubicBezTo>
                    <a:pt x="89783" y="30000"/>
                    <a:pt x="89629" y="30000"/>
                    <a:pt x="89602" y="30000"/>
                  </a:cubicBezTo>
                  <a:cubicBezTo>
                    <a:pt x="90160" y="32000"/>
                    <a:pt x="90397" y="30000"/>
                    <a:pt x="90802" y="30000"/>
                  </a:cubicBezTo>
                  <a:lnTo>
                    <a:pt x="90747" y="28000"/>
                  </a:lnTo>
                  <a:cubicBezTo>
                    <a:pt x="91445" y="24000"/>
                    <a:pt x="91179" y="32000"/>
                    <a:pt x="91584" y="34000"/>
                  </a:cubicBezTo>
                  <a:cubicBezTo>
                    <a:pt x="91738" y="34000"/>
                    <a:pt x="92310" y="34000"/>
                    <a:pt x="92213" y="32000"/>
                  </a:cubicBezTo>
                  <a:lnTo>
                    <a:pt x="92953" y="36000"/>
                  </a:lnTo>
                  <a:lnTo>
                    <a:pt x="92925" y="32000"/>
                  </a:lnTo>
                  <a:cubicBezTo>
                    <a:pt x="93344" y="30000"/>
                    <a:pt x="93427" y="34000"/>
                    <a:pt x="93804" y="32000"/>
                  </a:cubicBezTo>
                  <a:lnTo>
                    <a:pt x="93818" y="28000"/>
                  </a:lnTo>
                  <a:lnTo>
                    <a:pt x="92785" y="26000"/>
                  </a:lnTo>
                  <a:cubicBezTo>
                    <a:pt x="93316" y="24000"/>
                    <a:pt x="92939" y="22000"/>
                    <a:pt x="93511" y="20000"/>
                  </a:cubicBezTo>
                  <a:cubicBezTo>
                    <a:pt x="92869" y="26000"/>
                    <a:pt x="93972" y="24000"/>
                    <a:pt x="94028" y="26000"/>
                  </a:cubicBezTo>
                  <a:lnTo>
                    <a:pt x="94461" y="24000"/>
                  </a:lnTo>
                  <a:lnTo>
                    <a:pt x="94349" y="26000"/>
                  </a:lnTo>
                  <a:cubicBezTo>
                    <a:pt x="94684" y="28000"/>
                    <a:pt x="94740" y="24000"/>
                    <a:pt x="95131" y="24000"/>
                  </a:cubicBezTo>
                  <a:cubicBezTo>
                    <a:pt x="94670" y="22000"/>
                    <a:pt x="94377" y="20000"/>
                    <a:pt x="93791" y="22000"/>
                  </a:cubicBezTo>
                  <a:cubicBezTo>
                    <a:pt x="94209" y="20000"/>
                    <a:pt x="95061" y="18000"/>
                    <a:pt x="95257" y="18000"/>
                  </a:cubicBezTo>
                  <a:cubicBezTo>
                    <a:pt x="95703" y="16000"/>
                    <a:pt x="96025" y="20000"/>
                    <a:pt x="96444" y="20000"/>
                  </a:cubicBezTo>
                  <a:cubicBezTo>
                    <a:pt x="95634" y="22000"/>
                    <a:pt x="96723" y="32000"/>
                    <a:pt x="95117" y="30000"/>
                  </a:cubicBezTo>
                  <a:cubicBezTo>
                    <a:pt x="95145" y="28000"/>
                    <a:pt x="95271" y="28000"/>
                    <a:pt x="95326" y="30000"/>
                  </a:cubicBezTo>
                  <a:cubicBezTo>
                    <a:pt x="95103" y="24000"/>
                    <a:pt x="94363" y="30000"/>
                    <a:pt x="94014" y="32000"/>
                  </a:cubicBezTo>
                  <a:cubicBezTo>
                    <a:pt x="94098" y="34000"/>
                    <a:pt x="93735" y="36000"/>
                    <a:pt x="94349" y="36000"/>
                  </a:cubicBezTo>
                  <a:cubicBezTo>
                    <a:pt x="94154" y="34000"/>
                    <a:pt x="94880" y="30000"/>
                    <a:pt x="95466" y="32000"/>
                  </a:cubicBezTo>
                  <a:lnTo>
                    <a:pt x="95354" y="40000"/>
                  </a:lnTo>
                  <a:lnTo>
                    <a:pt x="96220" y="40000"/>
                  </a:lnTo>
                  <a:lnTo>
                    <a:pt x="96136" y="40000"/>
                  </a:lnTo>
                  <a:cubicBezTo>
                    <a:pt x="96457" y="46000"/>
                    <a:pt x="97044" y="40000"/>
                    <a:pt x="97630" y="42000"/>
                  </a:cubicBezTo>
                  <a:cubicBezTo>
                    <a:pt x="98063" y="40000"/>
                    <a:pt x="99697" y="44000"/>
                    <a:pt x="98985" y="36000"/>
                  </a:cubicBezTo>
                  <a:cubicBezTo>
                    <a:pt x="99515" y="40000"/>
                    <a:pt x="99976" y="36000"/>
                    <a:pt x="100563" y="34000"/>
                  </a:cubicBezTo>
                  <a:lnTo>
                    <a:pt x="99837" y="32000"/>
                  </a:lnTo>
                  <a:cubicBezTo>
                    <a:pt x="100688" y="28000"/>
                    <a:pt x="100451" y="30000"/>
                    <a:pt x="101121" y="22000"/>
                  </a:cubicBezTo>
                  <a:cubicBezTo>
                    <a:pt x="101191" y="24000"/>
                    <a:pt x="101345" y="26000"/>
                    <a:pt x="101205" y="28000"/>
                  </a:cubicBezTo>
                  <a:cubicBezTo>
                    <a:pt x="102350" y="28000"/>
                    <a:pt x="103984" y="32000"/>
                    <a:pt x="104654" y="26000"/>
                  </a:cubicBezTo>
                  <a:cubicBezTo>
                    <a:pt x="105450" y="28000"/>
                    <a:pt x="105575" y="36000"/>
                    <a:pt x="106707" y="32000"/>
                  </a:cubicBezTo>
                  <a:cubicBezTo>
                    <a:pt x="106944" y="32000"/>
                    <a:pt x="106525" y="26000"/>
                    <a:pt x="107265" y="28000"/>
                  </a:cubicBezTo>
                  <a:cubicBezTo>
                    <a:pt x="107321" y="30000"/>
                    <a:pt x="106553" y="34000"/>
                    <a:pt x="107377" y="34000"/>
                  </a:cubicBezTo>
                  <a:cubicBezTo>
                    <a:pt x="107977" y="28000"/>
                    <a:pt x="108773" y="38000"/>
                    <a:pt x="109541" y="34000"/>
                  </a:cubicBezTo>
                  <a:cubicBezTo>
                    <a:pt x="109960" y="36000"/>
                    <a:pt x="110658" y="36000"/>
                    <a:pt x="110518" y="40000"/>
                  </a:cubicBezTo>
                  <a:cubicBezTo>
                    <a:pt x="109862" y="38000"/>
                    <a:pt x="108955" y="38000"/>
                    <a:pt x="108815" y="40000"/>
                  </a:cubicBezTo>
                  <a:cubicBezTo>
                    <a:pt x="108899" y="38000"/>
                    <a:pt x="108354" y="38000"/>
                    <a:pt x="108829" y="36000"/>
                  </a:cubicBezTo>
                  <a:cubicBezTo>
                    <a:pt x="107851" y="32000"/>
                    <a:pt x="108201" y="38000"/>
                    <a:pt x="107321" y="34000"/>
                  </a:cubicBezTo>
                  <a:cubicBezTo>
                    <a:pt x="107265" y="36000"/>
                    <a:pt x="107782" y="40000"/>
                    <a:pt x="107963" y="38000"/>
                  </a:cubicBezTo>
                  <a:cubicBezTo>
                    <a:pt x="107963" y="44000"/>
                    <a:pt x="106232" y="40000"/>
                    <a:pt x="107014" y="48000"/>
                  </a:cubicBezTo>
                  <a:cubicBezTo>
                    <a:pt x="107949" y="48000"/>
                    <a:pt x="108228" y="36000"/>
                    <a:pt x="109038" y="44000"/>
                  </a:cubicBezTo>
                  <a:cubicBezTo>
                    <a:pt x="108717" y="46000"/>
                    <a:pt x="108201" y="44000"/>
                    <a:pt x="107796" y="48000"/>
                  </a:cubicBezTo>
                  <a:lnTo>
                    <a:pt x="108452" y="52000"/>
                  </a:lnTo>
                  <a:lnTo>
                    <a:pt x="108941" y="48000"/>
                  </a:lnTo>
                  <a:lnTo>
                    <a:pt x="108913" y="48000"/>
                  </a:lnTo>
                  <a:cubicBezTo>
                    <a:pt x="110086" y="54000"/>
                    <a:pt x="110002" y="44000"/>
                    <a:pt x="111049" y="42000"/>
                  </a:cubicBezTo>
                  <a:cubicBezTo>
                    <a:pt x="110449" y="38000"/>
                    <a:pt x="111189" y="32000"/>
                    <a:pt x="110728" y="30000"/>
                  </a:cubicBezTo>
                  <a:cubicBezTo>
                    <a:pt x="111440" y="30000"/>
                    <a:pt x="111957" y="30000"/>
                    <a:pt x="111957" y="36000"/>
                  </a:cubicBezTo>
                  <a:cubicBezTo>
                    <a:pt x="110644" y="40000"/>
                    <a:pt x="111887" y="42000"/>
                    <a:pt x="110672" y="46000"/>
                  </a:cubicBezTo>
                  <a:cubicBezTo>
                    <a:pt x="110868" y="48000"/>
                    <a:pt x="110379" y="54000"/>
                    <a:pt x="111105" y="56000"/>
                  </a:cubicBezTo>
                  <a:cubicBezTo>
                    <a:pt x="111915" y="52000"/>
                    <a:pt x="110854" y="50000"/>
                    <a:pt x="111677" y="50000"/>
                  </a:cubicBezTo>
                  <a:cubicBezTo>
                    <a:pt x="111719" y="50000"/>
                    <a:pt x="111775" y="50000"/>
                    <a:pt x="111747" y="52000"/>
                  </a:cubicBezTo>
                  <a:cubicBezTo>
                    <a:pt x="112110" y="48000"/>
                    <a:pt x="112180" y="52000"/>
                    <a:pt x="112627" y="50000"/>
                  </a:cubicBezTo>
                  <a:lnTo>
                    <a:pt x="112529" y="50000"/>
                  </a:lnTo>
                  <a:cubicBezTo>
                    <a:pt x="113088" y="54000"/>
                    <a:pt x="113144" y="48000"/>
                    <a:pt x="113618" y="52000"/>
                  </a:cubicBezTo>
                  <a:cubicBezTo>
                    <a:pt x="113423" y="48000"/>
                    <a:pt x="113939" y="48000"/>
                    <a:pt x="114247" y="46000"/>
                  </a:cubicBezTo>
                  <a:cubicBezTo>
                    <a:pt x="113758" y="44000"/>
                    <a:pt x="113493" y="38000"/>
                    <a:pt x="112529" y="38000"/>
                  </a:cubicBezTo>
                  <a:cubicBezTo>
                    <a:pt x="112404" y="40000"/>
                    <a:pt x="112473" y="42000"/>
                    <a:pt x="112082" y="44000"/>
                  </a:cubicBezTo>
                  <a:lnTo>
                    <a:pt x="112711" y="44000"/>
                  </a:lnTo>
                  <a:lnTo>
                    <a:pt x="112348" y="46000"/>
                  </a:lnTo>
                  <a:lnTo>
                    <a:pt x="111747" y="44000"/>
                  </a:lnTo>
                  <a:cubicBezTo>
                    <a:pt x="112515" y="42000"/>
                    <a:pt x="112166" y="38000"/>
                    <a:pt x="112487" y="34000"/>
                  </a:cubicBezTo>
                  <a:cubicBezTo>
                    <a:pt x="113185" y="36000"/>
                    <a:pt x="113060" y="34000"/>
                    <a:pt x="113493" y="36000"/>
                  </a:cubicBezTo>
                  <a:cubicBezTo>
                    <a:pt x="113451" y="40000"/>
                    <a:pt x="114847" y="46000"/>
                    <a:pt x="115643" y="48000"/>
                  </a:cubicBezTo>
                  <a:lnTo>
                    <a:pt x="115266" y="48000"/>
                  </a:lnTo>
                  <a:cubicBezTo>
                    <a:pt x="114693" y="50000"/>
                    <a:pt x="115671" y="52000"/>
                    <a:pt x="115699" y="54000"/>
                  </a:cubicBezTo>
                  <a:lnTo>
                    <a:pt x="116118" y="52000"/>
                  </a:lnTo>
                  <a:cubicBezTo>
                    <a:pt x="116034" y="52000"/>
                    <a:pt x="115922" y="54000"/>
                    <a:pt x="116104" y="54000"/>
                  </a:cubicBezTo>
                  <a:cubicBezTo>
                    <a:pt x="116690" y="54000"/>
                    <a:pt x="116648" y="50000"/>
                    <a:pt x="117221" y="48000"/>
                  </a:cubicBezTo>
                  <a:cubicBezTo>
                    <a:pt x="117263" y="52000"/>
                    <a:pt x="116788" y="54000"/>
                    <a:pt x="117137" y="56000"/>
                  </a:cubicBezTo>
                  <a:cubicBezTo>
                    <a:pt x="117263" y="60000"/>
                    <a:pt x="117654" y="66000"/>
                    <a:pt x="118422" y="64000"/>
                  </a:cubicBezTo>
                  <a:cubicBezTo>
                    <a:pt x="118478" y="62000"/>
                    <a:pt x="118673" y="62000"/>
                    <a:pt x="118896" y="62000"/>
                  </a:cubicBezTo>
                  <a:lnTo>
                    <a:pt x="118813" y="62000"/>
                  </a:lnTo>
                  <a:lnTo>
                    <a:pt x="119315" y="66000"/>
                  </a:lnTo>
                  <a:cubicBezTo>
                    <a:pt x="118882" y="70000"/>
                    <a:pt x="118450" y="64000"/>
                    <a:pt x="118017" y="68000"/>
                  </a:cubicBezTo>
                  <a:lnTo>
                    <a:pt x="117975" y="72000"/>
                  </a:lnTo>
                  <a:cubicBezTo>
                    <a:pt x="117640" y="72000"/>
                    <a:pt x="117179" y="72000"/>
                    <a:pt x="116969" y="74000"/>
                  </a:cubicBezTo>
                  <a:cubicBezTo>
                    <a:pt x="117486" y="76000"/>
                    <a:pt x="117598" y="74000"/>
                    <a:pt x="118170" y="74000"/>
                  </a:cubicBezTo>
                  <a:cubicBezTo>
                    <a:pt x="118254" y="78000"/>
                    <a:pt x="117849" y="78000"/>
                    <a:pt x="117779" y="78000"/>
                  </a:cubicBezTo>
                  <a:lnTo>
                    <a:pt x="117863" y="76000"/>
                  </a:lnTo>
                  <a:cubicBezTo>
                    <a:pt x="117179" y="72000"/>
                    <a:pt x="116844" y="80000"/>
                    <a:pt x="115992" y="78000"/>
                  </a:cubicBezTo>
                  <a:cubicBezTo>
                    <a:pt x="115852" y="78000"/>
                    <a:pt x="115936" y="78000"/>
                    <a:pt x="115964" y="76000"/>
                  </a:cubicBezTo>
                  <a:cubicBezTo>
                    <a:pt x="115280" y="80000"/>
                    <a:pt x="114596" y="74000"/>
                    <a:pt x="113925" y="78000"/>
                  </a:cubicBezTo>
                  <a:lnTo>
                    <a:pt x="114149" y="76000"/>
                  </a:lnTo>
                  <a:lnTo>
                    <a:pt x="111887" y="84000"/>
                  </a:lnTo>
                  <a:lnTo>
                    <a:pt x="111887" y="86000"/>
                  </a:lnTo>
                  <a:cubicBezTo>
                    <a:pt x="111985" y="88000"/>
                    <a:pt x="111649" y="88000"/>
                    <a:pt x="111468" y="86000"/>
                  </a:cubicBezTo>
                  <a:lnTo>
                    <a:pt x="111468" y="86000"/>
                  </a:lnTo>
                  <a:lnTo>
                    <a:pt x="110239" y="90000"/>
                  </a:lnTo>
                  <a:cubicBezTo>
                    <a:pt x="110351" y="92000"/>
                    <a:pt x="110491" y="92000"/>
                    <a:pt x="110658" y="94000"/>
                  </a:cubicBezTo>
                  <a:cubicBezTo>
                    <a:pt x="110798" y="92000"/>
                    <a:pt x="111622" y="94000"/>
                    <a:pt x="111510" y="90000"/>
                  </a:cubicBezTo>
                  <a:cubicBezTo>
                    <a:pt x="111887" y="92000"/>
                    <a:pt x="112501" y="88000"/>
                    <a:pt x="112781" y="90000"/>
                  </a:cubicBezTo>
                  <a:cubicBezTo>
                    <a:pt x="112278" y="88000"/>
                    <a:pt x="113130" y="86000"/>
                    <a:pt x="113227" y="84000"/>
                  </a:cubicBezTo>
                  <a:cubicBezTo>
                    <a:pt x="113395" y="88000"/>
                    <a:pt x="113981" y="84000"/>
                    <a:pt x="113912" y="88000"/>
                  </a:cubicBezTo>
                  <a:cubicBezTo>
                    <a:pt x="114009" y="90000"/>
                    <a:pt x="113660" y="86000"/>
                    <a:pt x="113451" y="88000"/>
                  </a:cubicBezTo>
                  <a:cubicBezTo>
                    <a:pt x="112906" y="92000"/>
                    <a:pt x="114414" y="92000"/>
                    <a:pt x="113758" y="94000"/>
                  </a:cubicBezTo>
                  <a:cubicBezTo>
                    <a:pt x="114596" y="92000"/>
                    <a:pt x="115713" y="94000"/>
                    <a:pt x="116579" y="92000"/>
                  </a:cubicBezTo>
                  <a:lnTo>
                    <a:pt x="116090" y="90000"/>
                  </a:lnTo>
                  <a:cubicBezTo>
                    <a:pt x="116481" y="92000"/>
                    <a:pt x="117402" y="92000"/>
                    <a:pt x="117472" y="94000"/>
                  </a:cubicBezTo>
                  <a:lnTo>
                    <a:pt x="116481" y="94000"/>
                  </a:lnTo>
                  <a:cubicBezTo>
                    <a:pt x="116453" y="98000"/>
                    <a:pt x="117360" y="94000"/>
                    <a:pt x="117402" y="96000"/>
                  </a:cubicBezTo>
                  <a:lnTo>
                    <a:pt x="118464" y="90000"/>
                  </a:lnTo>
                  <a:lnTo>
                    <a:pt x="118003" y="90000"/>
                  </a:lnTo>
                  <a:cubicBezTo>
                    <a:pt x="118296" y="88000"/>
                    <a:pt x="119273" y="92000"/>
                    <a:pt x="120000" y="94000"/>
                  </a:cubicBezTo>
                  <a:cubicBezTo>
                    <a:pt x="119581" y="98000"/>
                    <a:pt x="118910" y="92000"/>
                    <a:pt x="118142" y="94000"/>
                  </a:cubicBezTo>
                  <a:cubicBezTo>
                    <a:pt x="117584" y="96000"/>
                    <a:pt x="118478" y="100000"/>
                    <a:pt x="117961" y="100000"/>
                  </a:cubicBezTo>
                  <a:cubicBezTo>
                    <a:pt x="118101" y="102000"/>
                    <a:pt x="118436" y="102000"/>
                    <a:pt x="118603" y="100000"/>
                  </a:cubicBezTo>
                  <a:lnTo>
                    <a:pt x="118813" y="102000"/>
                  </a:lnTo>
                  <a:cubicBezTo>
                    <a:pt x="118338" y="106000"/>
                    <a:pt x="117291" y="104000"/>
                    <a:pt x="116592" y="108000"/>
                  </a:cubicBezTo>
                  <a:cubicBezTo>
                    <a:pt x="116662" y="108000"/>
                    <a:pt x="116718" y="108000"/>
                    <a:pt x="116732" y="108000"/>
                  </a:cubicBezTo>
                  <a:cubicBezTo>
                    <a:pt x="116188" y="104000"/>
                    <a:pt x="115643" y="104000"/>
                    <a:pt x="115126" y="104000"/>
                  </a:cubicBezTo>
                  <a:cubicBezTo>
                    <a:pt x="115406" y="106000"/>
                    <a:pt x="115517" y="106000"/>
                    <a:pt x="115671" y="106000"/>
                  </a:cubicBezTo>
                  <a:cubicBezTo>
                    <a:pt x="115685" y="106000"/>
                    <a:pt x="115196" y="106000"/>
                    <a:pt x="115001" y="108000"/>
                  </a:cubicBezTo>
                  <a:cubicBezTo>
                    <a:pt x="115489" y="110000"/>
                    <a:pt x="115098" y="112000"/>
                    <a:pt x="115406" y="112000"/>
                  </a:cubicBezTo>
                  <a:cubicBezTo>
                    <a:pt x="115084" y="114000"/>
                    <a:pt x="114833" y="112000"/>
                    <a:pt x="114442" y="112000"/>
                  </a:cubicBezTo>
                  <a:cubicBezTo>
                    <a:pt x="114247" y="110000"/>
                    <a:pt x="114610" y="110000"/>
                    <a:pt x="114568" y="106000"/>
                  </a:cubicBezTo>
                  <a:cubicBezTo>
                    <a:pt x="114177" y="108000"/>
                    <a:pt x="113995" y="102000"/>
                    <a:pt x="113409" y="104000"/>
                  </a:cubicBezTo>
                  <a:cubicBezTo>
                    <a:pt x="114177" y="106000"/>
                    <a:pt x="113199" y="110000"/>
                    <a:pt x="112934" y="112000"/>
                  </a:cubicBezTo>
                  <a:lnTo>
                    <a:pt x="113060" y="112000"/>
                  </a:lnTo>
                  <a:cubicBezTo>
                    <a:pt x="112822" y="114000"/>
                    <a:pt x="112613" y="114000"/>
                    <a:pt x="112445" y="112000"/>
                  </a:cubicBezTo>
                  <a:cubicBezTo>
                    <a:pt x="112753" y="110000"/>
                    <a:pt x="113060" y="112000"/>
                    <a:pt x="112976" y="108000"/>
                  </a:cubicBezTo>
                  <a:cubicBezTo>
                    <a:pt x="112767" y="108000"/>
                    <a:pt x="112557" y="108000"/>
                    <a:pt x="112320" y="108000"/>
                  </a:cubicBezTo>
                  <a:lnTo>
                    <a:pt x="112529" y="106000"/>
                  </a:lnTo>
                  <a:lnTo>
                    <a:pt x="111496" y="106000"/>
                  </a:lnTo>
                  <a:cubicBezTo>
                    <a:pt x="111328" y="110000"/>
                    <a:pt x="111049" y="112000"/>
                    <a:pt x="110909" y="116000"/>
                  </a:cubicBezTo>
                  <a:cubicBezTo>
                    <a:pt x="110658" y="114000"/>
                    <a:pt x="110309" y="116000"/>
                    <a:pt x="110072" y="116000"/>
                  </a:cubicBezTo>
                  <a:lnTo>
                    <a:pt x="110183" y="116000"/>
                  </a:lnTo>
                  <a:cubicBezTo>
                    <a:pt x="109723" y="112000"/>
                    <a:pt x="108703" y="114000"/>
                    <a:pt x="108619" y="116000"/>
                  </a:cubicBezTo>
                  <a:cubicBezTo>
                    <a:pt x="108284" y="114000"/>
                    <a:pt x="110937" y="102000"/>
                    <a:pt x="108619" y="104000"/>
                  </a:cubicBezTo>
                  <a:cubicBezTo>
                    <a:pt x="107726" y="102000"/>
                    <a:pt x="108061" y="110000"/>
                    <a:pt x="107558" y="114000"/>
                  </a:cubicBezTo>
                  <a:cubicBezTo>
                    <a:pt x="107558" y="114000"/>
                    <a:pt x="107586" y="112000"/>
                    <a:pt x="107544" y="112000"/>
                  </a:cubicBezTo>
                  <a:cubicBezTo>
                    <a:pt x="107153" y="110000"/>
                    <a:pt x="107111" y="114000"/>
                    <a:pt x="106790" y="114000"/>
                  </a:cubicBezTo>
                  <a:cubicBezTo>
                    <a:pt x="107028" y="116000"/>
                    <a:pt x="107363" y="116000"/>
                    <a:pt x="107474" y="116000"/>
                  </a:cubicBezTo>
                  <a:cubicBezTo>
                    <a:pt x="107349" y="118000"/>
                    <a:pt x="106665" y="114000"/>
                    <a:pt x="106371" y="118000"/>
                  </a:cubicBezTo>
                  <a:cubicBezTo>
                    <a:pt x="106762" y="112000"/>
                    <a:pt x="105631" y="114000"/>
                    <a:pt x="105925" y="112000"/>
                  </a:cubicBezTo>
                  <a:cubicBezTo>
                    <a:pt x="105157" y="108000"/>
                    <a:pt x="104333" y="112000"/>
                    <a:pt x="103928" y="116000"/>
                  </a:cubicBezTo>
                  <a:cubicBezTo>
                    <a:pt x="103411" y="110000"/>
                    <a:pt x="103020" y="116000"/>
                    <a:pt x="102168" y="112000"/>
                  </a:cubicBezTo>
                  <a:cubicBezTo>
                    <a:pt x="102308" y="112000"/>
                    <a:pt x="102531" y="112000"/>
                    <a:pt x="102713" y="112000"/>
                  </a:cubicBezTo>
                  <a:cubicBezTo>
                    <a:pt x="103202" y="110000"/>
                    <a:pt x="101847" y="110000"/>
                    <a:pt x="102587" y="108000"/>
                  </a:cubicBezTo>
                  <a:cubicBezTo>
                    <a:pt x="102420" y="108000"/>
                    <a:pt x="102573" y="110000"/>
                    <a:pt x="102741" y="108000"/>
                  </a:cubicBezTo>
                  <a:cubicBezTo>
                    <a:pt x="103020" y="108000"/>
                    <a:pt x="103286" y="106000"/>
                    <a:pt x="103216" y="104000"/>
                  </a:cubicBezTo>
                  <a:lnTo>
                    <a:pt x="102531" y="102000"/>
                  </a:lnTo>
                  <a:lnTo>
                    <a:pt x="102769" y="100000"/>
                  </a:lnTo>
                  <a:lnTo>
                    <a:pt x="101722" y="94000"/>
                  </a:lnTo>
                  <a:cubicBezTo>
                    <a:pt x="101694" y="96000"/>
                    <a:pt x="101791" y="96000"/>
                    <a:pt x="101847" y="98000"/>
                  </a:cubicBezTo>
                  <a:cubicBezTo>
                    <a:pt x="100632" y="94000"/>
                    <a:pt x="99236" y="96000"/>
                    <a:pt x="98175" y="96000"/>
                  </a:cubicBezTo>
                  <a:cubicBezTo>
                    <a:pt x="97979" y="106000"/>
                    <a:pt x="95564" y="100000"/>
                    <a:pt x="94698" y="106000"/>
                  </a:cubicBezTo>
                  <a:cubicBezTo>
                    <a:pt x="94936" y="104000"/>
                    <a:pt x="95061" y="98000"/>
                    <a:pt x="94922" y="96000"/>
                  </a:cubicBezTo>
                  <a:cubicBezTo>
                    <a:pt x="95103" y="94000"/>
                    <a:pt x="95508" y="90000"/>
                    <a:pt x="95941" y="92000"/>
                  </a:cubicBezTo>
                  <a:cubicBezTo>
                    <a:pt x="96011" y="94000"/>
                    <a:pt x="96541" y="96000"/>
                    <a:pt x="96192" y="98000"/>
                  </a:cubicBezTo>
                  <a:cubicBezTo>
                    <a:pt x="97393" y="96000"/>
                    <a:pt x="96039" y="92000"/>
                    <a:pt x="96388" y="88000"/>
                  </a:cubicBezTo>
                  <a:cubicBezTo>
                    <a:pt x="95061" y="88000"/>
                    <a:pt x="94279" y="96000"/>
                    <a:pt x="93441" y="98000"/>
                  </a:cubicBezTo>
                  <a:lnTo>
                    <a:pt x="93414" y="96000"/>
                  </a:lnTo>
                  <a:lnTo>
                    <a:pt x="92785" y="98000"/>
                  </a:lnTo>
                  <a:cubicBezTo>
                    <a:pt x="93302" y="100000"/>
                    <a:pt x="93274" y="106000"/>
                    <a:pt x="92604" y="104000"/>
                  </a:cubicBezTo>
                  <a:lnTo>
                    <a:pt x="92687" y="104000"/>
                  </a:lnTo>
                  <a:cubicBezTo>
                    <a:pt x="92310" y="100000"/>
                    <a:pt x="91515" y="104000"/>
                    <a:pt x="90914" y="102000"/>
                  </a:cubicBezTo>
                  <a:lnTo>
                    <a:pt x="90523" y="106000"/>
                  </a:lnTo>
                  <a:cubicBezTo>
                    <a:pt x="89923" y="106000"/>
                    <a:pt x="89895" y="100000"/>
                    <a:pt x="89699" y="96000"/>
                  </a:cubicBezTo>
                  <a:cubicBezTo>
                    <a:pt x="88764" y="94000"/>
                    <a:pt x="88233" y="100000"/>
                    <a:pt x="87563" y="104000"/>
                  </a:cubicBezTo>
                  <a:cubicBezTo>
                    <a:pt x="87270" y="100000"/>
                    <a:pt x="85873" y="100000"/>
                    <a:pt x="86613" y="96000"/>
                  </a:cubicBezTo>
                  <a:cubicBezTo>
                    <a:pt x="85762" y="98000"/>
                    <a:pt x="85929" y="114000"/>
                    <a:pt x="84491" y="106000"/>
                  </a:cubicBezTo>
                  <a:lnTo>
                    <a:pt x="84868" y="102000"/>
                  </a:lnTo>
                  <a:cubicBezTo>
                    <a:pt x="83486" y="104000"/>
                    <a:pt x="81517" y="108000"/>
                    <a:pt x="80875" y="106000"/>
                  </a:cubicBezTo>
                  <a:cubicBezTo>
                    <a:pt x="81391" y="96000"/>
                    <a:pt x="79157" y="96000"/>
                    <a:pt x="78906" y="86000"/>
                  </a:cubicBezTo>
                  <a:cubicBezTo>
                    <a:pt x="78976" y="88000"/>
                    <a:pt x="78459" y="88000"/>
                    <a:pt x="78375" y="90000"/>
                  </a:cubicBezTo>
                  <a:cubicBezTo>
                    <a:pt x="78263" y="88000"/>
                    <a:pt x="78082" y="88000"/>
                    <a:pt x="77872" y="90000"/>
                  </a:cubicBezTo>
                  <a:cubicBezTo>
                    <a:pt x="78417" y="92000"/>
                    <a:pt x="77495" y="100000"/>
                    <a:pt x="78529" y="96000"/>
                  </a:cubicBezTo>
                  <a:cubicBezTo>
                    <a:pt x="78012" y="102000"/>
                    <a:pt x="77342" y="108000"/>
                    <a:pt x="76197" y="108000"/>
                  </a:cubicBezTo>
                  <a:lnTo>
                    <a:pt x="76211" y="104000"/>
                  </a:lnTo>
                  <a:lnTo>
                    <a:pt x="77118" y="104000"/>
                  </a:lnTo>
                  <a:cubicBezTo>
                    <a:pt x="77021" y="102000"/>
                    <a:pt x="77481" y="102000"/>
                    <a:pt x="77677" y="100000"/>
                  </a:cubicBezTo>
                  <a:cubicBezTo>
                    <a:pt x="76001" y="98000"/>
                    <a:pt x="77900" y="90000"/>
                    <a:pt x="76183" y="92000"/>
                  </a:cubicBezTo>
                  <a:cubicBezTo>
                    <a:pt x="76015" y="94000"/>
                    <a:pt x="76127" y="92000"/>
                    <a:pt x="75680" y="94000"/>
                  </a:cubicBezTo>
                  <a:cubicBezTo>
                    <a:pt x="75890" y="94000"/>
                    <a:pt x="75918" y="92000"/>
                    <a:pt x="75582" y="90000"/>
                  </a:cubicBezTo>
                  <a:lnTo>
                    <a:pt x="75261" y="94000"/>
                  </a:lnTo>
                  <a:cubicBezTo>
                    <a:pt x="74661" y="88000"/>
                    <a:pt x="76253" y="90000"/>
                    <a:pt x="75736" y="84000"/>
                  </a:cubicBezTo>
                  <a:cubicBezTo>
                    <a:pt x="76406" y="82000"/>
                    <a:pt x="77551" y="80000"/>
                    <a:pt x="77342" y="74000"/>
                  </a:cubicBezTo>
                  <a:cubicBezTo>
                    <a:pt x="76253" y="72000"/>
                    <a:pt x="76364" y="84000"/>
                    <a:pt x="75233" y="82000"/>
                  </a:cubicBezTo>
                  <a:lnTo>
                    <a:pt x="75108" y="80000"/>
                  </a:lnTo>
                  <a:cubicBezTo>
                    <a:pt x="74717" y="82000"/>
                    <a:pt x="74647" y="86000"/>
                    <a:pt x="74424" y="88000"/>
                  </a:cubicBezTo>
                  <a:cubicBezTo>
                    <a:pt x="74410" y="86000"/>
                    <a:pt x="74312" y="86000"/>
                    <a:pt x="74047" y="84000"/>
                  </a:cubicBezTo>
                  <a:cubicBezTo>
                    <a:pt x="73376" y="90000"/>
                    <a:pt x="72929" y="92000"/>
                    <a:pt x="72315" y="98000"/>
                  </a:cubicBezTo>
                  <a:cubicBezTo>
                    <a:pt x="73963" y="92000"/>
                    <a:pt x="73725" y="102000"/>
                    <a:pt x="75429" y="98000"/>
                  </a:cubicBezTo>
                  <a:cubicBezTo>
                    <a:pt x="75164" y="98000"/>
                    <a:pt x="73963" y="100000"/>
                    <a:pt x="73893" y="106000"/>
                  </a:cubicBezTo>
                  <a:lnTo>
                    <a:pt x="73907" y="102000"/>
                  </a:lnTo>
                  <a:cubicBezTo>
                    <a:pt x="73348" y="104000"/>
                    <a:pt x="72804" y="106000"/>
                    <a:pt x="72106" y="106000"/>
                  </a:cubicBezTo>
                  <a:lnTo>
                    <a:pt x="72525" y="102000"/>
                  </a:lnTo>
                  <a:cubicBezTo>
                    <a:pt x="71603" y="106000"/>
                    <a:pt x="70989" y="96000"/>
                    <a:pt x="70262" y="104000"/>
                  </a:cubicBezTo>
                  <a:cubicBezTo>
                    <a:pt x="70528" y="104000"/>
                    <a:pt x="70723" y="104000"/>
                    <a:pt x="70891" y="104000"/>
                  </a:cubicBezTo>
                  <a:cubicBezTo>
                    <a:pt x="70416" y="106000"/>
                    <a:pt x="69816" y="104000"/>
                    <a:pt x="69299" y="104000"/>
                  </a:cubicBezTo>
                  <a:lnTo>
                    <a:pt x="68238" y="112000"/>
                  </a:lnTo>
                  <a:cubicBezTo>
                    <a:pt x="68238" y="110000"/>
                    <a:pt x="67568" y="110000"/>
                    <a:pt x="67889" y="106000"/>
                  </a:cubicBezTo>
                  <a:cubicBezTo>
                    <a:pt x="67121" y="102000"/>
                    <a:pt x="66758" y="110000"/>
                    <a:pt x="66311" y="110000"/>
                  </a:cubicBezTo>
                  <a:cubicBezTo>
                    <a:pt x="65529" y="106000"/>
                    <a:pt x="66995" y="108000"/>
                    <a:pt x="67079" y="102000"/>
                  </a:cubicBezTo>
                  <a:cubicBezTo>
                    <a:pt x="65990" y="100000"/>
                    <a:pt x="64845" y="102000"/>
                    <a:pt x="64230" y="106000"/>
                  </a:cubicBezTo>
                  <a:cubicBezTo>
                    <a:pt x="64454" y="108000"/>
                    <a:pt x="64552" y="108000"/>
                    <a:pt x="64552" y="110000"/>
                  </a:cubicBezTo>
                  <a:cubicBezTo>
                    <a:pt x="64510" y="108000"/>
                    <a:pt x="64077" y="108000"/>
                    <a:pt x="63839" y="108000"/>
                  </a:cubicBezTo>
                  <a:lnTo>
                    <a:pt x="63672" y="110000"/>
                  </a:lnTo>
                  <a:cubicBezTo>
                    <a:pt x="63253" y="110000"/>
                    <a:pt x="63323" y="108000"/>
                    <a:pt x="63658" y="106000"/>
                  </a:cubicBezTo>
                  <a:cubicBezTo>
                    <a:pt x="63281" y="104000"/>
                    <a:pt x="62806" y="110000"/>
                    <a:pt x="62415" y="106000"/>
                  </a:cubicBezTo>
                  <a:cubicBezTo>
                    <a:pt x="63071" y="104000"/>
                    <a:pt x="63923" y="106000"/>
                    <a:pt x="64258" y="104000"/>
                  </a:cubicBezTo>
                  <a:cubicBezTo>
                    <a:pt x="62876" y="106000"/>
                    <a:pt x="62876" y="96000"/>
                    <a:pt x="61117" y="100000"/>
                  </a:cubicBezTo>
                  <a:cubicBezTo>
                    <a:pt x="61089" y="98000"/>
                    <a:pt x="61396" y="96000"/>
                    <a:pt x="61047" y="96000"/>
                  </a:cubicBezTo>
                  <a:cubicBezTo>
                    <a:pt x="60265" y="96000"/>
                    <a:pt x="60851" y="102000"/>
                    <a:pt x="60600" y="104000"/>
                  </a:cubicBezTo>
                  <a:cubicBezTo>
                    <a:pt x="61200" y="102000"/>
                    <a:pt x="61494" y="104000"/>
                    <a:pt x="61843" y="108000"/>
                  </a:cubicBezTo>
                  <a:lnTo>
                    <a:pt x="61675" y="110000"/>
                  </a:lnTo>
                  <a:cubicBezTo>
                    <a:pt x="61647" y="108000"/>
                    <a:pt x="61270" y="108000"/>
                    <a:pt x="61158" y="108000"/>
                  </a:cubicBezTo>
                  <a:lnTo>
                    <a:pt x="61061" y="112000"/>
                  </a:lnTo>
                  <a:cubicBezTo>
                    <a:pt x="61103" y="108000"/>
                    <a:pt x="60502" y="104000"/>
                    <a:pt x="60027" y="106000"/>
                  </a:cubicBezTo>
                  <a:cubicBezTo>
                    <a:pt x="60502" y="108000"/>
                    <a:pt x="60377" y="108000"/>
                    <a:pt x="60516" y="114000"/>
                  </a:cubicBezTo>
                  <a:cubicBezTo>
                    <a:pt x="59846" y="120000"/>
                    <a:pt x="59748" y="110000"/>
                    <a:pt x="59008" y="116000"/>
                  </a:cubicBezTo>
                  <a:cubicBezTo>
                    <a:pt x="59064" y="114000"/>
                    <a:pt x="59720" y="112000"/>
                    <a:pt x="59148" y="112000"/>
                  </a:cubicBezTo>
                  <a:cubicBezTo>
                    <a:pt x="58687" y="112000"/>
                    <a:pt x="58743" y="114000"/>
                    <a:pt x="58422" y="116000"/>
                  </a:cubicBezTo>
                  <a:cubicBezTo>
                    <a:pt x="58785" y="112000"/>
                    <a:pt x="58687" y="108000"/>
                    <a:pt x="59078" y="104000"/>
                  </a:cubicBezTo>
                  <a:cubicBezTo>
                    <a:pt x="59902" y="104000"/>
                    <a:pt x="59413" y="104000"/>
                    <a:pt x="60223" y="102000"/>
                  </a:cubicBezTo>
                  <a:lnTo>
                    <a:pt x="59539" y="98000"/>
                  </a:lnTo>
                  <a:cubicBezTo>
                    <a:pt x="60237" y="98000"/>
                    <a:pt x="60055" y="94000"/>
                    <a:pt x="60111" y="92000"/>
                  </a:cubicBezTo>
                  <a:cubicBezTo>
                    <a:pt x="58896" y="88000"/>
                    <a:pt x="59204" y="98000"/>
                    <a:pt x="58422" y="98000"/>
                  </a:cubicBezTo>
                  <a:cubicBezTo>
                    <a:pt x="58045" y="100000"/>
                    <a:pt x="59148" y="98000"/>
                    <a:pt x="58561" y="102000"/>
                  </a:cubicBezTo>
                  <a:cubicBezTo>
                    <a:pt x="57835" y="100000"/>
                    <a:pt x="58394" y="104000"/>
                    <a:pt x="57584" y="106000"/>
                  </a:cubicBezTo>
                  <a:lnTo>
                    <a:pt x="57723" y="104000"/>
                  </a:lnTo>
                  <a:cubicBezTo>
                    <a:pt x="57472" y="102000"/>
                    <a:pt x="57235" y="104000"/>
                    <a:pt x="56942" y="106000"/>
                  </a:cubicBezTo>
                  <a:cubicBezTo>
                    <a:pt x="56620" y="106000"/>
                    <a:pt x="57305" y="120000"/>
                    <a:pt x="55992" y="120000"/>
                  </a:cubicBezTo>
                  <a:cubicBezTo>
                    <a:pt x="56062" y="120000"/>
                    <a:pt x="56090" y="118000"/>
                    <a:pt x="56090" y="118000"/>
                  </a:cubicBezTo>
                  <a:lnTo>
                    <a:pt x="57360" y="82000"/>
                  </a:lnTo>
                  <a:cubicBezTo>
                    <a:pt x="56034" y="82000"/>
                    <a:pt x="54512" y="82000"/>
                    <a:pt x="52990" y="80000"/>
                  </a:cubicBezTo>
                  <a:cubicBezTo>
                    <a:pt x="52627" y="74000"/>
                    <a:pt x="54079" y="74000"/>
                    <a:pt x="53981" y="72000"/>
                  </a:cubicBezTo>
                  <a:lnTo>
                    <a:pt x="54680" y="72000"/>
                  </a:lnTo>
                  <a:cubicBezTo>
                    <a:pt x="54638" y="76000"/>
                    <a:pt x="53227" y="74000"/>
                    <a:pt x="53856" y="78000"/>
                  </a:cubicBezTo>
                  <a:cubicBezTo>
                    <a:pt x="55084" y="76000"/>
                    <a:pt x="55643" y="80000"/>
                    <a:pt x="56802" y="74000"/>
                  </a:cubicBezTo>
                  <a:cubicBezTo>
                    <a:pt x="56439" y="66000"/>
                    <a:pt x="55266" y="74000"/>
                    <a:pt x="54512" y="70000"/>
                  </a:cubicBezTo>
                  <a:cubicBezTo>
                    <a:pt x="54833" y="70000"/>
                    <a:pt x="55098" y="70000"/>
                    <a:pt x="55364" y="68000"/>
                  </a:cubicBezTo>
                  <a:lnTo>
                    <a:pt x="53074" y="66000"/>
                  </a:lnTo>
                  <a:lnTo>
                    <a:pt x="52892" y="68000"/>
                  </a:lnTo>
                  <a:lnTo>
                    <a:pt x="53870" y="68000"/>
                  </a:lnTo>
                  <a:cubicBezTo>
                    <a:pt x="53144" y="68000"/>
                    <a:pt x="52529" y="72000"/>
                    <a:pt x="52473" y="78000"/>
                  </a:cubicBezTo>
                  <a:lnTo>
                    <a:pt x="52613" y="78000"/>
                  </a:lnTo>
                  <a:lnTo>
                    <a:pt x="52348" y="80000"/>
                  </a:lnTo>
                  <a:lnTo>
                    <a:pt x="51845" y="78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 name="Shape 78"/>
            <p:cNvSpPr/>
            <p:nvPr/>
          </p:nvSpPr>
          <p:spPr>
            <a:xfrm>
              <a:off x="12117388" y="2779713"/>
              <a:ext cx="127000" cy="4762"/>
            </a:xfrm>
            <a:custGeom>
              <a:avLst/>
              <a:gdLst/>
              <a:ahLst/>
              <a:cxnLst/>
              <a:rect l="0" t="0" r="0" b="0"/>
              <a:pathLst>
                <a:path w="120000" h="120000" extrusionOk="0">
                  <a:moveTo>
                    <a:pt x="34545" y="120000"/>
                  </a:moveTo>
                  <a:lnTo>
                    <a:pt x="34545" y="120000"/>
                  </a:lnTo>
                  <a:cubicBezTo>
                    <a:pt x="60000" y="120000"/>
                    <a:pt x="120000" y="120000"/>
                    <a:pt x="109090" y="0"/>
                  </a:cubicBezTo>
                  <a:cubicBezTo>
                    <a:pt x="109090" y="120000"/>
                    <a:pt x="0" y="0"/>
                    <a:pt x="34545"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 name="Shape 79"/>
            <p:cNvSpPr/>
            <p:nvPr/>
          </p:nvSpPr>
          <p:spPr>
            <a:xfrm>
              <a:off x="12182475" y="2787650"/>
              <a:ext cx="79375" cy="1587"/>
            </a:xfrm>
            <a:custGeom>
              <a:avLst/>
              <a:gdLst/>
              <a:ahLst/>
              <a:cxnLst/>
              <a:rect l="0" t="0" r="0" b="0"/>
              <a:pathLst>
                <a:path w="120000" h="120000" extrusionOk="0">
                  <a:moveTo>
                    <a:pt x="73170" y="120000"/>
                  </a:moveTo>
                  <a:lnTo>
                    <a:pt x="73170" y="120000"/>
                  </a:lnTo>
                  <a:cubicBezTo>
                    <a:pt x="79024" y="120000"/>
                    <a:pt x="76097" y="0"/>
                    <a:pt x="120000" y="0"/>
                  </a:cubicBezTo>
                  <a:lnTo>
                    <a:pt x="0" y="0"/>
                  </a:lnTo>
                  <a:lnTo>
                    <a:pt x="731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 name="Shape 80"/>
            <p:cNvSpPr/>
            <p:nvPr/>
          </p:nvSpPr>
          <p:spPr>
            <a:xfrm>
              <a:off x="12307888" y="2809875"/>
              <a:ext cx="249237" cy="15875"/>
            </a:xfrm>
            <a:custGeom>
              <a:avLst/>
              <a:gdLst/>
              <a:ahLst/>
              <a:cxnLst/>
              <a:rect l="0" t="0" r="0" b="0"/>
              <a:pathLst>
                <a:path w="120000" h="120000" extrusionOk="0">
                  <a:moveTo>
                    <a:pt x="1846" y="51428"/>
                  </a:moveTo>
                  <a:lnTo>
                    <a:pt x="1846" y="51428"/>
                  </a:lnTo>
                  <a:cubicBezTo>
                    <a:pt x="21230" y="34285"/>
                    <a:pt x="34153" y="17142"/>
                    <a:pt x="64615" y="34285"/>
                  </a:cubicBezTo>
                  <a:cubicBezTo>
                    <a:pt x="75692" y="102857"/>
                    <a:pt x="13846" y="34285"/>
                    <a:pt x="0" y="102857"/>
                  </a:cubicBezTo>
                  <a:cubicBezTo>
                    <a:pt x="56307" y="119999"/>
                    <a:pt x="73846" y="68571"/>
                    <a:pt x="120000" y="68571"/>
                  </a:cubicBezTo>
                  <a:cubicBezTo>
                    <a:pt x="97846" y="34285"/>
                    <a:pt x="3692" y="0"/>
                    <a:pt x="1846"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 name="Shape 81"/>
            <p:cNvSpPr/>
            <p:nvPr/>
          </p:nvSpPr>
          <p:spPr>
            <a:xfrm>
              <a:off x="12252325" y="2825750"/>
              <a:ext cx="73025" cy="1587"/>
            </a:xfrm>
            <a:custGeom>
              <a:avLst/>
              <a:gdLst/>
              <a:ahLst/>
              <a:cxnLst/>
              <a:rect l="0" t="0" r="0" b="0"/>
              <a:pathLst>
                <a:path w="120000" h="120000" extrusionOk="0">
                  <a:moveTo>
                    <a:pt x="12631" y="120000"/>
                  </a:moveTo>
                  <a:lnTo>
                    <a:pt x="12631" y="120000"/>
                  </a:lnTo>
                  <a:lnTo>
                    <a:pt x="120000" y="0"/>
                  </a:lnTo>
                  <a:lnTo>
                    <a:pt x="107368" y="0"/>
                  </a:lnTo>
                  <a:lnTo>
                    <a:pt x="0" y="120000"/>
                  </a:lnTo>
                  <a:lnTo>
                    <a:pt x="1263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 name="Shape 82"/>
            <p:cNvSpPr/>
            <p:nvPr/>
          </p:nvSpPr>
          <p:spPr>
            <a:xfrm>
              <a:off x="10779125" y="2733675"/>
              <a:ext cx="66674" cy="4762"/>
            </a:xfrm>
            <a:custGeom>
              <a:avLst/>
              <a:gdLst/>
              <a:ahLst/>
              <a:cxnLst/>
              <a:rect l="0" t="0" r="0" b="0"/>
              <a:pathLst>
                <a:path w="120000" h="120000" extrusionOk="0">
                  <a:moveTo>
                    <a:pt x="120000" y="120000"/>
                  </a:moveTo>
                  <a:lnTo>
                    <a:pt x="120000" y="120000"/>
                  </a:lnTo>
                  <a:cubicBezTo>
                    <a:pt x="109714" y="0"/>
                    <a:pt x="37714" y="60000"/>
                    <a:pt x="0" y="120000"/>
                  </a:cubicBezTo>
                  <a:cubicBezTo>
                    <a:pt x="30857" y="120000"/>
                    <a:pt x="75428"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 name="Shape 83"/>
            <p:cNvSpPr/>
            <p:nvPr/>
          </p:nvSpPr>
          <p:spPr>
            <a:xfrm>
              <a:off x="-2471738" y="2738438"/>
              <a:ext cx="496887" cy="1587"/>
            </a:xfrm>
            <a:custGeom>
              <a:avLst/>
              <a:gdLst/>
              <a:ahLst/>
              <a:cxnLst/>
              <a:rect l="0" t="0" r="0" b="0"/>
              <a:pathLst>
                <a:path w="120000" h="120000" extrusionOk="0">
                  <a:moveTo>
                    <a:pt x="120000" y="0"/>
                  </a:moveTo>
                  <a:lnTo>
                    <a:pt x="120000" y="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 name="Shape 84"/>
            <p:cNvSpPr/>
            <p:nvPr/>
          </p:nvSpPr>
          <p:spPr>
            <a:xfrm>
              <a:off x="9136063" y="2735263"/>
              <a:ext cx="387350" cy="14287"/>
            </a:xfrm>
            <a:custGeom>
              <a:avLst/>
              <a:gdLst/>
              <a:ahLst/>
              <a:cxnLst/>
              <a:rect l="0" t="0" r="0" b="0"/>
              <a:pathLst>
                <a:path w="120000" h="120000" extrusionOk="0">
                  <a:moveTo>
                    <a:pt x="17821" y="120000"/>
                  </a:moveTo>
                  <a:lnTo>
                    <a:pt x="17821" y="120000"/>
                  </a:lnTo>
                  <a:cubicBezTo>
                    <a:pt x="59405" y="100000"/>
                    <a:pt x="77821" y="60000"/>
                    <a:pt x="120000" y="60000"/>
                  </a:cubicBezTo>
                  <a:cubicBezTo>
                    <a:pt x="64752" y="0"/>
                    <a:pt x="46930" y="120000"/>
                    <a:pt x="0" y="60000"/>
                  </a:cubicBezTo>
                  <a:lnTo>
                    <a:pt x="1782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 name="Shape 85"/>
            <p:cNvSpPr/>
            <p:nvPr/>
          </p:nvSpPr>
          <p:spPr>
            <a:xfrm>
              <a:off x="9139238" y="2725738"/>
              <a:ext cx="142875" cy="9524"/>
            </a:xfrm>
            <a:custGeom>
              <a:avLst/>
              <a:gdLst/>
              <a:ahLst/>
              <a:cxnLst/>
              <a:rect l="0" t="0" r="0" b="0"/>
              <a:pathLst>
                <a:path w="120000" h="120000" extrusionOk="0">
                  <a:moveTo>
                    <a:pt x="86400" y="0"/>
                  </a:moveTo>
                  <a:lnTo>
                    <a:pt x="86400" y="0"/>
                  </a:lnTo>
                  <a:cubicBezTo>
                    <a:pt x="104000" y="60000"/>
                    <a:pt x="0" y="90000"/>
                    <a:pt x="16000" y="120000"/>
                  </a:cubicBezTo>
                  <a:cubicBezTo>
                    <a:pt x="91200" y="120000"/>
                    <a:pt x="51200" y="60000"/>
                    <a:pt x="120000" y="60000"/>
                  </a:cubicBezTo>
                  <a:lnTo>
                    <a:pt x="864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 name="Shape 86"/>
            <p:cNvSpPr/>
            <p:nvPr/>
          </p:nvSpPr>
          <p:spPr>
            <a:xfrm>
              <a:off x="9805988" y="2817813"/>
              <a:ext cx="39688" cy="3174"/>
            </a:xfrm>
            <a:custGeom>
              <a:avLst/>
              <a:gdLst/>
              <a:ahLst/>
              <a:cxnLst/>
              <a:rect l="0" t="0" r="0" b="0"/>
              <a:pathLst>
                <a:path w="120000" h="120000" extrusionOk="0">
                  <a:moveTo>
                    <a:pt x="120000" y="0"/>
                  </a:moveTo>
                  <a:lnTo>
                    <a:pt x="120000" y="0"/>
                  </a:lnTo>
                  <a:lnTo>
                    <a:pt x="0" y="120000"/>
                  </a:lnTo>
                  <a:lnTo>
                    <a:pt x="97142"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 name="Shape 87"/>
            <p:cNvSpPr/>
            <p:nvPr/>
          </p:nvSpPr>
          <p:spPr>
            <a:xfrm>
              <a:off x="8580438" y="2725738"/>
              <a:ext cx="66674" cy="3174"/>
            </a:xfrm>
            <a:custGeom>
              <a:avLst/>
              <a:gdLst/>
              <a:ahLst/>
              <a:cxnLst/>
              <a:rect l="0" t="0" r="0" b="0"/>
              <a:pathLst>
                <a:path w="120000" h="120000" extrusionOk="0">
                  <a:moveTo>
                    <a:pt x="92571" y="120000"/>
                  </a:moveTo>
                  <a:lnTo>
                    <a:pt x="92571" y="120000"/>
                  </a:lnTo>
                  <a:lnTo>
                    <a:pt x="120000" y="120000"/>
                  </a:lnTo>
                  <a:lnTo>
                    <a:pt x="0" y="0"/>
                  </a:lnTo>
                  <a:lnTo>
                    <a:pt x="9257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 name="Shape 88"/>
            <p:cNvSpPr/>
            <p:nvPr/>
          </p:nvSpPr>
          <p:spPr>
            <a:xfrm>
              <a:off x="8647113" y="2725738"/>
              <a:ext cx="15875" cy="3174"/>
            </a:xfrm>
            <a:custGeom>
              <a:avLst/>
              <a:gdLst/>
              <a:ahLst/>
              <a:cxnLst/>
              <a:rect l="0" t="0" r="0" b="0"/>
              <a:pathLst>
                <a:path w="120000" h="120000" extrusionOk="0">
                  <a:moveTo>
                    <a:pt x="120000" y="0"/>
                  </a:moveTo>
                  <a:lnTo>
                    <a:pt x="120000" y="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 name="Shape 89"/>
            <p:cNvSpPr/>
            <p:nvPr/>
          </p:nvSpPr>
          <p:spPr>
            <a:xfrm>
              <a:off x="9794875" y="2830513"/>
              <a:ext cx="90487" cy="1587"/>
            </a:xfrm>
            <a:custGeom>
              <a:avLst/>
              <a:gdLst/>
              <a:ahLst/>
              <a:cxnLst/>
              <a:rect l="0" t="0" r="0" b="0"/>
              <a:pathLst>
                <a:path w="120000" h="120000" extrusionOk="0">
                  <a:moveTo>
                    <a:pt x="0" y="0"/>
                  </a:moveTo>
                  <a:lnTo>
                    <a:pt x="0" y="0"/>
                  </a:lnTo>
                  <a:lnTo>
                    <a:pt x="81702" y="12000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0" name="Shape 90"/>
            <p:cNvSpPr/>
            <p:nvPr/>
          </p:nvSpPr>
          <p:spPr>
            <a:xfrm>
              <a:off x="9232900" y="2795588"/>
              <a:ext cx="84138" cy="3174"/>
            </a:xfrm>
            <a:custGeom>
              <a:avLst/>
              <a:gdLst/>
              <a:ahLst/>
              <a:cxnLst/>
              <a:rect l="0" t="0" r="0" b="0"/>
              <a:pathLst>
                <a:path w="120000" h="120000" extrusionOk="0">
                  <a:moveTo>
                    <a:pt x="43636" y="120000"/>
                  </a:moveTo>
                  <a:lnTo>
                    <a:pt x="43636" y="120000"/>
                  </a:lnTo>
                  <a:lnTo>
                    <a:pt x="120000" y="120000"/>
                  </a:lnTo>
                  <a:cubicBezTo>
                    <a:pt x="106363" y="120000"/>
                    <a:pt x="0" y="0"/>
                    <a:pt x="43636"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1" name="Shape 91"/>
            <p:cNvSpPr/>
            <p:nvPr/>
          </p:nvSpPr>
          <p:spPr>
            <a:xfrm>
              <a:off x="8158163" y="2725738"/>
              <a:ext cx="71437" cy="3174"/>
            </a:xfrm>
            <a:custGeom>
              <a:avLst/>
              <a:gdLst/>
              <a:ahLst/>
              <a:cxnLst/>
              <a:rect l="0" t="0" r="0" b="0"/>
              <a:pathLst>
                <a:path w="120000" h="120000" extrusionOk="0">
                  <a:moveTo>
                    <a:pt x="110270" y="0"/>
                  </a:moveTo>
                  <a:lnTo>
                    <a:pt x="110270" y="0"/>
                  </a:lnTo>
                  <a:lnTo>
                    <a:pt x="0" y="120000"/>
                  </a:lnTo>
                  <a:lnTo>
                    <a:pt x="9729" y="120000"/>
                  </a:lnTo>
                  <a:lnTo>
                    <a:pt x="120000" y="0"/>
                  </a:lnTo>
                  <a:lnTo>
                    <a:pt x="11027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 name="Shape 92"/>
            <p:cNvSpPr/>
            <p:nvPr/>
          </p:nvSpPr>
          <p:spPr>
            <a:xfrm>
              <a:off x="8734425" y="2814638"/>
              <a:ext cx="144462" cy="3174"/>
            </a:xfrm>
            <a:custGeom>
              <a:avLst/>
              <a:gdLst/>
              <a:ahLst/>
              <a:cxnLst/>
              <a:rect l="0" t="0" r="0" b="0"/>
              <a:pathLst>
                <a:path w="120000" h="120000" extrusionOk="0">
                  <a:moveTo>
                    <a:pt x="88421" y="0"/>
                  </a:moveTo>
                  <a:lnTo>
                    <a:pt x="88421" y="0"/>
                  </a:lnTo>
                  <a:cubicBezTo>
                    <a:pt x="120000" y="120000"/>
                    <a:pt x="0" y="0"/>
                    <a:pt x="63157" y="120000"/>
                  </a:cubicBezTo>
                  <a:cubicBezTo>
                    <a:pt x="120000" y="120000"/>
                    <a:pt x="96315" y="60000"/>
                    <a:pt x="88421"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 name="Shape 93"/>
            <p:cNvSpPr/>
            <p:nvPr/>
          </p:nvSpPr>
          <p:spPr>
            <a:xfrm>
              <a:off x="8023225" y="2782888"/>
              <a:ext cx="26987" cy="1587"/>
            </a:xfrm>
            <a:custGeom>
              <a:avLst/>
              <a:gdLst/>
              <a:ahLst/>
              <a:cxnLst/>
              <a:rect l="0" t="0" r="0" b="0"/>
              <a:pathLst>
                <a:path w="120000" h="120000" extrusionOk="0">
                  <a:moveTo>
                    <a:pt x="119999" y="0"/>
                  </a:moveTo>
                  <a:lnTo>
                    <a:pt x="119999" y="0"/>
                  </a:lnTo>
                  <a:cubicBezTo>
                    <a:pt x="77142" y="0"/>
                    <a:pt x="42857" y="0"/>
                    <a:pt x="0" y="120000"/>
                  </a:cubicBezTo>
                  <a:lnTo>
                    <a:pt x="119999"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 name="Shape 94"/>
            <p:cNvSpPr/>
            <p:nvPr/>
          </p:nvSpPr>
          <p:spPr>
            <a:xfrm>
              <a:off x="8050213" y="2782888"/>
              <a:ext cx="77788" cy="1587"/>
            </a:xfrm>
            <a:custGeom>
              <a:avLst/>
              <a:gdLst/>
              <a:ahLst/>
              <a:cxnLst/>
              <a:rect l="0" t="0" r="0" b="0"/>
              <a:pathLst>
                <a:path w="120000" h="120000" extrusionOk="0">
                  <a:moveTo>
                    <a:pt x="0" y="0"/>
                  </a:moveTo>
                  <a:lnTo>
                    <a:pt x="0" y="0"/>
                  </a:lnTo>
                  <a:cubicBezTo>
                    <a:pt x="45000" y="0"/>
                    <a:pt x="90000" y="120000"/>
                    <a:pt x="120000" y="120000"/>
                  </a:cubicBezTo>
                  <a:cubicBezTo>
                    <a:pt x="63000" y="0"/>
                    <a:pt x="4500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 name="Shape 95"/>
            <p:cNvSpPr/>
            <p:nvPr/>
          </p:nvSpPr>
          <p:spPr>
            <a:xfrm>
              <a:off x="7715250" y="2779713"/>
              <a:ext cx="90487" cy="7937"/>
            </a:xfrm>
            <a:custGeom>
              <a:avLst/>
              <a:gdLst/>
              <a:ahLst/>
              <a:cxnLst/>
              <a:rect l="0" t="0" r="0" b="0"/>
              <a:pathLst>
                <a:path w="120000" h="120000" extrusionOk="0">
                  <a:moveTo>
                    <a:pt x="12765" y="80000"/>
                  </a:moveTo>
                  <a:lnTo>
                    <a:pt x="12765" y="80000"/>
                  </a:lnTo>
                  <a:lnTo>
                    <a:pt x="45957" y="80000"/>
                  </a:lnTo>
                  <a:cubicBezTo>
                    <a:pt x="10212" y="120000"/>
                    <a:pt x="28085" y="120000"/>
                    <a:pt x="58723" y="80000"/>
                  </a:cubicBezTo>
                  <a:cubicBezTo>
                    <a:pt x="94468" y="80000"/>
                    <a:pt x="94468" y="40000"/>
                    <a:pt x="97021" y="40000"/>
                  </a:cubicBezTo>
                  <a:lnTo>
                    <a:pt x="120000" y="0"/>
                  </a:lnTo>
                  <a:lnTo>
                    <a:pt x="89361" y="40000"/>
                  </a:lnTo>
                  <a:cubicBezTo>
                    <a:pt x="33191" y="40000"/>
                    <a:pt x="0" y="40000"/>
                    <a:pt x="12765"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 name="Shape 96"/>
            <p:cNvSpPr/>
            <p:nvPr/>
          </p:nvSpPr>
          <p:spPr>
            <a:xfrm>
              <a:off x="6508750" y="2713038"/>
              <a:ext cx="247649" cy="6349"/>
            </a:xfrm>
            <a:custGeom>
              <a:avLst/>
              <a:gdLst/>
              <a:ahLst/>
              <a:cxnLst/>
              <a:rect l="0" t="0" r="0" b="0"/>
              <a:pathLst>
                <a:path w="120000" h="120000" extrusionOk="0">
                  <a:moveTo>
                    <a:pt x="0" y="0"/>
                  </a:moveTo>
                  <a:lnTo>
                    <a:pt x="0" y="0"/>
                  </a:lnTo>
                  <a:cubicBezTo>
                    <a:pt x="46511" y="40000"/>
                    <a:pt x="58604" y="40000"/>
                    <a:pt x="55813" y="80000"/>
                  </a:cubicBezTo>
                  <a:cubicBezTo>
                    <a:pt x="100465" y="120000"/>
                    <a:pt x="93023"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 name="Shape 97"/>
            <p:cNvSpPr/>
            <p:nvPr/>
          </p:nvSpPr>
          <p:spPr>
            <a:xfrm>
              <a:off x="6756400" y="2713038"/>
              <a:ext cx="33338"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 name="Shape 98"/>
            <p:cNvSpPr/>
            <p:nvPr/>
          </p:nvSpPr>
          <p:spPr>
            <a:xfrm>
              <a:off x="8047038" y="2820988"/>
              <a:ext cx="58738" cy="4762"/>
            </a:xfrm>
            <a:custGeom>
              <a:avLst/>
              <a:gdLst/>
              <a:ahLst/>
              <a:cxnLst/>
              <a:rect l="0" t="0" r="0" b="0"/>
              <a:pathLst>
                <a:path w="120000" h="120000" extrusionOk="0">
                  <a:moveTo>
                    <a:pt x="120000" y="0"/>
                  </a:moveTo>
                  <a:lnTo>
                    <a:pt x="120000" y="0"/>
                  </a:lnTo>
                  <a:lnTo>
                    <a:pt x="0" y="120000"/>
                  </a:lnTo>
                  <a:lnTo>
                    <a:pt x="4258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 name="Shape 99"/>
            <p:cNvSpPr/>
            <p:nvPr/>
          </p:nvSpPr>
          <p:spPr>
            <a:xfrm>
              <a:off x="6348412" y="2711450"/>
              <a:ext cx="82550" cy="1587"/>
            </a:xfrm>
            <a:custGeom>
              <a:avLst/>
              <a:gdLst/>
              <a:ahLst/>
              <a:cxnLst/>
              <a:rect l="0" t="0" r="0" b="0"/>
              <a:pathLst>
                <a:path w="120000" h="120000" extrusionOk="0">
                  <a:moveTo>
                    <a:pt x="25116" y="120000"/>
                  </a:moveTo>
                  <a:lnTo>
                    <a:pt x="25116" y="120000"/>
                  </a:lnTo>
                  <a:cubicBezTo>
                    <a:pt x="50232" y="120000"/>
                    <a:pt x="92093" y="120000"/>
                    <a:pt x="114418" y="120000"/>
                  </a:cubicBezTo>
                  <a:cubicBezTo>
                    <a:pt x="120000" y="0"/>
                    <a:pt x="0" y="120000"/>
                    <a:pt x="25116"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 name="Shape 100"/>
            <p:cNvSpPr/>
            <p:nvPr/>
          </p:nvSpPr>
          <p:spPr>
            <a:xfrm>
              <a:off x="6734175" y="2771775"/>
              <a:ext cx="96838" cy="6349"/>
            </a:xfrm>
            <a:custGeom>
              <a:avLst/>
              <a:gdLst/>
              <a:ahLst/>
              <a:cxnLst/>
              <a:rect l="0" t="0" r="0" b="0"/>
              <a:pathLst>
                <a:path w="120000" h="120000" extrusionOk="0">
                  <a:moveTo>
                    <a:pt x="0" y="80000"/>
                  </a:moveTo>
                  <a:lnTo>
                    <a:pt x="0" y="80000"/>
                  </a:lnTo>
                  <a:cubicBezTo>
                    <a:pt x="14400" y="120000"/>
                    <a:pt x="88800" y="80000"/>
                    <a:pt x="120000" y="120000"/>
                  </a:cubicBezTo>
                  <a:cubicBezTo>
                    <a:pt x="76800" y="80000"/>
                    <a:pt x="40800" y="0"/>
                    <a:pt x="0"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 name="Shape 101"/>
            <p:cNvSpPr/>
            <p:nvPr/>
          </p:nvSpPr>
          <p:spPr>
            <a:xfrm>
              <a:off x="6091237" y="2722563"/>
              <a:ext cx="95250" cy="7937"/>
            </a:xfrm>
            <a:custGeom>
              <a:avLst/>
              <a:gdLst/>
              <a:ahLst/>
              <a:cxnLst/>
              <a:rect l="0" t="0" r="0" b="0"/>
              <a:pathLst>
                <a:path w="120000" h="120000" extrusionOk="0">
                  <a:moveTo>
                    <a:pt x="0" y="30000"/>
                  </a:moveTo>
                  <a:lnTo>
                    <a:pt x="0" y="30000"/>
                  </a:lnTo>
                  <a:cubicBezTo>
                    <a:pt x="24489" y="60000"/>
                    <a:pt x="58775" y="60000"/>
                    <a:pt x="44081" y="120000"/>
                  </a:cubicBezTo>
                  <a:cubicBezTo>
                    <a:pt x="75918" y="90000"/>
                    <a:pt x="119999" y="0"/>
                    <a:pt x="0" y="3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 name="Shape 102"/>
            <p:cNvSpPr/>
            <p:nvPr/>
          </p:nvSpPr>
          <p:spPr>
            <a:xfrm>
              <a:off x="6559550" y="2773363"/>
              <a:ext cx="80962" cy="3174"/>
            </a:xfrm>
            <a:custGeom>
              <a:avLst/>
              <a:gdLst/>
              <a:ahLst/>
              <a:cxnLst/>
              <a:rect l="0" t="0" r="0" b="0"/>
              <a:pathLst>
                <a:path w="120000" h="120000" extrusionOk="0">
                  <a:moveTo>
                    <a:pt x="0" y="120000"/>
                  </a:moveTo>
                  <a:lnTo>
                    <a:pt x="0" y="120000"/>
                  </a:lnTo>
                  <a:lnTo>
                    <a:pt x="22857" y="120000"/>
                  </a:lnTo>
                  <a:lnTo>
                    <a:pt x="12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 name="Shape 103"/>
            <p:cNvSpPr/>
            <p:nvPr/>
          </p:nvSpPr>
          <p:spPr>
            <a:xfrm>
              <a:off x="6640513" y="2806700"/>
              <a:ext cx="227013" cy="15875"/>
            </a:xfrm>
            <a:custGeom>
              <a:avLst/>
              <a:gdLst/>
              <a:ahLst/>
              <a:cxnLst/>
              <a:rect l="0" t="0" r="0" b="0"/>
              <a:pathLst>
                <a:path w="120000" h="120000" extrusionOk="0">
                  <a:moveTo>
                    <a:pt x="81355" y="119999"/>
                  </a:moveTo>
                  <a:lnTo>
                    <a:pt x="81355" y="119999"/>
                  </a:lnTo>
                  <a:cubicBezTo>
                    <a:pt x="120000" y="85714"/>
                    <a:pt x="19322" y="51428"/>
                    <a:pt x="86440" y="17142"/>
                  </a:cubicBezTo>
                  <a:cubicBezTo>
                    <a:pt x="0" y="0"/>
                    <a:pt x="93559" y="68571"/>
                    <a:pt x="29491" y="68571"/>
                  </a:cubicBezTo>
                  <a:cubicBezTo>
                    <a:pt x="67118" y="68571"/>
                    <a:pt x="85423" y="102857"/>
                    <a:pt x="81355" y="119999"/>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 name="Shape 104"/>
            <p:cNvSpPr/>
            <p:nvPr/>
          </p:nvSpPr>
          <p:spPr>
            <a:xfrm>
              <a:off x="6661150" y="2814638"/>
              <a:ext cx="34924" cy="1587"/>
            </a:xfrm>
            <a:custGeom>
              <a:avLst/>
              <a:gdLst/>
              <a:ahLst/>
              <a:cxnLst/>
              <a:rect l="0" t="0" r="0" b="0"/>
              <a:pathLst>
                <a:path w="120000" h="120000" extrusionOk="0">
                  <a:moveTo>
                    <a:pt x="120000" y="120000"/>
                  </a:moveTo>
                  <a:lnTo>
                    <a:pt x="120000"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 name="Shape 105"/>
            <p:cNvSpPr/>
            <p:nvPr/>
          </p:nvSpPr>
          <p:spPr>
            <a:xfrm>
              <a:off x="5661025" y="2789238"/>
              <a:ext cx="23813" cy="1587"/>
            </a:xfrm>
            <a:custGeom>
              <a:avLst/>
              <a:gdLst/>
              <a:ahLst/>
              <a:cxnLst/>
              <a:rect l="0" t="0" r="0" b="0"/>
              <a:pathLst>
                <a:path w="120000" h="120000" extrusionOk="0">
                  <a:moveTo>
                    <a:pt x="0" y="120000"/>
                  </a:moveTo>
                  <a:lnTo>
                    <a:pt x="0" y="120000"/>
                  </a:lnTo>
                  <a:lnTo>
                    <a:pt x="12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6" name="Shape 106"/>
            <p:cNvSpPr/>
            <p:nvPr/>
          </p:nvSpPr>
          <p:spPr>
            <a:xfrm>
              <a:off x="6162675" y="2814638"/>
              <a:ext cx="258763" cy="7937"/>
            </a:xfrm>
            <a:custGeom>
              <a:avLst/>
              <a:gdLst/>
              <a:ahLst/>
              <a:cxnLst/>
              <a:rect l="0" t="0" r="0" b="0"/>
              <a:pathLst>
                <a:path w="120000" h="120000" extrusionOk="0">
                  <a:moveTo>
                    <a:pt x="68444" y="60000"/>
                  </a:moveTo>
                  <a:lnTo>
                    <a:pt x="68444" y="60000"/>
                  </a:lnTo>
                  <a:lnTo>
                    <a:pt x="120000" y="0"/>
                  </a:lnTo>
                  <a:cubicBezTo>
                    <a:pt x="85333" y="30000"/>
                    <a:pt x="0" y="30000"/>
                    <a:pt x="5333" y="120000"/>
                  </a:cubicBezTo>
                  <a:cubicBezTo>
                    <a:pt x="32888" y="120000"/>
                    <a:pt x="66666" y="120000"/>
                    <a:pt x="80000" y="90000"/>
                  </a:cubicBezTo>
                  <a:lnTo>
                    <a:pt x="68444"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 name="Shape 107"/>
            <p:cNvSpPr/>
            <p:nvPr/>
          </p:nvSpPr>
          <p:spPr>
            <a:xfrm>
              <a:off x="5019675" y="2713038"/>
              <a:ext cx="73025" cy="4762"/>
            </a:xfrm>
            <a:custGeom>
              <a:avLst/>
              <a:gdLst/>
              <a:ahLst/>
              <a:cxnLst/>
              <a:rect l="0" t="0" r="0" b="0"/>
              <a:pathLst>
                <a:path w="120000" h="120000" extrusionOk="0">
                  <a:moveTo>
                    <a:pt x="41052" y="60000"/>
                  </a:moveTo>
                  <a:lnTo>
                    <a:pt x="41052" y="60000"/>
                  </a:lnTo>
                  <a:lnTo>
                    <a:pt x="120000" y="0"/>
                  </a:lnTo>
                  <a:lnTo>
                    <a:pt x="22105" y="0"/>
                  </a:lnTo>
                  <a:cubicBezTo>
                    <a:pt x="50526" y="0"/>
                    <a:pt x="0" y="120000"/>
                    <a:pt x="41052"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 name="Shape 108"/>
            <p:cNvSpPr/>
            <p:nvPr/>
          </p:nvSpPr>
          <p:spPr>
            <a:xfrm>
              <a:off x="5021262" y="2713038"/>
              <a:ext cx="11113"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 name="Shape 109"/>
            <p:cNvSpPr/>
            <p:nvPr/>
          </p:nvSpPr>
          <p:spPr>
            <a:xfrm>
              <a:off x="5864225" y="2784475"/>
              <a:ext cx="101599" cy="4762"/>
            </a:xfrm>
            <a:custGeom>
              <a:avLst/>
              <a:gdLst/>
              <a:ahLst/>
              <a:cxnLst/>
              <a:rect l="0" t="0" r="0" b="0"/>
              <a:pathLst>
                <a:path w="120000" h="120000" extrusionOk="0">
                  <a:moveTo>
                    <a:pt x="6792" y="120000"/>
                  </a:moveTo>
                  <a:lnTo>
                    <a:pt x="6792" y="120000"/>
                  </a:lnTo>
                  <a:cubicBezTo>
                    <a:pt x="47547" y="120000"/>
                    <a:pt x="81509" y="120000"/>
                    <a:pt x="120000" y="60000"/>
                  </a:cubicBezTo>
                  <a:cubicBezTo>
                    <a:pt x="104150" y="60000"/>
                    <a:pt x="0" y="0"/>
                    <a:pt x="6792"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 name="Shape 110"/>
            <p:cNvSpPr/>
            <p:nvPr/>
          </p:nvSpPr>
          <p:spPr>
            <a:xfrm>
              <a:off x="4703762" y="2722563"/>
              <a:ext cx="84138" cy="1587"/>
            </a:xfrm>
            <a:custGeom>
              <a:avLst/>
              <a:gdLst/>
              <a:ahLst/>
              <a:cxnLst/>
              <a:rect l="0" t="0" r="0" b="0"/>
              <a:pathLst>
                <a:path w="120000" h="120000" extrusionOk="0">
                  <a:moveTo>
                    <a:pt x="8181" y="120000"/>
                  </a:moveTo>
                  <a:lnTo>
                    <a:pt x="8181" y="120000"/>
                  </a:lnTo>
                  <a:lnTo>
                    <a:pt x="120000" y="0"/>
                  </a:lnTo>
                  <a:lnTo>
                    <a:pt x="0" y="0"/>
                  </a:lnTo>
                  <a:lnTo>
                    <a:pt x="818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 name="Shape 111"/>
            <p:cNvSpPr/>
            <p:nvPr/>
          </p:nvSpPr>
          <p:spPr>
            <a:xfrm>
              <a:off x="4264025" y="2713038"/>
              <a:ext cx="77788" cy="4762"/>
            </a:xfrm>
            <a:custGeom>
              <a:avLst/>
              <a:gdLst/>
              <a:ahLst/>
              <a:cxnLst/>
              <a:rect l="0" t="0" r="0" b="0"/>
              <a:pathLst>
                <a:path w="120000" h="120000" extrusionOk="0">
                  <a:moveTo>
                    <a:pt x="120000" y="60000"/>
                  </a:moveTo>
                  <a:lnTo>
                    <a:pt x="120000" y="60000"/>
                  </a:lnTo>
                  <a:lnTo>
                    <a:pt x="99512" y="0"/>
                  </a:lnTo>
                  <a:lnTo>
                    <a:pt x="0" y="60000"/>
                  </a:lnTo>
                  <a:lnTo>
                    <a:pt x="20487"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 name="Shape 112"/>
            <p:cNvSpPr/>
            <p:nvPr/>
          </p:nvSpPr>
          <p:spPr>
            <a:xfrm>
              <a:off x="4800600" y="2822575"/>
              <a:ext cx="117474" cy="7937"/>
            </a:xfrm>
            <a:custGeom>
              <a:avLst/>
              <a:gdLst/>
              <a:ahLst/>
              <a:cxnLst/>
              <a:rect l="0" t="0" r="0" b="0"/>
              <a:pathLst>
                <a:path w="120000" h="120000" extrusionOk="0">
                  <a:moveTo>
                    <a:pt x="21639" y="80000"/>
                  </a:moveTo>
                  <a:lnTo>
                    <a:pt x="21639" y="80000"/>
                  </a:lnTo>
                  <a:cubicBezTo>
                    <a:pt x="76721" y="120000"/>
                    <a:pt x="120000" y="0"/>
                    <a:pt x="106229" y="0"/>
                  </a:cubicBezTo>
                  <a:lnTo>
                    <a:pt x="0" y="0"/>
                  </a:lnTo>
                  <a:cubicBezTo>
                    <a:pt x="25573" y="80000"/>
                    <a:pt x="29508" y="0"/>
                    <a:pt x="90491" y="0"/>
                  </a:cubicBezTo>
                  <a:lnTo>
                    <a:pt x="21639" y="8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 name="Shape 113"/>
            <p:cNvSpPr/>
            <p:nvPr/>
          </p:nvSpPr>
          <p:spPr>
            <a:xfrm>
              <a:off x="187325" y="2714625"/>
              <a:ext cx="1925637" cy="31750"/>
            </a:xfrm>
            <a:custGeom>
              <a:avLst/>
              <a:gdLst/>
              <a:ahLst/>
              <a:cxnLst/>
              <a:rect l="0" t="0" r="0" b="0"/>
              <a:pathLst>
                <a:path w="120000" h="120000" extrusionOk="0">
                  <a:moveTo>
                    <a:pt x="89163" y="51428"/>
                  </a:moveTo>
                  <a:lnTo>
                    <a:pt x="89163" y="51428"/>
                  </a:lnTo>
                  <a:cubicBezTo>
                    <a:pt x="90597" y="42857"/>
                    <a:pt x="97649" y="42857"/>
                    <a:pt x="98007" y="59999"/>
                  </a:cubicBezTo>
                  <a:cubicBezTo>
                    <a:pt x="97051" y="59999"/>
                    <a:pt x="93227" y="68571"/>
                    <a:pt x="95617" y="68571"/>
                  </a:cubicBezTo>
                  <a:lnTo>
                    <a:pt x="101235" y="42857"/>
                  </a:lnTo>
                  <a:cubicBezTo>
                    <a:pt x="108645" y="59999"/>
                    <a:pt x="95617" y="85714"/>
                    <a:pt x="91912" y="94285"/>
                  </a:cubicBezTo>
                  <a:cubicBezTo>
                    <a:pt x="99442" y="94285"/>
                    <a:pt x="101713" y="77142"/>
                    <a:pt x="109721" y="77142"/>
                  </a:cubicBezTo>
                  <a:cubicBezTo>
                    <a:pt x="107450" y="77142"/>
                    <a:pt x="105896" y="68571"/>
                    <a:pt x="104701" y="59999"/>
                  </a:cubicBezTo>
                  <a:cubicBezTo>
                    <a:pt x="104342" y="42857"/>
                    <a:pt x="111872" y="51428"/>
                    <a:pt x="117250" y="42857"/>
                  </a:cubicBezTo>
                  <a:cubicBezTo>
                    <a:pt x="113784" y="34285"/>
                    <a:pt x="115816" y="25714"/>
                    <a:pt x="118207" y="17142"/>
                  </a:cubicBezTo>
                  <a:cubicBezTo>
                    <a:pt x="118685" y="17142"/>
                    <a:pt x="119043" y="17142"/>
                    <a:pt x="119163" y="17142"/>
                  </a:cubicBezTo>
                  <a:lnTo>
                    <a:pt x="120000" y="17142"/>
                  </a:lnTo>
                  <a:lnTo>
                    <a:pt x="119402" y="17142"/>
                  </a:lnTo>
                  <a:cubicBezTo>
                    <a:pt x="119402" y="8571"/>
                    <a:pt x="119282" y="8571"/>
                    <a:pt x="118804" y="8571"/>
                  </a:cubicBezTo>
                  <a:cubicBezTo>
                    <a:pt x="114382" y="8571"/>
                    <a:pt x="110916" y="0"/>
                    <a:pt x="108047" y="0"/>
                  </a:cubicBezTo>
                  <a:cubicBezTo>
                    <a:pt x="110916" y="25714"/>
                    <a:pt x="98247" y="8571"/>
                    <a:pt x="94541" y="17142"/>
                  </a:cubicBezTo>
                  <a:lnTo>
                    <a:pt x="90358" y="17142"/>
                  </a:lnTo>
                  <a:lnTo>
                    <a:pt x="88804" y="17142"/>
                  </a:lnTo>
                  <a:cubicBezTo>
                    <a:pt x="88446" y="17142"/>
                    <a:pt x="88924" y="8571"/>
                    <a:pt x="91314" y="8571"/>
                  </a:cubicBezTo>
                  <a:cubicBezTo>
                    <a:pt x="89282" y="8571"/>
                    <a:pt x="82709" y="8571"/>
                    <a:pt x="83306" y="17142"/>
                  </a:cubicBezTo>
                  <a:lnTo>
                    <a:pt x="68127" y="25714"/>
                  </a:lnTo>
                  <a:cubicBezTo>
                    <a:pt x="67649" y="25714"/>
                    <a:pt x="67171" y="17142"/>
                    <a:pt x="66812" y="17142"/>
                  </a:cubicBezTo>
                  <a:cubicBezTo>
                    <a:pt x="66215" y="17142"/>
                    <a:pt x="66215" y="25714"/>
                    <a:pt x="66215" y="25714"/>
                  </a:cubicBezTo>
                  <a:lnTo>
                    <a:pt x="0" y="34285"/>
                  </a:lnTo>
                  <a:lnTo>
                    <a:pt x="9442" y="42857"/>
                  </a:lnTo>
                  <a:cubicBezTo>
                    <a:pt x="4422" y="68571"/>
                    <a:pt x="14940" y="51428"/>
                    <a:pt x="13505" y="68571"/>
                  </a:cubicBezTo>
                  <a:cubicBezTo>
                    <a:pt x="11235" y="77142"/>
                    <a:pt x="7888" y="77142"/>
                    <a:pt x="5856" y="68571"/>
                  </a:cubicBezTo>
                  <a:cubicBezTo>
                    <a:pt x="5139" y="77142"/>
                    <a:pt x="8007" y="85714"/>
                    <a:pt x="7649" y="102857"/>
                  </a:cubicBezTo>
                  <a:cubicBezTo>
                    <a:pt x="16015" y="111428"/>
                    <a:pt x="17330" y="59999"/>
                    <a:pt x="25458" y="68571"/>
                  </a:cubicBezTo>
                  <a:cubicBezTo>
                    <a:pt x="25099" y="85714"/>
                    <a:pt x="22589" y="94285"/>
                    <a:pt x="27968" y="94285"/>
                  </a:cubicBezTo>
                  <a:lnTo>
                    <a:pt x="26653" y="94285"/>
                  </a:lnTo>
                  <a:cubicBezTo>
                    <a:pt x="35139" y="77142"/>
                    <a:pt x="33227" y="119999"/>
                    <a:pt x="38725" y="85714"/>
                  </a:cubicBezTo>
                  <a:lnTo>
                    <a:pt x="38486" y="102857"/>
                  </a:lnTo>
                  <a:cubicBezTo>
                    <a:pt x="42430" y="94285"/>
                    <a:pt x="49960" y="94285"/>
                    <a:pt x="54262" y="85714"/>
                  </a:cubicBezTo>
                  <a:lnTo>
                    <a:pt x="54023" y="94285"/>
                  </a:lnTo>
                  <a:cubicBezTo>
                    <a:pt x="65856" y="68571"/>
                    <a:pt x="60717" y="85714"/>
                    <a:pt x="74103" y="77142"/>
                  </a:cubicBezTo>
                  <a:lnTo>
                    <a:pt x="67888" y="94285"/>
                  </a:lnTo>
                  <a:cubicBezTo>
                    <a:pt x="72549" y="102857"/>
                    <a:pt x="73625" y="85714"/>
                    <a:pt x="76852" y="85714"/>
                  </a:cubicBezTo>
                  <a:cubicBezTo>
                    <a:pt x="76613" y="85714"/>
                    <a:pt x="77450" y="102857"/>
                    <a:pt x="74342" y="102857"/>
                  </a:cubicBezTo>
                  <a:lnTo>
                    <a:pt x="90597" y="68571"/>
                  </a:lnTo>
                  <a:cubicBezTo>
                    <a:pt x="94422" y="59999"/>
                    <a:pt x="89760" y="59999"/>
                    <a:pt x="89163"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 name="Shape 114"/>
            <p:cNvSpPr/>
            <p:nvPr/>
          </p:nvSpPr>
          <p:spPr>
            <a:xfrm>
              <a:off x="1947861" y="2735263"/>
              <a:ext cx="47625"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 name="Shape 115"/>
            <p:cNvSpPr/>
            <p:nvPr/>
          </p:nvSpPr>
          <p:spPr>
            <a:xfrm>
              <a:off x="112711" y="2724150"/>
              <a:ext cx="74612" cy="0"/>
            </a:xfrm>
            <a:custGeom>
              <a:avLst/>
              <a:gdLst/>
              <a:ahLst/>
              <a:cxnLst/>
              <a:rect l="0" t="0" r="0" b="0"/>
              <a:pathLst>
                <a:path w="120000" h="120000" extrusionOk="0">
                  <a:moveTo>
                    <a:pt x="0" y="0"/>
                  </a:moveTo>
                  <a:lnTo>
                    <a:pt x="0" y="0"/>
                  </a:lnTo>
                  <a:lnTo>
                    <a:pt x="120000" y="0"/>
                  </a:lnTo>
                  <a:cubicBezTo>
                    <a:pt x="83076" y="0"/>
                    <a:pt x="43076"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 name="Shape 116"/>
            <p:cNvSpPr/>
            <p:nvPr/>
          </p:nvSpPr>
          <p:spPr>
            <a:xfrm>
              <a:off x="2187575" y="2717800"/>
              <a:ext cx="176212" cy="6349"/>
            </a:xfrm>
            <a:custGeom>
              <a:avLst/>
              <a:gdLst/>
              <a:ahLst/>
              <a:cxnLst/>
              <a:rect l="0" t="0" r="0" b="0"/>
              <a:pathLst>
                <a:path w="120000" h="120000" extrusionOk="0">
                  <a:moveTo>
                    <a:pt x="92608" y="120000"/>
                  </a:moveTo>
                  <a:lnTo>
                    <a:pt x="92608" y="120000"/>
                  </a:lnTo>
                  <a:cubicBezTo>
                    <a:pt x="61304" y="80000"/>
                    <a:pt x="114782" y="40000"/>
                    <a:pt x="120000" y="0"/>
                  </a:cubicBezTo>
                  <a:lnTo>
                    <a:pt x="10434" y="40000"/>
                  </a:lnTo>
                  <a:cubicBezTo>
                    <a:pt x="10434" y="40000"/>
                    <a:pt x="0" y="80000"/>
                    <a:pt x="2608" y="120000"/>
                  </a:cubicBezTo>
                  <a:lnTo>
                    <a:pt x="92608"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 name="Shape 117"/>
            <p:cNvSpPr/>
            <p:nvPr/>
          </p:nvSpPr>
          <p:spPr>
            <a:xfrm>
              <a:off x="2112961" y="2714625"/>
              <a:ext cx="90487" cy="4762"/>
            </a:xfrm>
            <a:custGeom>
              <a:avLst/>
              <a:gdLst/>
              <a:ahLst/>
              <a:cxnLst/>
              <a:rect l="0" t="0" r="0" b="0"/>
              <a:pathLst>
                <a:path w="120000" h="120000" extrusionOk="0">
                  <a:moveTo>
                    <a:pt x="56170" y="0"/>
                  </a:moveTo>
                  <a:lnTo>
                    <a:pt x="56170" y="0"/>
                  </a:lnTo>
                  <a:cubicBezTo>
                    <a:pt x="48510" y="60000"/>
                    <a:pt x="28085" y="60000"/>
                    <a:pt x="0" y="120000"/>
                  </a:cubicBezTo>
                  <a:lnTo>
                    <a:pt x="120000" y="120000"/>
                  </a:lnTo>
                  <a:cubicBezTo>
                    <a:pt x="120000" y="60000"/>
                    <a:pt x="104680" y="0"/>
                    <a:pt x="56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 name="Shape 118"/>
            <p:cNvSpPr/>
            <p:nvPr/>
          </p:nvSpPr>
          <p:spPr>
            <a:xfrm>
              <a:off x="2101850" y="2811463"/>
              <a:ext cx="71437" cy="3174"/>
            </a:xfrm>
            <a:custGeom>
              <a:avLst/>
              <a:gdLst/>
              <a:ahLst/>
              <a:cxnLst/>
              <a:rect l="0" t="0" r="0" b="0"/>
              <a:pathLst>
                <a:path w="120000" h="120000" extrusionOk="0">
                  <a:moveTo>
                    <a:pt x="120000" y="0"/>
                  </a:moveTo>
                  <a:lnTo>
                    <a:pt x="120000" y="0"/>
                  </a:lnTo>
                  <a:lnTo>
                    <a:pt x="71351" y="12000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 name="Shape 119"/>
            <p:cNvSpPr/>
            <p:nvPr/>
          </p:nvSpPr>
          <p:spPr>
            <a:xfrm>
              <a:off x="1724025" y="2805113"/>
              <a:ext cx="120649" cy="4762"/>
            </a:xfrm>
            <a:custGeom>
              <a:avLst/>
              <a:gdLst/>
              <a:ahLst/>
              <a:cxnLst/>
              <a:rect l="0" t="0" r="0" b="0"/>
              <a:pathLst>
                <a:path w="120000" h="120000" extrusionOk="0">
                  <a:moveTo>
                    <a:pt x="0" y="0"/>
                  </a:moveTo>
                  <a:lnTo>
                    <a:pt x="0" y="0"/>
                  </a:lnTo>
                  <a:cubicBezTo>
                    <a:pt x="34285" y="120000"/>
                    <a:pt x="99047" y="60000"/>
                    <a:pt x="120000" y="0"/>
                  </a:cubicBezTo>
                  <a:cubicBezTo>
                    <a:pt x="45714" y="0"/>
                    <a:pt x="78095"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 name="Shape 120"/>
            <p:cNvSpPr/>
            <p:nvPr/>
          </p:nvSpPr>
          <p:spPr>
            <a:xfrm>
              <a:off x="1744661" y="2833688"/>
              <a:ext cx="73025" cy="3174"/>
            </a:xfrm>
            <a:custGeom>
              <a:avLst/>
              <a:gdLst/>
              <a:ahLst/>
              <a:cxnLst/>
              <a:rect l="0" t="0" r="0" b="0"/>
              <a:pathLst>
                <a:path w="120000" h="120000" extrusionOk="0">
                  <a:moveTo>
                    <a:pt x="120000" y="0"/>
                  </a:moveTo>
                  <a:lnTo>
                    <a:pt x="120000" y="0"/>
                  </a:lnTo>
                  <a:lnTo>
                    <a:pt x="0" y="120000"/>
                  </a:lnTo>
                  <a:lnTo>
                    <a:pt x="9473"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1" name="Shape 121"/>
            <p:cNvSpPr/>
            <p:nvPr/>
          </p:nvSpPr>
          <p:spPr>
            <a:xfrm>
              <a:off x="-474662" y="2741613"/>
              <a:ext cx="34924"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2" name="Shape 122"/>
            <p:cNvSpPr/>
            <p:nvPr/>
          </p:nvSpPr>
          <p:spPr>
            <a:xfrm>
              <a:off x="-947737" y="2725738"/>
              <a:ext cx="1239837" cy="19049"/>
            </a:xfrm>
            <a:custGeom>
              <a:avLst/>
              <a:gdLst/>
              <a:ahLst/>
              <a:cxnLst/>
              <a:rect l="0" t="0" r="0" b="0"/>
              <a:pathLst>
                <a:path w="120000" h="120000" extrusionOk="0">
                  <a:moveTo>
                    <a:pt x="109057" y="75000"/>
                  </a:moveTo>
                  <a:lnTo>
                    <a:pt x="109057" y="75000"/>
                  </a:lnTo>
                  <a:cubicBezTo>
                    <a:pt x="92550" y="45000"/>
                    <a:pt x="120000" y="45000"/>
                    <a:pt x="114806" y="0"/>
                  </a:cubicBezTo>
                  <a:lnTo>
                    <a:pt x="105718" y="15000"/>
                  </a:lnTo>
                  <a:lnTo>
                    <a:pt x="106460" y="0"/>
                  </a:lnTo>
                  <a:lnTo>
                    <a:pt x="95517" y="15000"/>
                  </a:lnTo>
                  <a:cubicBezTo>
                    <a:pt x="97743" y="30000"/>
                    <a:pt x="99412" y="30000"/>
                    <a:pt x="98856" y="45000"/>
                  </a:cubicBezTo>
                  <a:cubicBezTo>
                    <a:pt x="84204" y="45000"/>
                    <a:pt x="94219" y="30000"/>
                    <a:pt x="83462" y="0"/>
                  </a:cubicBezTo>
                  <a:lnTo>
                    <a:pt x="66955" y="0"/>
                  </a:lnTo>
                  <a:lnTo>
                    <a:pt x="68253" y="0"/>
                  </a:lnTo>
                  <a:cubicBezTo>
                    <a:pt x="66955" y="0"/>
                    <a:pt x="66213" y="0"/>
                    <a:pt x="65842" y="0"/>
                  </a:cubicBezTo>
                  <a:lnTo>
                    <a:pt x="10200" y="15000"/>
                  </a:lnTo>
                  <a:cubicBezTo>
                    <a:pt x="0" y="45000"/>
                    <a:pt x="15765" y="60000"/>
                    <a:pt x="8346" y="90000"/>
                  </a:cubicBezTo>
                  <a:cubicBezTo>
                    <a:pt x="20030" y="90000"/>
                    <a:pt x="37465" y="120000"/>
                    <a:pt x="38392" y="75000"/>
                  </a:cubicBezTo>
                  <a:cubicBezTo>
                    <a:pt x="38021" y="75000"/>
                    <a:pt x="37279" y="90000"/>
                    <a:pt x="39690" y="90000"/>
                  </a:cubicBezTo>
                  <a:lnTo>
                    <a:pt x="46367" y="60000"/>
                  </a:lnTo>
                  <a:lnTo>
                    <a:pt x="40061" y="45000"/>
                  </a:lnTo>
                  <a:cubicBezTo>
                    <a:pt x="46738" y="15000"/>
                    <a:pt x="68809" y="15000"/>
                    <a:pt x="72890" y="45000"/>
                  </a:cubicBezTo>
                  <a:cubicBezTo>
                    <a:pt x="60278" y="60000"/>
                    <a:pt x="66584" y="90000"/>
                    <a:pt x="49149" y="75000"/>
                  </a:cubicBezTo>
                  <a:cubicBezTo>
                    <a:pt x="49891" y="90000"/>
                    <a:pt x="53044" y="105000"/>
                    <a:pt x="49149" y="105000"/>
                  </a:cubicBezTo>
                  <a:cubicBezTo>
                    <a:pt x="69551" y="90000"/>
                    <a:pt x="87913" y="120000"/>
                    <a:pt x="109057" y="7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 name="Shape 123"/>
            <p:cNvSpPr/>
            <p:nvPr/>
          </p:nvSpPr>
          <p:spPr>
            <a:xfrm>
              <a:off x="-1944688" y="2741613"/>
              <a:ext cx="4763"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 name="Shape 124"/>
            <p:cNvSpPr/>
            <p:nvPr/>
          </p:nvSpPr>
          <p:spPr>
            <a:xfrm>
              <a:off x="-1939925" y="2735263"/>
              <a:ext cx="173037" cy="6349"/>
            </a:xfrm>
            <a:custGeom>
              <a:avLst/>
              <a:gdLst/>
              <a:ahLst/>
              <a:cxnLst/>
              <a:rect l="0" t="0" r="0" b="0"/>
              <a:pathLst>
                <a:path w="120000" h="120000" extrusionOk="0">
                  <a:moveTo>
                    <a:pt x="48000" y="120000"/>
                  </a:moveTo>
                  <a:lnTo>
                    <a:pt x="48000" y="120000"/>
                  </a:lnTo>
                  <a:lnTo>
                    <a:pt x="120000" y="0"/>
                  </a:lnTo>
                  <a:lnTo>
                    <a:pt x="8000" y="40000"/>
                  </a:lnTo>
                  <a:lnTo>
                    <a:pt x="0" y="120000"/>
                  </a:lnTo>
                  <a:cubicBezTo>
                    <a:pt x="10666" y="80000"/>
                    <a:pt x="49333" y="40000"/>
                    <a:pt x="64000" y="80000"/>
                  </a:cubicBezTo>
                  <a:lnTo>
                    <a:pt x="48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 name="Shape 125"/>
            <p:cNvSpPr/>
            <p:nvPr/>
          </p:nvSpPr>
          <p:spPr>
            <a:xfrm>
              <a:off x="-1773238" y="2733675"/>
              <a:ext cx="123824" cy="12699"/>
            </a:xfrm>
            <a:custGeom>
              <a:avLst/>
              <a:gdLst/>
              <a:ahLst/>
              <a:cxnLst/>
              <a:rect l="0" t="0" r="0" b="0"/>
              <a:pathLst>
                <a:path w="120000" h="120000" extrusionOk="0">
                  <a:moveTo>
                    <a:pt x="120000" y="0"/>
                  </a:moveTo>
                  <a:lnTo>
                    <a:pt x="120000" y="0"/>
                  </a:lnTo>
                  <a:cubicBezTo>
                    <a:pt x="40615" y="20000"/>
                    <a:pt x="46153" y="60000"/>
                    <a:pt x="88615" y="80000"/>
                  </a:cubicBezTo>
                  <a:cubicBezTo>
                    <a:pt x="14769" y="100000"/>
                    <a:pt x="49846" y="20000"/>
                    <a:pt x="0" y="80000"/>
                  </a:cubicBezTo>
                  <a:cubicBezTo>
                    <a:pt x="1846" y="120000"/>
                    <a:pt x="92307" y="100000"/>
                    <a:pt x="112615" y="80000"/>
                  </a:cubicBez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 name="Shape 126"/>
            <p:cNvSpPr/>
            <p:nvPr/>
          </p:nvSpPr>
          <p:spPr>
            <a:xfrm>
              <a:off x="-1057275" y="2735263"/>
              <a:ext cx="57150" cy="3174"/>
            </a:xfrm>
            <a:custGeom>
              <a:avLst/>
              <a:gdLst/>
              <a:ahLst/>
              <a:cxnLst/>
              <a:rect l="0" t="0" r="0" b="0"/>
              <a:pathLst>
                <a:path w="120000" h="120000" extrusionOk="0">
                  <a:moveTo>
                    <a:pt x="48000" y="0"/>
                  </a:moveTo>
                  <a:lnTo>
                    <a:pt x="48000" y="0"/>
                  </a:lnTo>
                  <a:lnTo>
                    <a:pt x="0" y="120000"/>
                  </a:lnTo>
                  <a:lnTo>
                    <a:pt x="120000" y="120000"/>
                  </a:lnTo>
                  <a:lnTo>
                    <a:pt x="48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 name="Shape 127"/>
            <p:cNvSpPr/>
            <p:nvPr/>
          </p:nvSpPr>
          <p:spPr>
            <a:xfrm>
              <a:off x="-1116012" y="2738438"/>
              <a:ext cx="58738" cy="3174"/>
            </a:xfrm>
            <a:custGeom>
              <a:avLst/>
              <a:gdLst/>
              <a:ahLst/>
              <a:cxnLst/>
              <a:rect l="0" t="0" r="0" b="0"/>
              <a:pathLst>
                <a:path w="120000" h="120000" extrusionOk="0">
                  <a:moveTo>
                    <a:pt x="120000" y="0"/>
                  </a:moveTo>
                  <a:lnTo>
                    <a:pt x="120000" y="0"/>
                  </a:lnTo>
                  <a:lnTo>
                    <a:pt x="0" y="0"/>
                  </a:lnTo>
                  <a:cubicBezTo>
                    <a:pt x="8000" y="0"/>
                    <a:pt x="16000" y="60000"/>
                    <a:pt x="36000" y="120000"/>
                  </a:cubicBez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 name="Shape 128"/>
            <p:cNvSpPr/>
            <p:nvPr/>
          </p:nvSpPr>
          <p:spPr>
            <a:xfrm>
              <a:off x="-1349375" y="2735263"/>
              <a:ext cx="84138"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 name="Shape 129"/>
            <p:cNvSpPr/>
            <p:nvPr/>
          </p:nvSpPr>
          <p:spPr>
            <a:xfrm>
              <a:off x="-1265237" y="2735263"/>
              <a:ext cx="65087" cy="3174"/>
            </a:xfrm>
            <a:custGeom>
              <a:avLst/>
              <a:gdLst/>
              <a:ahLst/>
              <a:cxnLst/>
              <a:rect l="0" t="0" r="0" b="0"/>
              <a:pathLst>
                <a:path w="120000" h="120000" extrusionOk="0">
                  <a:moveTo>
                    <a:pt x="120000" y="120000"/>
                  </a:moveTo>
                  <a:lnTo>
                    <a:pt x="120000" y="120000"/>
                  </a:lnTo>
                  <a:lnTo>
                    <a:pt x="116470" y="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0" name="Shape 130"/>
            <p:cNvSpPr/>
            <p:nvPr/>
          </p:nvSpPr>
          <p:spPr>
            <a:xfrm>
              <a:off x="-1219200" y="2728913"/>
              <a:ext cx="103188" cy="9524"/>
            </a:xfrm>
            <a:custGeom>
              <a:avLst/>
              <a:gdLst/>
              <a:ahLst/>
              <a:cxnLst/>
              <a:rect l="0" t="0" r="0" b="0"/>
              <a:pathLst>
                <a:path w="120000" h="120000" extrusionOk="0">
                  <a:moveTo>
                    <a:pt x="120000" y="120000"/>
                  </a:moveTo>
                  <a:lnTo>
                    <a:pt x="120000" y="120000"/>
                  </a:lnTo>
                  <a:cubicBezTo>
                    <a:pt x="108888" y="60000"/>
                    <a:pt x="95555" y="0"/>
                    <a:pt x="0" y="30000"/>
                  </a:cubicBezTo>
                  <a:lnTo>
                    <a:pt x="20000" y="9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 name="Shape 131"/>
            <p:cNvSpPr/>
            <p:nvPr/>
          </p:nvSpPr>
          <p:spPr>
            <a:xfrm>
              <a:off x="1225550" y="2830513"/>
              <a:ext cx="73025" cy="3174"/>
            </a:xfrm>
            <a:custGeom>
              <a:avLst/>
              <a:gdLst/>
              <a:ahLst/>
              <a:cxnLst/>
              <a:rect l="0" t="0" r="0" b="0"/>
              <a:pathLst>
                <a:path w="120000" h="120000" extrusionOk="0">
                  <a:moveTo>
                    <a:pt x="107368" y="0"/>
                  </a:moveTo>
                  <a:lnTo>
                    <a:pt x="107368" y="0"/>
                  </a:lnTo>
                  <a:lnTo>
                    <a:pt x="0" y="60000"/>
                  </a:lnTo>
                  <a:lnTo>
                    <a:pt x="12631" y="120000"/>
                  </a:lnTo>
                  <a:lnTo>
                    <a:pt x="120000" y="60000"/>
                  </a:lnTo>
                  <a:lnTo>
                    <a:pt x="107368"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 name="Shape 132"/>
            <p:cNvSpPr/>
            <p:nvPr/>
          </p:nvSpPr>
          <p:spPr>
            <a:xfrm>
              <a:off x="874712" y="2827338"/>
              <a:ext cx="39688" cy="3174"/>
            </a:xfrm>
            <a:custGeom>
              <a:avLst/>
              <a:gdLst/>
              <a:ahLst/>
              <a:cxnLst/>
              <a:rect l="0" t="0" r="0" b="0"/>
              <a:pathLst>
                <a:path w="120000" h="120000" extrusionOk="0">
                  <a:moveTo>
                    <a:pt x="120000" y="0"/>
                  </a:moveTo>
                  <a:lnTo>
                    <a:pt x="120000" y="0"/>
                  </a:lnTo>
                  <a:lnTo>
                    <a:pt x="0" y="120000"/>
                  </a:lnTo>
                  <a:cubicBezTo>
                    <a:pt x="51428" y="120000"/>
                    <a:pt x="91428"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 name="Shape 133"/>
            <p:cNvSpPr/>
            <p:nvPr/>
          </p:nvSpPr>
          <p:spPr>
            <a:xfrm>
              <a:off x="417512" y="2827338"/>
              <a:ext cx="457200" cy="31750"/>
            </a:xfrm>
            <a:custGeom>
              <a:avLst/>
              <a:gdLst/>
              <a:ahLst/>
              <a:cxnLst/>
              <a:rect l="0" t="0" r="0" b="0"/>
              <a:pathLst>
                <a:path w="120000" h="120000" extrusionOk="0">
                  <a:moveTo>
                    <a:pt x="56974" y="102857"/>
                  </a:moveTo>
                  <a:lnTo>
                    <a:pt x="56974" y="102857"/>
                  </a:lnTo>
                  <a:cubicBezTo>
                    <a:pt x="36806" y="85714"/>
                    <a:pt x="84705" y="77142"/>
                    <a:pt x="47394" y="77142"/>
                  </a:cubicBezTo>
                  <a:cubicBezTo>
                    <a:pt x="44369" y="59999"/>
                    <a:pt x="61512" y="42857"/>
                    <a:pt x="79159" y="51428"/>
                  </a:cubicBezTo>
                  <a:cubicBezTo>
                    <a:pt x="78151" y="59999"/>
                    <a:pt x="62016" y="59999"/>
                    <a:pt x="73109" y="68571"/>
                  </a:cubicBezTo>
                  <a:cubicBezTo>
                    <a:pt x="84705" y="59999"/>
                    <a:pt x="89243" y="68571"/>
                    <a:pt x="85210" y="51428"/>
                  </a:cubicBezTo>
                  <a:cubicBezTo>
                    <a:pt x="104873" y="34285"/>
                    <a:pt x="106890" y="25714"/>
                    <a:pt x="120000" y="8571"/>
                  </a:cubicBezTo>
                  <a:cubicBezTo>
                    <a:pt x="96302" y="17142"/>
                    <a:pt x="46386" y="0"/>
                    <a:pt x="16134" y="25714"/>
                  </a:cubicBezTo>
                  <a:cubicBezTo>
                    <a:pt x="0" y="51428"/>
                    <a:pt x="10084" y="77142"/>
                    <a:pt x="9579" y="111428"/>
                  </a:cubicBezTo>
                  <a:cubicBezTo>
                    <a:pt x="12100" y="119999"/>
                    <a:pt x="55462" y="119999"/>
                    <a:pt x="56974" y="102857"/>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 name="Shape 134"/>
            <p:cNvSpPr/>
            <p:nvPr/>
          </p:nvSpPr>
          <p:spPr>
            <a:xfrm>
              <a:off x="755650" y="2859086"/>
              <a:ext cx="68263" cy="4762"/>
            </a:xfrm>
            <a:custGeom>
              <a:avLst/>
              <a:gdLst/>
              <a:ahLst/>
              <a:cxnLst/>
              <a:rect l="0" t="0" r="0" b="0"/>
              <a:pathLst>
                <a:path w="120000" h="120000" extrusionOk="0">
                  <a:moveTo>
                    <a:pt x="0" y="60000"/>
                  </a:moveTo>
                  <a:lnTo>
                    <a:pt x="0" y="60000"/>
                  </a:lnTo>
                  <a:cubicBezTo>
                    <a:pt x="63333" y="120000"/>
                    <a:pt x="80000" y="60000"/>
                    <a:pt x="120000" y="60000"/>
                  </a:cubicBezTo>
                  <a:cubicBezTo>
                    <a:pt x="110000" y="0"/>
                    <a:pt x="50000" y="60000"/>
                    <a:pt x="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 name="Shape 135"/>
            <p:cNvSpPr/>
            <p:nvPr/>
          </p:nvSpPr>
          <p:spPr>
            <a:xfrm>
              <a:off x="-133350" y="2798763"/>
              <a:ext cx="111125" cy="4762"/>
            </a:xfrm>
            <a:custGeom>
              <a:avLst/>
              <a:gdLst/>
              <a:ahLst/>
              <a:cxnLst/>
              <a:rect l="0" t="0" r="0" b="0"/>
              <a:pathLst>
                <a:path w="120000" h="120000" extrusionOk="0">
                  <a:moveTo>
                    <a:pt x="76551" y="0"/>
                  </a:moveTo>
                  <a:lnTo>
                    <a:pt x="76551" y="0"/>
                  </a:lnTo>
                  <a:cubicBezTo>
                    <a:pt x="70344" y="60000"/>
                    <a:pt x="0" y="60000"/>
                    <a:pt x="14482" y="120000"/>
                  </a:cubicBezTo>
                  <a:lnTo>
                    <a:pt x="120000" y="120000"/>
                  </a:lnTo>
                  <a:cubicBezTo>
                    <a:pt x="95172" y="120000"/>
                    <a:pt x="86896" y="60000"/>
                    <a:pt x="76551"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 name="Shape 136"/>
            <p:cNvSpPr/>
            <p:nvPr/>
          </p:nvSpPr>
          <p:spPr>
            <a:xfrm>
              <a:off x="-22225" y="2800350"/>
              <a:ext cx="44450" cy="3174"/>
            </a:xfrm>
            <a:custGeom>
              <a:avLst/>
              <a:gdLst/>
              <a:ahLst/>
              <a:cxnLst/>
              <a:rect l="0" t="0" r="0" b="0"/>
              <a:pathLst>
                <a:path w="120000" h="120000" extrusionOk="0">
                  <a:moveTo>
                    <a:pt x="120000" y="0"/>
                  </a:moveTo>
                  <a:lnTo>
                    <a:pt x="120000" y="0"/>
                  </a:lnTo>
                  <a:lnTo>
                    <a:pt x="0" y="120000"/>
                  </a:lnTo>
                  <a:cubicBezTo>
                    <a:pt x="31304" y="120000"/>
                    <a:pt x="67826"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 name="Shape 137"/>
            <p:cNvSpPr/>
            <p:nvPr/>
          </p:nvSpPr>
          <p:spPr>
            <a:xfrm>
              <a:off x="-66675" y="2798763"/>
              <a:ext cx="6349" cy="0"/>
            </a:xfrm>
            <a:custGeom>
              <a:avLst/>
              <a:gdLst/>
              <a:ahLst/>
              <a:cxnLst/>
              <a:rect l="0" t="0" r="0" b="0"/>
              <a:pathLst>
                <a:path w="120000" h="120000" extrusionOk="0">
                  <a:moveTo>
                    <a:pt x="0" y="0"/>
                  </a:moveTo>
                  <a:lnTo>
                    <a:pt x="0" y="0"/>
                  </a:lnTo>
                  <a:lnTo>
                    <a:pt x="80000" y="0"/>
                  </a:lnTo>
                  <a:cubicBezTo>
                    <a:pt x="120000" y="0"/>
                    <a:pt x="12000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8" name="Shape 138"/>
            <p:cNvSpPr/>
            <p:nvPr/>
          </p:nvSpPr>
          <p:spPr>
            <a:xfrm>
              <a:off x="-1566862" y="2730500"/>
              <a:ext cx="65087" cy="3174"/>
            </a:xfrm>
            <a:custGeom>
              <a:avLst/>
              <a:gdLst/>
              <a:ahLst/>
              <a:cxnLst/>
              <a:rect l="0" t="0" r="0" b="0"/>
              <a:pathLst>
                <a:path w="120000" h="120000" extrusionOk="0">
                  <a:moveTo>
                    <a:pt x="116470" y="120000"/>
                  </a:moveTo>
                  <a:lnTo>
                    <a:pt x="116470" y="120000"/>
                  </a:lnTo>
                  <a:cubicBezTo>
                    <a:pt x="120000" y="0"/>
                    <a:pt x="42352" y="120000"/>
                    <a:pt x="0" y="120000"/>
                  </a:cubicBezTo>
                  <a:cubicBezTo>
                    <a:pt x="31764" y="120000"/>
                    <a:pt x="77647" y="120000"/>
                    <a:pt x="11647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9" name="Shape 139"/>
            <p:cNvSpPr/>
            <p:nvPr/>
          </p:nvSpPr>
          <p:spPr>
            <a:xfrm>
              <a:off x="-3175000" y="2740025"/>
              <a:ext cx="38099" cy="0"/>
            </a:xfrm>
            <a:custGeom>
              <a:avLst/>
              <a:gdLst/>
              <a:ahLst/>
              <a:cxnLst/>
              <a:rect l="0" t="0" r="0" b="0"/>
              <a:pathLst>
                <a:path w="120000" h="120000" extrusionOk="0">
                  <a:moveTo>
                    <a:pt x="120000" y="0"/>
                  </a:moveTo>
                  <a:lnTo>
                    <a:pt x="120000" y="0"/>
                  </a:lnTo>
                  <a:lnTo>
                    <a:pt x="0" y="0"/>
                  </a:lnTo>
                  <a:cubicBezTo>
                    <a:pt x="42000" y="0"/>
                    <a:pt x="66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40" name="Shape 140"/>
            <p:cNvSpPr/>
            <p:nvPr/>
          </p:nvSpPr>
          <p:spPr>
            <a:xfrm>
              <a:off x="-3735387" y="2803525"/>
              <a:ext cx="6349" cy="1587"/>
            </a:xfrm>
            <a:custGeom>
              <a:avLst/>
              <a:gdLst/>
              <a:ahLst/>
              <a:cxnLst/>
              <a:rect l="0" t="0" r="0" b="0"/>
              <a:pathLst>
                <a:path w="120000" h="120000" extrusionOk="0">
                  <a:moveTo>
                    <a:pt x="120000" y="0"/>
                  </a:moveTo>
                  <a:lnTo>
                    <a:pt x="120000" y="0"/>
                  </a:lnTo>
                  <a:cubicBezTo>
                    <a:pt x="90000" y="0"/>
                    <a:pt x="60000" y="120000"/>
                    <a:pt x="0" y="120000"/>
                  </a:cubicBezTo>
                  <a:cubicBezTo>
                    <a:pt x="60000" y="120000"/>
                    <a:pt x="9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41" name="Shape 141"/>
            <p:cNvSpPr/>
            <p:nvPr/>
          </p:nvSpPr>
          <p:spPr>
            <a:xfrm>
              <a:off x="-3924300" y="2803525"/>
              <a:ext cx="188913" cy="3174"/>
            </a:xfrm>
            <a:custGeom>
              <a:avLst/>
              <a:gdLst/>
              <a:ahLst/>
              <a:cxnLst/>
              <a:rect l="0" t="0" r="0" b="0"/>
              <a:pathLst>
                <a:path w="120000" h="120000" extrusionOk="0">
                  <a:moveTo>
                    <a:pt x="119999" y="60000"/>
                  </a:moveTo>
                  <a:lnTo>
                    <a:pt x="119999" y="60000"/>
                  </a:lnTo>
                  <a:cubicBezTo>
                    <a:pt x="102857" y="120000"/>
                    <a:pt x="51428" y="0"/>
                    <a:pt x="31836" y="60000"/>
                  </a:cubicBezTo>
                  <a:lnTo>
                    <a:pt x="34285" y="60000"/>
                  </a:lnTo>
                  <a:lnTo>
                    <a:pt x="0" y="120000"/>
                  </a:lnTo>
                  <a:cubicBezTo>
                    <a:pt x="33061" y="120000"/>
                    <a:pt x="100408" y="120000"/>
                    <a:pt x="119999"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23"/>
        <p:cNvGrpSpPr/>
        <p:nvPr/>
      </p:nvGrpSpPr>
      <p:grpSpPr>
        <a:xfrm>
          <a:off x="0" y="0"/>
          <a:ext cx="0" cy="0"/>
          <a:chOff x="0" y="0"/>
          <a:chExt cx="0" cy="0"/>
        </a:xfrm>
      </p:grpSpPr>
      <p:grpSp>
        <p:nvGrpSpPr>
          <p:cNvPr id="1224" name="Shape 1224"/>
          <p:cNvGrpSpPr/>
          <p:nvPr/>
        </p:nvGrpSpPr>
        <p:grpSpPr>
          <a:xfrm>
            <a:off x="1522412" y="1514475"/>
            <a:ext cx="10569575" cy="64008"/>
            <a:chOff x="1522412" y="1514475"/>
            <a:chExt cx="10569575" cy="64008"/>
          </a:xfrm>
        </p:grpSpPr>
        <p:sp>
          <p:nvSpPr>
            <p:cNvPr id="1225" name="Shape 1225"/>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26" name="Shape 1226"/>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27" name="Shape 1227"/>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28" name="Shape 1228"/>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29" name="Shape 1229"/>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0" name="Shape 1230"/>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1" name="Shape 1231"/>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2" name="Shape 1232"/>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3" name="Shape 1233"/>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4" name="Shape 1234"/>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5" name="Shape 1235"/>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6" name="Shape 1236"/>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7" name="Shape 1237"/>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8" name="Shape 1238"/>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39" name="Shape 1239"/>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0" name="Shape 1240"/>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1" name="Shape 1241"/>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2" name="Shape 1242"/>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3" name="Shape 1243"/>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4" name="Shape 1244"/>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5" name="Shape 1245"/>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6" name="Shape 1246"/>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7" name="Shape 1247"/>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8" name="Shape 1248"/>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49" name="Shape 1249"/>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0" name="Shape 1250"/>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1" name="Shape 1251"/>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2" name="Shape 1252"/>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3" name="Shape 1253"/>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4" name="Shape 1254"/>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5" name="Shape 1255"/>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6" name="Shape 1256"/>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7" name="Shape 1257"/>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8" name="Shape 1258"/>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59" name="Shape 1259"/>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0" name="Shape 1260"/>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1" name="Shape 1261"/>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2" name="Shape 1262"/>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3" name="Shape 1263"/>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4" name="Shape 1264"/>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5" name="Shape 1265"/>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6" name="Shape 1266"/>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7" name="Shape 1267"/>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8" name="Shape 1268"/>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69" name="Shape 1269"/>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0" name="Shape 1270"/>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1" name="Shape 1271"/>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2" name="Shape 1272"/>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3" name="Shape 1273"/>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4" name="Shape 1274"/>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5" name="Shape 1275"/>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6" name="Shape 1276"/>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7" name="Shape 1277"/>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8" name="Shape 1278"/>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79" name="Shape 1279"/>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0" name="Shape 1280"/>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1" name="Shape 1281"/>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2" name="Shape 1282"/>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3" name="Shape 1283"/>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4" name="Shape 1284"/>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5" name="Shape 1285"/>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6" name="Shape 1286"/>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7" name="Shape 1287"/>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8" name="Shape 1288"/>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89" name="Shape 1289"/>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0" name="Shape 1290"/>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1" name="Shape 1291"/>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2" name="Shape 1292"/>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3" name="Shape 1293"/>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4" name="Shape 1294"/>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5" name="Shape 1295"/>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6" name="Shape 1296"/>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7" name="Shape 1297"/>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98" name="Shape 1298"/>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sp>
        <p:nvSpPr>
          <p:cNvPr id="1299" name="Shape 1299"/>
          <p:cNvSpPr txBox="1">
            <a:spLocks noGrp="1"/>
          </p:cNvSpPr>
          <p:nvPr>
            <p:ph type="title"/>
          </p:nvPr>
        </p:nvSpPr>
        <p:spPr>
          <a:xfrm>
            <a:off x="1522413" y="274637"/>
            <a:ext cx="9143998" cy="102076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00" name="Shape 1300"/>
          <p:cNvSpPr txBox="1">
            <a:spLocks noGrp="1"/>
          </p:cNvSpPr>
          <p:nvPr>
            <p:ph type="body" idx="1"/>
          </p:nvPr>
        </p:nvSpPr>
        <p:spPr>
          <a:xfrm rot="5400000">
            <a:off x="3960813" y="-533400"/>
            <a:ext cx="4267199" cy="9144000"/>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76072" marR="0" lvl="1" indent="-156972"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804672" marR="0" lvl="2" indent="-118872"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33272" marR="0" lvl="3"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261872" marR="0" lvl="4"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956816" marR="0" lvl="5"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956816" marR="0" lvl="6"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56816" marR="0" lvl="7"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1956816" marR="0" lvl="8"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1301" name="Shape 1301"/>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302" name="Shape 1302"/>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303" name="Shape 1303"/>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04"/>
        <p:cNvGrpSpPr/>
        <p:nvPr/>
      </p:nvGrpSpPr>
      <p:grpSpPr>
        <a:xfrm>
          <a:off x="0" y="0"/>
          <a:ext cx="0" cy="0"/>
          <a:chOff x="0" y="0"/>
          <a:chExt cx="0" cy="0"/>
        </a:xfrm>
      </p:grpSpPr>
      <p:grpSp>
        <p:nvGrpSpPr>
          <p:cNvPr id="1305" name="Shape 1305"/>
          <p:cNvGrpSpPr/>
          <p:nvPr/>
        </p:nvGrpSpPr>
        <p:grpSpPr>
          <a:xfrm rot="5400000">
            <a:off x="6864411" y="3472598"/>
            <a:ext cx="6492240" cy="64008"/>
            <a:chOff x="1522412" y="1514475"/>
            <a:chExt cx="10569575" cy="64008"/>
          </a:xfrm>
        </p:grpSpPr>
        <p:sp>
          <p:nvSpPr>
            <p:cNvPr id="1306" name="Shape 1306"/>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07" name="Shape 1307"/>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08" name="Shape 1308"/>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09" name="Shape 1309"/>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0" name="Shape 1310"/>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1" name="Shape 1311"/>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2" name="Shape 1312"/>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3" name="Shape 1313"/>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4" name="Shape 1314"/>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5" name="Shape 1315"/>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6" name="Shape 1316"/>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7" name="Shape 1317"/>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8" name="Shape 1318"/>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19" name="Shape 1319"/>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0" name="Shape 1320"/>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1" name="Shape 1321"/>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2" name="Shape 1322"/>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3" name="Shape 1323"/>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4" name="Shape 1324"/>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5" name="Shape 1325"/>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6" name="Shape 1326"/>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7" name="Shape 1327"/>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8" name="Shape 1328"/>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29" name="Shape 1329"/>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0" name="Shape 1330"/>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1" name="Shape 1331"/>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2" name="Shape 1332"/>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3" name="Shape 1333"/>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4" name="Shape 1334"/>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5" name="Shape 1335"/>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6" name="Shape 1336"/>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7" name="Shape 1337"/>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8" name="Shape 1338"/>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39" name="Shape 1339"/>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0" name="Shape 1340"/>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1" name="Shape 1341"/>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2" name="Shape 1342"/>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3" name="Shape 1343"/>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4" name="Shape 1344"/>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5" name="Shape 1345"/>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6" name="Shape 1346"/>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7" name="Shape 1347"/>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8" name="Shape 1348"/>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49" name="Shape 1349"/>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0" name="Shape 1350"/>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1" name="Shape 1351"/>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2" name="Shape 1352"/>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3" name="Shape 1353"/>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4" name="Shape 1354"/>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5" name="Shape 1355"/>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6" name="Shape 1356"/>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7" name="Shape 1357"/>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8" name="Shape 1358"/>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59" name="Shape 1359"/>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0" name="Shape 1360"/>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1" name="Shape 1361"/>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2" name="Shape 1362"/>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3" name="Shape 1363"/>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4" name="Shape 1364"/>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5" name="Shape 1365"/>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6" name="Shape 1366"/>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7" name="Shape 1367"/>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8" name="Shape 1368"/>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69" name="Shape 1369"/>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0" name="Shape 1370"/>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1" name="Shape 1371"/>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2" name="Shape 1372"/>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3" name="Shape 1373"/>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4" name="Shape 1374"/>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5" name="Shape 1375"/>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6" name="Shape 1376"/>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7" name="Shape 1377"/>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8" name="Shape 1378"/>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379" name="Shape 1379"/>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sp>
        <p:nvSpPr>
          <p:cNvPr id="1380" name="Shape 1380"/>
          <p:cNvSpPr txBox="1">
            <a:spLocks noGrp="1"/>
          </p:cNvSpPr>
          <p:nvPr>
            <p:ph type="title"/>
          </p:nvPr>
        </p:nvSpPr>
        <p:spPr>
          <a:xfrm rot="5400000">
            <a:off x="8096538" y="2539712"/>
            <a:ext cx="5901747" cy="13715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81" name="Shape 1381"/>
          <p:cNvSpPr txBox="1">
            <a:spLocks noGrp="1"/>
          </p:cNvSpPr>
          <p:nvPr>
            <p:ph type="body" idx="1"/>
          </p:nvPr>
        </p:nvSpPr>
        <p:spPr>
          <a:xfrm rot="5400000">
            <a:off x="2230726" y="-1344900"/>
            <a:ext cx="5898573" cy="9144001"/>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76072" marR="0" lvl="1" indent="-156972"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804672" marR="0" lvl="2" indent="-118872"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33272" marR="0" lvl="3"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261872" marR="0" lvl="4"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490472" marR="0" lvl="5"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719072" marR="0" lvl="6"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47672" marR="0" lvl="7"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2176272" marR="0" lvl="8"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1382" name="Shape 1382"/>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383" name="Shape 1383"/>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384" name="Shape 1384"/>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42"/>
        <p:cNvGrpSpPr/>
        <p:nvPr/>
      </p:nvGrpSpPr>
      <p:grpSpPr>
        <a:xfrm>
          <a:off x="0" y="0"/>
          <a:ext cx="0" cy="0"/>
          <a:chOff x="0" y="0"/>
          <a:chExt cx="0" cy="0"/>
        </a:xfrm>
      </p:grpSpPr>
      <p:grpSp>
        <p:nvGrpSpPr>
          <p:cNvPr id="143" name="Shape 143"/>
          <p:cNvGrpSpPr/>
          <p:nvPr/>
        </p:nvGrpSpPr>
        <p:grpSpPr>
          <a:xfrm>
            <a:off x="1522412" y="1514475"/>
            <a:ext cx="10569575" cy="64008"/>
            <a:chOff x="1522412" y="1514475"/>
            <a:chExt cx="10569575" cy="64008"/>
          </a:xfrm>
        </p:grpSpPr>
        <p:sp>
          <p:nvSpPr>
            <p:cNvPr id="144" name="Shape 144"/>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45" name="Shape 145"/>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46" name="Shape 146"/>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47" name="Shape 147"/>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48" name="Shape 148"/>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49" name="Shape 149"/>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0" name="Shape 150"/>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1" name="Shape 151"/>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2" name="Shape 152"/>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3" name="Shape 153"/>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4" name="Shape 154"/>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5" name="Shape 155"/>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6" name="Shape 156"/>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7" name="Shape 157"/>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8" name="Shape 158"/>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59" name="Shape 159"/>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0" name="Shape 160"/>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1" name="Shape 161"/>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2" name="Shape 162"/>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3" name="Shape 163"/>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4" name="Shape 164"/>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5" name="Shape 165"/>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6" name="Shape 166"/>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7" name="Shape 167"/>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8" name="Shape 168"/>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69" name="Shape 169"/>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0" name="Shape 170"/>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1" name="Shape 171"/>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2" name="Shape 172"/>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3" name="Shape 173"/>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4" name="Shape 174"/>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5" name="Shape 175"/>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6" name="Shape 176"/>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7" name="Shape 177"/>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8" name="Shape 178"/>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79" name="Shape 179"/>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0" name="Shape 180"/>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1" name="Shape 181"/>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2" name="Shape 182"/>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3" name="Shape 183"/>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4" name="Shape 184"/>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5" name="Shape 185"/>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6" name="Shape 186"/>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7" name="Shape 187"/>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8" name="Shape 188"/>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89" name="Shape 189"/>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0" name="Shape 190"/>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1" name="Shape 191"/>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2" name="Shape 192"/>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3" name="Shape 193"/>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4" name="Shape 194"/>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5" name="Shape 195"/>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6" name="Shape 196"/>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7" name="Shape 197"/>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8" name="Shape 198"/>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99" name="Shape 199"/>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0" name="Shape 200"/>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1" name="Shape 201"/>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2" name="Shape 202"/>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3" name="Shape 203"/>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4" name="Shape 204"/>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5" name="Shape 205"/>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6" name="Shape 206"/>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7" name="Shape 207"/>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8" name="Shape 208"/>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09" name="Shape 209"/>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0" name="Shape 210"/>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1" name="Shape 211"/>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2" name="Shape 212"/>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3" name="Shape 213"/>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4" name="Shape 214"/>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5" name="Shape 215"/>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6" name="Shape 216"/>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17" name="Shape 217"/>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sp>
        <p:nvSpPr>
          <p:cNvPr id="218" name="Shape 218"/>
          <p:cNvSpPr txBox="1">
            <a:spLocks noGrp="1"/>
          </p:cNvSpPr>
          <p:nvPr>
            <p:ph type="title"/>
          </p:nvPr>
        </p:nvSpPr>
        <p:spPr>
          <a:xfrm>
            <a:off x="1522413" y="274637"/>
            <a:ext cx="9143998" cy="102076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9" name="Shape 219"/>
          <p:cNvSpPr txBox="1">
            <a:spLocks noGrp="1"/>
          </p:cNvSpPr>
          <p:nvPr>
            <p:ph type="body" idx="1"/>
          </p:nvPr>
        </p:nvSpPr>
        <p:spPr>
          <a:xfrm>
            <a:off x="1522413" y="1905000"/>
            <a:ext cx="9144000" cy="4267199"/>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48640" marR="0" lvl="1" indent="-154940"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777240" marR="0" lvl="2" indent="-116840"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05839" marR="0" lvl="3" indent="-129539"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234440" marR="0" lvl="4" indent="-129539"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463040" marR="0" lvl="5" indent="-129539"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691640" marR="0" lvl="6" indent="-129539"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20240" marR="0" lvl="7" indent="-129539"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2148840" marR="0" lvl="8" indent="-129539"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220" name="Shape 220"/>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221" name="Shape 221"/>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222" name="Shape 222"/>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3"/>
        <p:cNvGrpSpPr/>
        <p:nvPr/>
      </p:nvGrpSpPr>
      <p:grpSpPr>
        <a:xfrm>
          <a:off x="0" y="0"/>
          <a:ext cx="0" cy="0"/>
          <a:chOff x="0" y="0"/>
          <a:chExt cx="0" cy="0"/>
        </a:xfrm>
      </p:grpSpPr>
      <p:grpSp>
        <p:nvGrpSpPr>
          <p:cNvPr id="224" name="Shape 224"/>
          <p:cNvGrpSpPr/>
          <p:nvPr/>
        </p:nvGrpSpPr>
        <p:grpSpPr>
          <a:xfrm>
            <a:off x="1584896" y="4724400"/>
            <a:ext cx="8631935" cy="64007"/>
            <a:chOff x="-4110037" y="2703513"/>
            <a:chExt cx="17394239" cy="160335"/>
          </a:xfrm>
        </p:grpSpPr>
        <p:sp>
          <p:nvSpPr>
            <p:cNvPr id="225" name="Shape 225"/>
            <p:cNvSpPr/>
            <p:nvPr/>
          </p:nvSpPr>
          <p:spPr>
            <a:xfrm>
              <a:off x="12815888" y="2768600"/>
              <a:ext cx="468312" cy="19049"/>
            </a:xfrm>
            <a:custGeom>
              <a:avLst/>
              <a:gdLst/>
              <a:ahLst/>
              <a:cxnLst/>
              <a:rect l="0" t="0" r="0" b="0"/>
              <a:pathLst>
                <a:path w="120000" h="120000" extrusionOk="0">
                  <a:moveTo>
                    <a:pt x="10327" y="75000"/>
                  </a:moveTo>
                  <a:lnTo>
                    <a:pt x="10327" y="75000"/>
                  </a:lnTo>
                  <a:cubicBezTo>
                    <a:pt x="20655" y="75000"/>
                    <a:pt x="29016" y="105000"/>
                    <a:pt x="25573" y="105000"/>
                  </a:cubicBezTo>
                  <a:cubicBezTo>
                    <a:pt x="46229" y="90000"/>
                    <a:pt x="46229" y="120000"/>
                    <a:pt x="49180" y="75000"/>
                  </a:cubicBezTo>
                  <a:cubicBezTo>
                    <a:pt x="62459" y="60000"/>
                    <a:pt x="76229" y="90000"/>
                    <a:pt x="61475" y="105000"/>
                  </a:cubicBezTo>
                  <a:lnTo>
                    <a:pt x="99344" y="90000"/>
                  </a:lnTo>
                  <a:lnTo>
                    <a:pt x="76721" y="75000"/>
                  </a:lnTo>
                  <a:cubicBezTo>
                    <a:pt x="82622" y="30000"/>
                    <a:pt x="113114" y="90000"/>
                    <a:pt x="120000" y="45000"/>
                  </a:cubicBezTo>
                  <a:lnTo>
                    <a:pt x="79180" y="45000"/>
                  </a:lnTo>
                  <a:lnTo>
                    <a:pt x="81147" y="30000"/>
                  </a:lnTo>
                  <a:cubicBezTo>
                    <a:pt x="71803" y="45000"/>
                    <a:pt x="53606" y="30000"/>
                    <a:pt x="47213" y="30000"/>
                  </a:cubicBezTo>
                  <a:cubicBezTo>
                    <a:pt x="48196" y="15000"/>
                    <a:pt x="47704" y="15000"/>
                    <a:pt x="54590" y="15000"/>
                  </a:cubicBezTo>
                  <a:cubicBezTo>
                    <a:pt x="4918" y="0"/>
                    <a:pt x="41311" y="75000"/>
                    <a:pt x="0" y="75000"/>
                  </a:cubicBezTo>
                  <a:cubicBezTo>
                    <a:pt x="2459" y="75000"/>
                    <a:pt x="5901" y="75000"/>
                    <a:pt x="10327" y="7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26" name="Shape 226"/>
            <p:cNvSpPr/>
            <p:nvPr/>
          </p:nvSpPr>
          <p:spPr>
            <a:xfrm>
              <a:off x="12380913" y="2755900"/>
              <a:ext cx="461962" cy="26987"/>
            </a:xfrm>
            <a:custGeom>
              <a:avLst/>
              <a:gdLst/>
              <a:ahLst/>
              <a:cxnLst/>
              <a:rect l="0" t="0" r="0" b="0"/>
              <a:pathLst>
                <a:path w="120000" h="120000" extrusionOk="0">
                  <a:moveTo>
                    <a:pt x="80663" y="40000"/>
                  </a:moveTo>
                  <a:lnTo>
                    <a:pt x="80663" y="40000"/>
                  </a:lnTo>
                  <a:lnTo>
                    <a:pt x="63236" y="70000"/>
                  </a:lnTo>
                  <a:lnTo>
                    <a:pt x="33858" y="60000"/>
                  </a:lnTo>
                  <a:cubicBezTo>
                    <a:pt x="33360" y="70000"/>
                    <a:pt x="11950" y="80000"/>
                    <a:pt x="26390" y="90000"/>
                  </a:cubicBezTo>
                  <a:cubicBezTo>
                    <a:pt x="29377" y="90000"/>
                    <a:pt x="34854" y="80000"/>
                    <a:pt x="39336" y="90000"/>
                  </a:cubicBezTo>
                  <a:cubicBezTo>
                    <a:pt x="36348" y="110000"/>
                    <a:pt x="0" y="90000"/>
                    <a:pt x="8962" y="110000"/>
                  </a:cubicBezTo>
                  <a:cubicBezTo>
                    <a:pt x="32365" y="110000"/>
                    <a:pt x="35850" y="120000"/>
                    <a:pt x="50290" y="100000"/>
                  </a:cubicBezTo>
                  <a:cubicBezTo>
                    <a:pt x="71701" y="110000"/>
                    <a:pt x="87136" y="110000"/>
                    <a:pt x="97095" y="120000"/>
                  </a:cubicBezTo>
                  <a:cubicBezTo>
                    <a:pt x="103568" y="120000"/>
                    <a:pt x="104066" y="110000"/>
                    <a:pt x="112531" y="110000"/>
                  </a:cubicBezTo>
                  <a:lnTo>
                    <a:pt x="107053" y="110000"/>
                  </a:lnTo>
                  <a:lnTo>
                    <a:pt x="106058" y="70000"/>
                  </a:lnTo>
                  <a:cubicBezTo>
                    <a:pt x="99087" y="80000"/>
                    <a:pt x="93112" y="70000"/>
                    <a:pt x="85643" y="70000"/>
                  </a:cubicBezTo>
                  <a:lnTo>
                    <a:pt x="120000" y="40000"/>
                  </a:lnTo>
                  <a:cubicBezTo>
                    <a:pt x="109045" y="10000"/>
                    <a:pt x="75186" y="20000"/>
                    <a:pt x="61244" y="0"/>
                  </a:cubicBezTo>
                  <a:cubicBezTo>
                    <a:pt x="78174" y="40000"/>
                    <a:pt x="47800" y="20000"/>
                    <a:pt x="80663"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27" name="Shape 227"/>
            <p:cNvSpPr/>
            <p:nvPr/>
          </p:nvSpPr>
          <p:spPr>
            <a:xfrm>
              <a:off x="12814300" y="2779713"/>
              <a:ext cx="1587"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28" name="Shape 228"/>
            <p:cNvSpPr/>
            <p:nvPr/>
          </p:nvSpPr>
          <p:spPr>
            <a:xfrm>
              <a:off x="2738436" y="2795588"/>
              <a:ext cx="425449" cy="15875"/>
            </a:xfrm>
            <a:custGeom>
              <a:avLst/>
              <a:gdLst/>
              <a:ahLst/>
              <a:cxnLst/>
              <a:rect l="0" t="0" r="0" b="0"/>
              <a:pathLst>
                <a:path w="120000" h="120000" extrusionOk="0">
                  <a:moveTo>
                    <a:pt x="41621" y="85714"/>
                  </a:moveTo>
                  <a:lnTo>
                    <a:pt x="41621" y="85714"/>
                  </a:lnTo>
                  <a:cubicBezTo>
                    <a:pt x="33513" y="85714"/>
                    <a:pt x="31351" y="85714"/>
                    <a:pt x="30270" y="102857"/>
                  </a:cubicBezTo>
                  <a:lnTo>
                    <a:pt x="120000" y="85714"/>
                  </a:lnTo>
                  <a:cubicBezTo>
                    <a:pt x="116756" y="85714"/>
                    <a:pt x="91351" y="68571"/>
                    <a:pt x="108108" y="51428"/>
                  </a:cubicBezTo>
                  <a:cubicBezTo>
                    <a:pt x="100540" y="34285"/>
                    <a:pt x="77297" y="51428"/>
                    <a:pt x="74054" y="68571"/>
                  </a:cubicBezTo>
                  <a:lnTo>
                    <a:pt x="80540" y="51428"/>
                  </a:lnTo>
                  <a:cubicBezTo>
                    <a:pt x="59459" y="85714"/>
                    <a:pt x="45405" y="17142"/>
                    <a:pt x="58918" y="0"/>
                  </a:cubicBezTo>
                  <a:lnTo>
                    <a:pt x="57297" y="0"/>
                  </a:lnTo>
                  <a:lnTo>
                    <a:pt x="0" y="119999"/>
                  </a:lnTo>
                  <a:cubicBezTo>
                    <a:pt x="21081" y="119999"/>
                    <a:pt x="16216" y="85714"/>
                    <a:pt x="41621" y="8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29" name="Shape 229"/>
            <p:cNvSpPr/>
            <p:nvPr/>
          </p:nvSpPr>
          <p:spPr>
            <a:xfrm>
              <a:off x="-3646487" y="2800350"/>
              <a:ext cx="46037" cy="3174"/>
            </a:xfrm>
            <a:custGeom>
              <a:avLst/>
              <a:gdLst/>
              <a:ahLst/>
              <a:cxnLst/>
              <a:rect l="0" t="0" r="0" b="0"/>
              <a:pathLst>
                <a:path w="120000" h="120000" extrusionOk="0">
                  <a:moveTo>
                    <a:pt x="0" y="120000"/>
                  </a:moveTo>
                  <a:lnTo>
                    <a:pt x="0" y="120000"/>
                  </a:lnTo>
                  <a:cubicBezTo>
                    <a:pt x="105000" y="0"/>
                    <a:pt x="120000" y="0"/>
                    <a:pt x="105000" y="0"/>
                  </a:cubicBez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0" name="Shape 230"/>
            <p:cNvSpPr/>
            <p:nvPr/>
          </p:nvSpPr>
          <p:spPr>
            <a:xfrm>
              <a:off x="2627311" y="2816225"/>
              <a:ext cx="63500" cy="4762"/>
            </a:xfrm>
            <a:custGeom>
              <a:avLst/>
              <a:gdLst/>
              <a:ahLst/>
              <a:cxnLst/>
              <a:rect l="0" t="0" r="0" b="0"/>
              <a:pathLst>
                <a:path w="120000" h="120000" extrusionOk="0">
                  <a:moveTo>
                    <a:pt x="120000" y="0"/>
                  </a:moveTo>
                  <a:lnTo>
                    <a:pt x="120000" y="0"/>
                  </a:lnTo>
                  <a:lnTo>
                    <a:pt x="0" y="120000"/>
                  </a:lnTo>
                  <a:cubicBezTo>
                    <a:pt x="50909" y="60000"/>
                    <a:pt x="9090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1" name="Shape 231"/>
            <p:cNvSpPr/>
            <p:nvPr/>
          </p:nvSpPr>
          <p:spPr>
            <a:xfrm>
              <a:off x="3103561" y="2741613"/>
              <a:ext cx="28575" cy="3174"/>
            </a:xfrm>
            <a:custGeom>
              <a:avLst/>
              <a:gdLst/>
              <a:ahLst/>
              <a:cxnLst/>
              <a:rect l="0" t="0" r="0" b="0"/>
              <a:pathLst>
                <a:path w="120000" h="120000" extrusionOk="0">
                  <a:moveTo>
                    <a:pt x="120000" y="0"/>
                  </a:moveTo>
                  <a:lnTo>
                    <a:pt x="120000" y="0"/>
                  </a:lnTo>
                  <a:cubicBezTo>
                    <a:pt x="120000" y="0"/>
                    <a:pt x="120000" y="0"/>
                    <a:pt x="120000" y="0"/>
                  </a:cubicBezTo>
                  <a:lnTo>
                    <a:pt x="0" y="12000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2" name="Shape 232"/>
            <p:cNvSpPr/>
            <p:nvPr/>
          </p:nvSpPr>
          <p:spPr>
            <a:xfrm>
              <a:off x="1227137" y="2836863"/>
              <a:ext cx="20638"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3" name="Shape 233"/>
            <p:cNvSpPr/>
            <p:nvPr/>
          </p:nvSpPr>
          <p:spPr>
            <a:xfrm>
              <a:off x="3660775" y="2713038"/>
              <a:ext cx="331788" cy="20636"/>
            </a:xfrm>
            <a:custGeom>
              <a:avLst/>
              <a:gdLst/>
              <a:ahLst/>
              <a:cxnLst/>
              <a:rect l="0" t="0" r="0" b="0"/>
              <a:pathLst>
                <a:path w="120000" h="120000" extrusionOk="0">
                  <a:moveTo>
                    <a:pt x="120000" y="0"/>
                  </a:moveTo>
                  <a:lnTo>
                    <a:pt x="120000" y="0"/>
                  </a:lnTo>
                  <a:lnTo>
                    <a:pt x="68670" y="26666"/>
                  </a:lnTo>
                  <a:cubicBezTo>
                    <a:pt x="75606" y="26666"/>
                    <a:pt x="51329" y="26666"/>
                    <a:pt x="61734" y="13333"/>
                  </a:cubicBezTo>
                  <a:cubicBezTo>
                    <a:pt x="58265" y="13333"/>
                    <a:pt x="39537" y="13333"/>
                    <a:pt x="44393" y="26666"/>
                  </a:cubicBezTo>
                  <a:lnTo>
                    <a:pt x="54797" y="26666"/>
                  </a:lnTo>
                  <a:cubicBezTo>
                    <a:pt x="28439" y="66666"/>
                    <a:pt x="44393" y="80000"/>
                    <a:pt x="0" y="106666"/>
                  </a:cubicBezTo>
                  <a:cubicBezTo>
                    <a:pt x="27745" y="120000"/>
                    <a:pt x="39537" y="106666"/>
                    <a:pt x="54104" y="93333"/>
                  </a:cubicBezTo>
                  <a:lnTo>
                    <a:pt x="67976" y="80000"/>
                  </a:lnTo>
                  <a:lnTo>
                    <a:pt x="110289" y="26666"/>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4" name="Shape 234"/>
            <p:cNvSpPr/>
            <p:nvPr/>
          </p:nvSpPr>
          <p:spPr>
            <a:xfrm>
              <a:off x="-1674813" y="2768600"/>
              <a:ext cx="1587" cy="0"/>
            </a:xfrm>
            <a:custGeom>
              <a:avLst/>
              <a:gdLst/>
              <a:ahLst/>
              <a:cxnLst/>
              <a:rect l="0" t="0" r="0" b="0"/>
              <a:pathLst>
                <a:path w="120000" h="120000" extrusionOk="0">
                  <a:moveTo>
                    <a:pt x="0" y="0"/>
                  </a:moveTo>
                  <a:lnTo>
                    <a:pt x="0" y="0"/>
                  </a:lnTo>
                  <a:lnTo>
                    <a:pt x="120000" y="0"/>
                  </a:lnTo>
                  <a:cubicBezTo>
                    <a:pt x="0" y="0"/>
                    <a:pt x="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5" name="Shape 235"/>
            <p:cNvSpPr/>
            <p:nvPr/>
          </p:nvSpPr>
          <p:spPr>
            <a:xfrm>
              <a:off x="-1673225" y="2767013"/>
              <a:ext cx="36513" cy="1587"/>
            </a:xfrm>
            <a:custGeom>
              <a:avLst/>
              <a:gdLst/>
              <a:ahLst/>
              <a:cxnLst/>
              <a:rect l="0" t="0" r="0" b="0"/>
              <a:pathLst>
                <a:path w="120000" h="120000" extrusionOk="0">
                  <a:moveTo>
                    <a:pt x="18947" y="0"/>
                  </a:moveTo>
                  <a:lnTo>
                    <a:pt x="18947" y="0"/>
                  </a:lnTo>
                  <a:lnTo>
                    <a:pt x="0" y="120000"/>
                  </a:lnTo>
                  <a:cubicBezTo>
                    <a:pt x="25263" y="0"/>
                    <a:pt x="120000" y="0"/>
                    <a:pt x="1894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6" name="Shape 236"/>
            <p:cNvSpPr/>
            <p:nvPr/>
          </p:nvSpPr>
          <p:spPr>
            <a:xfrm>
              <a:off x="2690811" y="2811463"/>
              <a:ext cx="47625" cy="4762"/>
            </a:xfrm>
            <a:custGeom>
              <a:avLst/>
              <a:gdLst/>
              <a:ahLst/>
              <a:cxnLst/>
              <a:rect l="0" t="0" r="0" b="0"/>
              <a:pathLst>
                <a:path w="120000" h="120000" extrusionOk="0">
                  <a:moveTo>
                    <a:pt x="62400" y="0"/>
                  </a:moveTo>
                  <a:lnTo>
                    <a:pt x="62400" y="0"/>
                  </a:lnTo>
                  <a:cubicBezTo>
                    <a:pt x="57600" y="0"/>
                    <a:pt x="33600" y="60000"/>
                    <a:pt x="0" y="120000"/>
                  </a:cubicBezTo>
                  <a:lnTo>
                    <a:pt x="120000" y="0"/>
                  </a:lnTo>
                  <a:lnTo>
                    <a:pt x="624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7" name="Shape 237"/>
            <p:cNvSpPr/>
            <p:nvPr/>
          </p:nvSpPr>
          <p:spPr>
            <a:xfrm>
              <a:off x="2822575" y="2794000"/>
              <a:ext cx="163513" cy="4762"/>
            </a:xfrm>
            <a:custGeom>
              <a:avLst/>
              <a:gdLst/>
              <a:ahLst/>
              <a:cxnLst/>
              <a:rect l="0" t="0" r="0" b="0"/>
              <a:pathLst>
                <a:path w="120000" h="120000" extrusionOk="0">
                  <a:moveTo>
                    <a:pt x="0" y="120000"/>
                  </a:moveTo>
                  <a:lnTo>
                    <a:pt x="0" y="120000"/>
                  </a:lnTo>
                  <a:lnTo>
                    <a:pt x="87529" y="60000"/>
                  </a:lnTo>
                  <a:lnTo>
                    <a:pt x="12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8" name="Shape 238"/>
            <p:cNvSpPr/>
            <p:nvPr/>
          </p:nvSpPr>
          <p:spPr>
            <a:xfrm>
              <a:off x="715962" y="2809875"/>
              <a:ext cx="1911350" cy="50799"/>
            </a:xfrm>
            <a:custGeom>
              <a:avLst/>
              <a:gdLst/>
              <a:ahLst/>
              <a:cxnLst/>
              <a:rect l="0" t="0" r="0" b="0"/>
              <a:pathLst>
                <a:path w="120000" h="120000" extrusionOk="0">
                  <a:moveTo>
                    <a:pt x="45180" y="67826"/>
                  </a:moveTo>
                  <a:lnTo>
                    <a:pt x="45180" y="67826"/>
                  </a:lnTo>
                  <a:cubicBezTo>
                    <a:pt x="29759" y="73043"/>
                    <a:pt x="49036" y="52173"/>
                    <a:pt x="41927" y="46956"/>
                  </a:cubicBezTo>
                  <a:cubicBezTo>
                    <a:pt x="37590" y="52173"/>
                    <a:pt x="36024" y="57391"/>
                    <a:pt x="33373" y="62608"/>
                  </a:cubicBezTo>
                  <a:cubicBezTo>
                    <a:pt x="45662" y="52173"/>
                    <a:pt x="31686" y="88695"/>
                    <a:pt x="44096" y="83478"/>
                  </a:cubicBezTo>
                  <a:cubicBezTo>
                    <a:pt x="42409" y="99130"/>
                    <a:pt x="35180" y="99130"/>
                    <a:pt x="30963" y="99130"/>
                  </a:cubicBezTo>
                  <a:cubicBezTo>
                    <a:pt x="26265" y="83478"/>
                    <a:pt x="35180" y="88695"/>
                    <a:pt x="36265" y="73043"/>
                  </a:cubicBezTo>
                  <a:cubicBezTo>
                    <a:pt x="31204" y="73043"/>
                    <a:pt x="32168" y="78260"/>
                    <a:pt x="30000" y="83478"/>
                  </a:cubicBezTo>
                  <a:cubicBezTo>
                    <a:pt x="22168" y="83478"/>
                    <a:pt x="13855" y="104347"/>
                    <a:pt x="9156" y="83478"/>
                  </a:cubicBezTo>
                  <a:cubicBezTo>
                    <a:pt x="3493" y="88695"/>
                    <a:pt x="3855" y="93913"/>
                    <a:pt x="602" y="104347"/>
                  </a:cubicBezTo>
                  <a:cubicBezTo>
                    <a:pt x="0" y="120000"/>
                    <a:pt x="9036" y="109565"/>
                    <a:pt x="11204" y="120000"/>
                  </a:cubicBezTo>
                  <a:cubicBezTo>
                    <a:pt x="10722" y="120000"/>
                    <a:pt x="9879" y="120000"/>
                    <a:pt x="10120" y="114782"/>
                  </a:cubicBezTo>
                  <a:lnTo>
                    <a:pt x="15060" y="120000"/>
                  </a:lnTo>
                  <a:cubicBezTo>
                    <a:pt x="10361" y="114782"/>
                    <a:pt x="15662" y="104347"/>
                    <a:pt x="18192" y="104347"/>
                  </a:cubicBezTo>
                  <a:cubicBezTo>
                    <a:pt x="19879" y="104347"/>
                    <a:pt x="23493" y="99130"/>
                    <a:pt x="23012" y="104347"/>
                  </a:cubicBezTo>
                  <a:lnTo>
                    <a:pt x="20240" y="109565"/>
                  </a:lnTo>
                  <a:cubicBezTo>
                    <a:pt x="23855" y="114782"/>
                    <a:pt x="28072" y="99130"/>
                    <a:pt x="31807" y="104347"/>
                  </a:cubicBezTo>
                  <a:cubicBezTo>
                    <a:pt x="31927" y="109565"/>
                    <a:pt x="30602" y="109565"/>
                    <a:pt x="30361" y="114782"/>
                  </a:cubicBezTo>
                  <a:cubicBezTo>
                    <a:pt x="34457" y="104347"/>
                    <a:pt x="38554" y="104347"/>
                    <a:pt x="44698" y="93913"/>
                  </a:cubicBezTo>
                  <a:lnTo>
                    <a:pt x="41084" y="109565"/>
                  </a:lnTo>
                  <a:cubicBezTo>
                    <a:pt x="46024" y="93913"/>
                    <a:pt x="57228" y="99130"/>
                    <a:pt x="64939" y="104347"/>
                  </a:cubicBezTo>
                  <a:cubicBezTo>
                    <a:pt x="64096" y="104347"/>
                    <a:pt x="62530" y="99130"/>
                    <a:pt x="63493" y="99130"/>
                  </a:cubicBezTo>
                  <a:cubicBezTo>
                    <a:pt x="67951" y="93913"/>
                    <a:pt x="71445" y="104347"/>
                    <a:pt x="69277" y="109565"/>
                  </a:cubicBezTo>
                  <a:cubicBezTo>
                    <a:pt x="73734" y="99130"/>
                    <a:pt x="86265" y="120000"/>
                    <a:pt x="92289" y="104347"/>
                  </a:cubicBezTo>
                  <a:lnTo>
                    <a:pt x="120000" y="26086"/>
                  </a:lnTo>
                  <a:cubicBezTo>
                    <a:pt x="119036" y="26086"/>
                    <a:pt x="117831" y="31304"/>
                    <a:pt x="116746" y="31304"/>
                  </a:cubicBezTo>
                  <a:cubicBezTo>
                    <a:pt x="114216" y="15652"/>
                    <a:pt x="112891" y="20869"/>
                    <a:pt x="117228" y="5217"/>
                  </a:cubicBezTo>
                  <a:cubicBezTo>
                    <a:pt x="112891" y="15652"/>
                    <a:pt x="114578" y="26086"/>
                    <a:pt x="108072" y="26086"/>
                  </a:cubicBezTo>
                  <a:cubicBezTo>
                    <a:pt x="110602" y="15652"/>
                    <a:pt x="111325" y="0"/>
                    <a:pt x="105060" y="0"/>
                  </a:cubicBezTo>
                  <a:cubicBezTo>
                    <a:pt x="89397" y="15652"/>
                    <a:pt x="79036" y="52173"/>
                    <a:pt x="64457" y="73043"/>
                  </a:cubicBezTo>
                  <a:cubicBezTo>
                    <a:pt x="63855" y="62608"/>
                    <a:pt x="52409" y="67826"/>
                    <a:pt x="46867" y="67826"/>
                  </a:cubicBezTo>
                  <a:cubicBezTo>
                    <a:pt x="48915" y="57391"/>
                    <a:pt x="53132" y="52173"/>
                    <a:pt x="57349" y="46956"/>
                  </a:cubicBezTo>
                  <a:lnTo>
                    <a:pt x="46626" y="46956"/>
                  </a:lnTo>
                  <a:lnTo>
                    <a:pt x="45180" y="67826"/>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39" name="Shape 239"/>
            <p:cNvSpPr/>
            <p:nvPr/>
          </p:nvSpPr>
          <p:spPr>
            <a:xfrm>
              <a:off x="1995486" y="2822575"/>
              <a:ext cx="20638" cy="0"/>
            </a:xfrm>
            <a:custGeom>
              <a:avLst/>
              <a:gdLst/>
              <a:ahLst/>
              <a:cxnLst/>
              <a:rect l="0" t="0" r="0" b="0"/>
              <a:pathLst>
                <a:path w="120000" h="120000" extrusionOk="0">
                  <a:moveTo>
                    <a:pt x="120000" y="0"/>
                  </a:moveTo>
                  <a:lnTo>
                    <a:pt x="120000" y="0"/>
                  </a:lnTo>
                  <a:lnTo>
                    <a:pt x="0" y="0"/>
                  </a:lnTo>
                  <a:cubicBezTo>
                    <a:pt x="12000" y="0"/>
                    <a:pt x="48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0" name="Shape 240"/>
            <p:cNvSpPr/>
            <p:nvPr/>
          </p:nvSpPr>
          <p:spPr>
            <a:xfrm>
              <a:off x="1630362" y="2830513"/>
              <a:ext cx="22225" cy="0"/>
            </a:xfrm>
            <a:custGeom>
              <a:avLst/>
              <a:gdLst/>
              <a:ahLst/>
              <a:cxnLst/>
              <a:rect l="0" t="0" r="0" b="0"/>
              <a:pathLst>
                <a:path w="120000" h="120000" extrusionOk="0">
                  <a:moveTo>
                    <a:pt x="110000" y="0"/>
                  </a:moveTo>
                  <a:lnTo>
                    <a:pt x="110000" y="0"/>
                  </a:lnTo>
                  <a:cubicBezTo>
                    <a:pt x="120000" y="0"/>
                    <a:pt x="110000" y="0"/>
                    <a:pt x="120000" y="0"/>
                  </a:cubicBezTo>
                  <a:lnTo>
                    <a:pt x="0" y="0"/>
                  </a:lnTo>
                  <a:lnTo>
                    <a:pt x="11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1" name="Shape 241"/>
            <p:cNvSpPr/>
            <p:nvPr/>
          </p:nvSpPr>
          <p:spPr>
            <a:xfrm>
              <a:off x="2651125" y="2798763"/>
              <a:ext cx="46037" cy="1587"/>
            </a:xfrm>
            <a:custGeom>
              <a:avLst/>
              <a:gdLst/>
              <a:ahLst/>
              <a:cxnLst/>
              <a:rect l="0" t="0" r="0" b="0"/>
              <a:pathLst>
                <a:path w="120000" h="120000" extrusionOk="0">
                  <a:moveTo>
                    <a:pt x="15000" y="120000"/>
                  </a:moveTo>
                  <a:lnTo>
                    <a:pt x="15000" y="120000"/>
                  </a:lnTo>
                  <a:lnTo>
                    <a:pt x="120000" y="0"/>
                  </a:lnTo>
                  <a:lnTo>
                    <a:pt x="40000" y="120000"/>
                  </a:lnTo>
                  <a:cubicBezTo>
                    <a:pt x="10000" y="120000"/>
                    <a:pt x="0" y="120000"/>
                    <a:pt x="15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2" name="Shape 242"/>
            <p:cNvSpPr/>
            <p:nvPr/>
          </p:nvSpPr>
          <p:spPr>
            <a:xfrm>
              <a:off x="2698750" y="2809875"/>
              <a:ext cx="19049" cy="1587"/>
            </a:xfrm>
            <a:custGeom>
              <a:avLst/>
              <a:gdLst/>
              <a:ahLst/>
              <a:cxnLst/>
              <a:rect l="0" t="0" r="0" b="0"/>
              <a:pathLst>
                <a:path w="120000" h="120000" extrusionOk="0">
                  <a:moveTo>
                    <a:pt x="48000" y="0"/>
                  </a:moveTo>
                  <a:lnTo>
                    <a:pt x="48000" y="0"/>
                  </a:lnTo>
                  <a:lnTo>
                    <a:pt x="0" y="120000"/>
                  </a:lnTo>
                  <a:lnTo>
                    <a:pt x="108000" y="120000"/>
                  </a:lnTo>
                  <a:cubicBezTo>
                    <a:pt x="120000" y="0"/>
                    <a:pt x="108000" y="0"/>
                    <a:pt x="48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3" name="Shape 243"/>
            <p:cNvSpPr/>
            <p:nvPr/>
          </p:nvSpPr>
          <p:spPr>
            <a:xfrm>
              <a:off x="469900" y="2800350"/>
              <a:ext cx="23813" cy="3174"/>
            </a:xfrm>
            <a:custGeom>
              <a:avLst/>
              <a:gdLst/>
              <a:ahLst/>
              <a:cxnLst/>
              <a:rect l="0" t="0" r="0" b="0"/>
              <a:pathLst>
                <a:path w="120000" h="120000" extrusionOk="0">
                  <a:moveTo>
                    <a:pt x="120000" y="0"/>
                  </a:moveTo>
                  <a:lnTo>
                    <a:pt x="120000" y="0"/>
                  </a:lnTo>
                  <a:lnTo>
                    <a:pt x="0" y="120000"/>
                  </a:lnTo>
                  <a:cubicBezTo>
                    <a:pt x="73846" y="120000"/>
                    <a:pt x="101538"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4" name="Shape 244"/>
            <p:cNvSpPr/>
            <p:nvPr/>
          </p:nvSpPr>
          <p:spPr>
            <a:xfrm>
              <a:off x="998537" y="2811463"/>
              <a:ext cx="1076324" cy="20636"/>
            </a:xfrm>
            <a:custGeom>
              <a:avLst/>
              <a:gdLst/>
              <a:ahLst/>
              <a:cxnLst/>
              <a:rect l="0" t="0" r="0" b="0"/>
              <a:pathLst>
                <a:path w="120000" h="120000" extrusionOk="0">
                  <a:moveTo>
                    <a:pt x="18181" y="120000"/>
                  </a:moveTo>
                  <a:lnTo>
                    <a:pt x="18181" y="120000"/>
                  </a:lnTo>
                  <a:cubicBezTo>
                    <a:pt x="27807" y="120000"/>
                    <a:pt x="19251" y="80000"/>
                    <a:pt x="32941" y="80000"/>
                  </a:cubicBezTo>
                  <a:lnTo>
                    <a:pt x="28877" y="80000"/>
                  </a:lnTo>
                  <a:cubicBezTo>
                    <a:pt x="38502" y="66666"/>
                    <a:pt x="55614" y="66666"/>
                    <a:pt x="67165" y="66666"/>
                  </a:cubicBezTo>
                  <a:cubicBezTo>
                    <a:pt x="65882" y="80000"/>
                    <a:pt x="74224" y="80000"/>
                    <a:pt x="72941" y="106666"/>
                  </a:cubicBezTo>
                  <a:cubicBezTo>
                    <a:pt x="80641" y="106666"/>
                    <a:pt x="88556" y="93333"/>
                    <a:pt x="92620" y="66666"/>
                  </a:cubicBezTo>
                  <a:cubicBezTo>
                    <a:pt x="97540" y="80000"/>
                    <a:pt x="105026" y="53333"/>
                    <a:pt x="111229" y="66666"/>
                  </a:cubicBezTo>
                  <a:cubicBezTo>
                    <a:pt x="108449" y="53333"/>
                    <a:pt x="120000" y="13333"/>
                    <a:pt x="104812" y="40000"/>
                  </a:cubicBezTo>
                  <a:cubicBezTo>
                    <a:pt x="106096" y="40000"/>
                    <a:pt x="105240" y="26666"/>
                    <a:pt x="106524" y="26666"/>
                  </a:cubicBezTo>
                  <a:cubicBezTo>
                    <a:pt x="96684" y="13333"/>
                    <a:pt x="92834" y="40000"/>
                    <a:pt x="84491" y="40000"/>
                  </a:cubicBezTo>
                  <a:cubicBezTo>
                    <a:pt x="79572" y="26666"/>
                    <a:pt x="92620" y="26666"/>
                    <a:pt x="87914" y="13333"/>
                  </a:cubicBezTo>
                  <a:cubicBezTo>
                    <a:pt x="77433" y="26666"/>
                    <a:pt x="55187" y="0"/>
                    <a:pt x="55828" y="53333"/>
                  </a:cubicBezTo>
                  <a:cubicBezTo>
                    <a:pt x="48128" y="66666"/>
                    <a:pt x="47058" y="53333"/>
                    <a:pt x="44919" y="40000"/>
                  </a:cubicBezTo>
                  <a:cubicBezTo>
                    <a:pt x="32727" y="93333"/>
                    <a:pt x="0" y="13333"/>
                    <a:pt x="213" y="93333"/>
                  </a:cubicBezTo>
                  <a:cubicBezTo>
                    <a:pt x="4491" y="93333"/>
                    <a:pt x="11764" y="93333"/>
                    <a:pt x="18181" y="80000"/>
                  </a:cubicBezTo>
                  <a:lnTo>
                    <a:pt x="1818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5" name="Shape 245"/>
            <p:cNvSpPr/>
            <p:nvPr/>
          </p:nvSpPr>
          <p:spPr>
            <a:xfrm>
              <a:off x="2495550" y="2803525"/>
              <a:ext cx="17462"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6" name="Shape 246"/>
            <p:cNvSpPr/>
            <p:nvPr/>
          </p:nvSpPr>
          <p:spPr>
            <a:xfrm>
              <a:off x="2538411" y="2816225"/>
              <a:ext cx="1057275" cy="31750"/>
            </a:xfrm>
            <a:custGeom>
              <a:avLst/>
              <a:gdLst/>
              <a:ahLst/>
              <a:cxnLst/>
              <a:rect l="0" t="0" r="0" b="0"/>
              <a:pathLst>
                <a:path w="120000" h="120000" extrusionOk="0">
                  <a:moveTo>
                    <a:pt x="107803" y="85714"/>
                  </a:moveTo>
                  <a:lnTo>
                    <a:pt x="107803" y="85714"/>
                  </a:lnTo>
                  <a:lnTo>
                    <a:pt x="100399" y="77142"/>
                  </a:lnTo>
                  <a:cubicBezTo>
                    <a:pt x="102141" y="85714"/>
                    <a:pt x="104972" y="85714"/>
                    <a:pt x="107803" y="85714"/>
                  </a:cubicBezTo>
                  <a:close/>
                  <a:moveTo>
                    <a:pt x="120000" y="77142"/>
                  </a:moveTo>
                  <a:lnTo>
                    <a:pt x="120000" y="77142"/>
                  </a:lnTo>
                  <a:lnTo>
                    <a:pt x="115862" y="111428"/>
                  </a:lnTo>
                  <a:cubicBezTo>
                    <a:pt x="92558" y="119999"/>
                    <a:pt x="84283" y="111428"/>
                    <a:pt x="64029" y="111428"/>
                  </a:cubicBezTo>
                  <a:cubicBezTo>
                    <a:pt x="62504" y="102857"/>
                    <a:pt x="64900" y="102857"/>
                    <a:pt x="66206" y="102857"/>
                  </a:cubicBezTo>
                  <a:cubicBezTo>
                    <a:pt x="51833" y="111428"/>
                    <a:pt x="30490" y="102857"/>
                    <a:pt x="20254" y="119999"/>
                  </a:cubicBezTo>
                  <a:cubicBezTo>
                    <a:pt x="15680" y="119999"/>
                    <a:pt x="3702" y="111428"/>
                    <a:pt x="8275" y="102857"/>
                  </a:cubicBezTo>
                  <a:cubicBezTo>
                    <a:pt x="6098" y="102857"/>
                    <a:pt x="3484" y="102857"/>
                    <a:pt x="871" y="102857"/>
                  </a:cubicBezTo>
                  <a:cubicBezTo>
                    <a:pt x="217" y="94285"/>
                    <a:pt x="6533" y="102857"/>
                    <a:pt x="6751" y="94285"/>
                  </a:cubicBezTo>
                  <a:cubicBezTo>
                    <a:pt x="4791" y="94285"/>
                    <a:pt x="3920" y="85714"/>
                    <a:pt x="3484" y="94285"/>
                  </a:cubicBezTo>
                  <a:cubicBezTo>
                    <a:pt x="6969" y="85714"/>
                    <a:pt x="0" y="51428"/>
                    <a:pt x="15898" y="51428"/>
                  </a:cubicBezTo>
                  <a:cubicBezTo>
                    <a:pt x="21996" y="77142"/>
                    <a:pt x="4791" y="59999"/>
                    <a:pt x="8493" y="85714"/>
                  </a:cubicBezTo>
                  <a:cubicBezTo>
                    <a:pt x="13720" y="85714"/>
                    <a:pt x="13067" y="77142"/>
                    <a:pt x="13502" y="68571"/>
                  </a:cubicBezTo>
                  <a:cubicBezTo>
                    <a:pt x="20254" y="68571"/>
                    <a:pt x="20036" y="77142"/>
                    <a:pt x="19600" y="85714"/>
                  </a:cubicBezTo>
                  <a:cubicBezTo>
                    <a:pt x="22214" y="77142"/>
                    <a:pt x="30707" y="85714"/>
                    <a:pt x="34192" y="77142"/>
                  </a:cubicBezTo>
                  <a:cubicBezTo>
                    <a:pt x="47041" y="68571"/>
                    <a:pt x="33539" y="94285"/>
                    <a:pt x="42032" y="94285"/>
                  </a:cubicBezTo>
                  <a:lnTo>
                    <a:pt x="46823" y="68571"/>
                  </a:lnTo>
                  <a:lnTo>
                    <a:pt x="60980" y="68571"/>
                  </a:lnTo>
                  <a:cubicBezTo>
                    <a:pt x="81234" y="59999"/>
                    <a:pt x="57931" y="17142"/>
                    <a:pt x="81234" y="0"/>
                  </a:cubicBezTo>
                  <a:cubicBezTo>
                    <a:pt x="78185" y="17142"/>
                    <a:pt x="87549" y="42857"/>
                    <a:pt x="98439" y="51428"/>
                  </a:cubicBezTo>
                  <a:cubicBezTo>
                    <a:pt x="91905" y="51428"/>
                    <a:pt x="79927" y="68571"/>
                    <a:pt x="71651" y="59999"/>
                  </a:cubicBezTo>
                  <a:cubicBezTo>
                    <a:pt x="83411" y="85714"/>
                    <a:pt x="55317" y="68571"/>
                    <a:pt x="61415" y="94285"/>
                  </a:cubicBezTo>
                  <a:cubicBezTo>
                    <a:pt x="67295" y="77142"/>
                    <a:pt x="77096" y="77142"/>
                    <a:pt x="84718" y="77142"/>
                  </a:cubicBezTo>
                  <a:lnTo>
                    <a:pt x="82105" y="85714"/>
                  </a:lnTo>
                  <a:cubicBezTo>
                    <a:pt x="90163" y="85714"/>
                    <a:pt x="96261" y="59999"/>
                    <a:pt x="107586" y="68571"/>
                  </a:cubicBezTo>
                  <a:cubicBezTo>
                    <a:pt x="113030" y="68571"/>
                    <a:pt x="111941" y="77142"/>
                    <a:pt x="111070" y="77142"/>
                  </a:cubicBezTo>
                  <a:cubicBezTo>
                    <a:pt x="115644" y="77142"/>
                    <a:pt x="120000" y="68571"/>
                    <a:pt x="120000" y="77142"/>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7" name="Shape 247"/>
            <p:cNvSpPr/>
            <p:nvPr/>
          </p:nvSpPr>
          <p:spPr>
            <a:xfrm>
              <a:off x="11777663" y="2757488"/>
              <a:ext cx="19049" cy="3174"/>
            </a:xfrm>
            <a:custGeom>
              <a:avLst/>
              <a:gdLst/>
              <a:ahLst/>
              <a:cxnLst/>
              <a:rect l="0" t="0" r="0" b="0"/>
              <a:pathLst>
                <a:path w="120000" h="120000" extrusionOk="0">
                  <a:moveTo>
                    <a:pt x="0" y="0"/>
                  </a:moveTo>
                  <a:lnTo>
                    <a:pt x="0" y="0"/>
                  </a:lnTo>
                  <a:lnTo>
                    <a:pt x="120000" y="120000"/>
                  </a:lnTo>
                  <a:cubicBezTo>
                    <a:pt x="96000" y="120000"/>
                    <a:pt x="48000" y="12000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8" name="Shape 248"/>
            <p:cNvSpPr/>
            <p:nvPr/>
          </p:nvSpPr>
          <p:spPr>
            <a:xfrm>
              <a:off x="5983287" y="2741613"/>
              <a:ext cx="38099"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49" name="Shape 249"/>
            <p:cNvSpPr/>
            <p:nvPr/>
          </p:nvSpPr>
          <p:spPr>
            <a:xfrm>
              <a:off x="6832600" y="2713038"/>
              <a:ext cx="53974" cy="1587"/>
            </a:xfrm>
            <a:custGeom>
              <a:avLst/>
              <a:gdLst/>
              <a:ahLst/>
              <a:cxnLst/>
              <a:rect l="0" t="0" r="0" b="0"/>
              <a:pathLst>
                <a:path w="120000" h="120000" extrusionOk="0">
                  <a:moveTo>
                    <a:pt x="0" y="120000"/>
                  </a:moveTo>
                  <a:lnTo>
                    <a:pt x="0" y="120000"/>
                  </a:lnTo>
                  <a:lnTo>
                    <a:pt x="119999" y="0"/>
                  </a:lnTo>
                  <a:cubicBezTo>
                    <a:pt x="72857" y="0"/>
                    <a:pt x="34285"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0" name="Shape 250"/>
            <p:cNvSpPr/>
            <p:nvPr/>
          </p:nvSpPr>
          <p:spPr>
            <a:xfrm>
              <a:off x="11317288" y="2755900"/>
              <a:ext cx="9524" cy="0"/>
            </a:xfrm>
            <a:custGeom>
              <a:avLst/>
              <a:gdLst/>
              <a:ahLst/>
              <a:cxnLst/>
              <a:rect l="0" t="0" r="0" b="0"/>
              <a:pathLst>
                <a:path w="120000" h="120000" extrusionOk="0">
                  <a:moveTo>
                    <a:pt x="120000" y="0"/>
                  </a:moveTo>
                  <a:lnTo>
                    <a:pt x="120000" y="0"/>
                  </a:lnTo>
                  <a:lnTo>
                    <a:pt x="96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1" name="Shape 251"/>
            <p:cNvSpPr/>
            <p:nvPr/>
          </p:nvSpPr>
          <p:spPr>
            <a:xfrm>
              <a:off x="8534400" y="2735263"/>
              <a:ext cx="30162" cy="0"/>
            </a:xfrm>
            <a:custGeom>
              <a:avLst/>
              <a:gdLst/>
              <a:ahLst/>
              <a:cxnLst/>
              <a:rect l="0" t="0" r="0" b="0"/>
              <a:pathLst>
                <a:path w="120000" h="120000" extrusionOk="0">
                  <a:moveTo>
                    <a:pt x="0" y="0"/>
                  </a:moveTo>
                  <a:lnTo>
                    <a:pt x="0" y="0"/>
                  </a:lnTo>
                  <a:cubicBezTo>
                    <a:pt x="30000" y="0"/>
                    <a:pt x="67500" y="0"/>
                    <a:pt x="120000" y="0"/>
                  </a:cubicBezTo>
                  <a:cubicBezTo>
                    <a:pt x="112500" y="0"/>
                    <a:pt x="6750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2" name="Shape 252"/>
            <p:cNvSpPr/>
            <p:nvPr/>
          </p:nvSpPr>
          <p:spPr>
            <a:xfrm>
              <a:off x="6821488" y="2714625"/>
              <a:ext cx="9524" cy="0"/>
            </a:xfrm>
            <a:custGeom>
              <a:avLst/>
              <a:gdLst/>
              <a:ahLst/>
              <a:cxnLst/>
              <a:rect l="0" t="0" r="0" b="0"/>
              <a:pathLst>
                <a:path w="120000" h="120000" extrusionOk="0">
                  <a:moveTo>
                    <a:pt x="0" y="0"/>
                  </a:moveTo>
                  <a:lnTo>
                    <a:pt x="0" y="0"/>
                  </a:lnTo>
                  <a:lnTo>
                    <a:pt x="4800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3" name="Shape 253"/>
            <p:cNvSpPr/>
            <p:nvPr/>
          </p:nvSpPr>
          <p:spPr>
            <a:xfrm>
              <a:off x="5583237" y="2719388"/>
              <a:ext cx="25399"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4" name="Shape 254"/>
            <p:cNvSpPr/>
            <p:nvPr/>
          </p:nvSpPr>
          <p:spPr>
            <a:xfrm>
              <a:off x="5638800" y="2740025"/>
              <a:ext cx="23813" cy="1587"/>
            </a:xfrm>
            <a:custGeom>
              <a:avLst/>
              <a:gdLst/>
              <a:ahLst/>
              <a:cxnLst/>
              <a:rect l="0" t="0" r="0" b="0"/>
              <a:pathLst>
                <a:path w="120000" h="120000" extrusionOk="0">
                  <a:moveTo>
                    <a:pt x="120000" y="0"/>
                  </a:moveTo>
                  <a:lnTo>
                    <a:pt x="120000" y="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5" name="Shape 255"/>
            <p:cNvSpPr/>
            <p:nvPr/>
          </p:nvSpPr>
          <p:spPr>
            <a:xfrm>
              <a:off x="4303712" y="2728913"/>
              <a:ext cx="50799" cy="0"/>
            </a:xfrm>
            <a:custGeom>
              <a:avLst/>
              <a:gdLst/>
              <a:ahLst/>
              <a:cxnLst/>
              <a:rect l="0" t="0" r="0" b="0"/>
              <a:pathLst>
                <a:path w="120000" h="120000" extrusionOk="0">
                  <a:moveTo>
                    <a:pt x="120000" y="0"/>
                  </a:moveTo>
                  <a:lnTo>
                    <a:pt x="120000" y="0"/>
                  </a:lnTo>
                  <a:lnTo>
                    <a:pt x="0" y="0"/>
                  </a:lnTo>
                  <a:cubicBezTo>
                    <a:pt x="60000" y="0"/>
                    <a:pt x="9230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6" name="Shape 256"/>
            <p:cNvSpPr/>
            <p:nvPr/>
          </p:nvSpPr>
          <p:spPr>
            <a:xfrm>
              <a:off x="5519737" y="2735263"/>
              <a:ext cx="9524" cy="3174"/>
            </a:xfrm>
            <a:custGeom>
              <a:avLst/>
              <a:gdLst/>
              <a:ahLst/>
              <a:cxnLst/>
              <a:rect l="0" t="0" r="0" b="0"/>
              <a:pathLst>
                <a:path w="120000" h="120000" extrusionOk="0">
                  <a:moveTo>
                    <a:pt x="96000" y="0"/>
                  </a:moveTo>
                  <a:lnTo>
                    <a:pt x="96000" y="0"/>
                  </a:lnTo>
                  <a:lnTo>
                    <a:pt x="0" y="120000"/>
                  </a:lnTo>
                  <a:cubicBezTo>
                    <a:pt x="72000" y="120000"/>
                    <a:pt x="120000" y="120000"/>
                    <a:pt x="96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7" name="Shape 257"/>
            <p:cNvSpPr/>
            <p:nvPr/>
          </p:nvSpPr>
          <p:spPr>
            <a:xfrm>
              <a:off x="12096750" y="2784475"/>
              <a:ext cx="6349" cy="0"/>
            </a:xfrm>
            <a:custGeom>
              <a:avLst/>
              <a:gdLst/>
              <a:ahLst/>
              <a:cxnLst/>
              <a:rect l="0" t="0" r="0" b="0"/>
              <a:pathLst>
                <a:path w="120000" h="120000" extrusionOk="0">
                  <a:moveTo>
                    <a:pt x="120000" y="0"/>
                  </a:moveTo>
                  <a:lnTo>
                    <a:pt x="120000" y="0"/>
                  </a:lnTo>
                  <a:lnTo>
                    <a:pt x="4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8" name="Shape 258"/>
            <p:cNvSpPr/>
            <p:nvPr/>
          </p:nvSpPr>
          <p:spPr>
            <a:xfrm>
              <a:off x="12225338" y="2773363"/>
              <a:ext cx="46037" cy="0"/>
            </a:xfrm>
            <a:custGeom>
              <a:avLst/>
              <a:gdLst/>
              <a:ahLst/>
              <a:cxnLst/>
              <a:rect l="0" t="0" r="0" b="0"/>
              <a:pathLst>
                <a:path w="120000" h="120000" extrusionOk="0">
                  <a:moveTo>
                    <a:pt x="0" y="0"/>
                  </a:moveTo>
                  <a:lnTo>
                    <a:pt x="0" y="0"/>
                  </a:lnTo>
                  <a:lnTo>
                    <a:pt x="120000" y="0"/>
                  </a:lnTo>
                  <a:cubicBezTo>
                    <a:pt x="75000" y="0"/>
                    <a:pt x="3000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59" name="Shape 259"/>
            <p:cNvSpPr/>
            <p:nvPr/>
          </p:nvSpPr>
          <p:spPr>
            <a:xfrm>
              <a:off x="9274175" y="2746375"/>
              <a:ext cx="55562" cy="4762"/>
            </a:xfrm>
            <a:custGeom>
              <a:avLst/>
              <a:gdLst/>
              <a:ahLst/>
              <a:cxnLst/>
              <a:rect l="0" t="0" r="0" b="0"/>
              <a:pathLst>
                <a:path w="120000" h="120000" extrusionOk="0">
                  <a:moveTo>
                    <a:pt x="0" y="60000"/>
                  </a:moveTo>
                  <a:lnTo>
                    <a:pt x="0" y="60000"/>
                  </a:lnTo>
                  <a:cubicBezTo>
                    <a:pt x="28965" y="60000"/>
                    <a:pt x="95172" y="120000"/>
                    <a:pt x="62068" y="120000"/>
                  </a:cubicBezTo>
                  <a:cubicBezTo>
                    <a:pt x="120000" y="120000"/>
                    <a:pt x="115862" y="0"/>
                    <a:pt x="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0" name="Shape 260"/>
            <p:cNvSpPr/>
            <p:nvPr/>
          </p:nvSpPr>
          <p:spPr>
            <a:xfrm>
              <a:off x="11847513" y="2827338"/>
              <a:ext cx="34924" cy="3174"/>
            </a:xfrm>
            <a:custGeom>
              <a:avLst/>
              <a:gdLst/>
              <a:ahLst/>
              <a:cxnLst/>
              <a:rect l="0" t="0" r="0" b="0"/>
              <a:pathLst>
                <a:path w="120000" h="120000" extrusionOk="0">
                  <a:moveTo>
                    <a:pt x="20000" y="120000"/>
                  </a:moveTo>
                  <a:lnTo>
                    <a:pt x="20000" y="120000"/>
                  </a:lnTo>
                  <a:cubicBezTo>
                    <a:pt x="46666" y="120000"/>
                    <a:pt x="86666" y="0"/>
                    <a:pt x="120000" y="0"/>
                  </a:cubicBezTo>
                  <a:cubicBezTo>
                    <a:pt x="53333" y="0"/>
                    <a:pt x="0" y="120000"/>
                    <a:pt x="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1" name="Shape 261"/>
            <p:cNvSpPr/>
            <p:nvPr/>
          </p:nvSpPr>
          <p:spPr>
            <a:xfrm>
              <a:off x="11882438" y="2825750"/>
              <a:ext cx="25399" cy="1587"/>
            </a:xfrm>
            <a:custGeom>
              <a:avLst/>
              <a:gdLst/>
              <a:ahLst/>
              <a:cxnLst/>
              <a:rect l="0" t="0" r="0" b="0"/>
              <a:pathLst>
                <a:path w="120000" h="120000" extrusionOk="0">
                  <a:moveTo>
                    <a:pt x="0" y="120000"/>
                  </a:moveTo>
                  <a:lnTo>
                    <a:pt x="0" y="120000"/>
                  </a:lnTo>
                  <a:lnTo>
                    <a:pt x="11999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2" name="Shape 262"/>
            <p:cNvSpPr/>
            <p:nvPr/>
          </p:nvSpPr>
          <p:spPr>
            <a:xfrm>
              <a:off x="8915400" y="2809875"/>
              <a:ext cx="15875" cy="1587"/>
            </a:xfrm>
            <a:custGeom>
              <a:avLst/>
              <a:gdLst/>
              <a:ahLst/>
              <a:cxnLst/>
              <a:rect l="0" t="0" r="0" b="0"/>
              <a:pathLst>
                <a:path w="120000" h="120000" extrusionOk="0">
                  <a:moveTo>
                    <a:pt x="120000" y="120000"/>
                  </a:moveTo>
                  <a:lnTo>
                    <a:pt x="120000" y="120000"/>
                  </a:lnTo>
                  <a:cubicBezTo>
                    <a:pt x="90000" y="0"/>
                    <a:pt x="45000" y="0"/>
                    <a:pt x="0" y="0"/>
                  </a:cubicBezTo>
                  <a:cubicBezTo>
                    <a:pt x="15000" y="0"/>
                    <a:pt x="60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3" name="Shape 263"/>
            <p:cNvSpPr/>
            <p:nvPr/>
          </p:nvSpPr>
          <p:spPr>
            <a:xfrm>
              <a:off x="12109450" y="2752725"/>
              <a:ext cx="454024" cy="23812"/>
            </a:xfrm>
            <a:custGeom>
              <a:avLst/>
              <a:gdLst/>
              <a:ahLst/>
              <a:cxnLst/>
              <a:rect l="0" t="0" r="0" b="0"/>
              <a:pathLst>
                <a:path w="120000" h="120000" extrusionOk="0">
                  <a:moveTo>
                    <a:pt x="51864" y="120000"/>
                  </a:moveTo>
                  <a:lnTo>
                    <a:pt x="51864" y="120000"/>
                  </a:lnTo>
                  <a:cubicBezTo>
                    <a:pt x="54406" y="108000"/>
                    <a:pt x="105762" y="96000"/>
                    <a:pt x="62542" y="84000"/>
                  </a:cubicBezTo>
                  <a:cubicBezTo>
                    <a:pt x="64067" y="48000"/>
                    <a:pt x="90000" y="72000"/>
                    <a:pt x="101694" y="72000"/>
                  </a:cubicBezTo>
                  <a:cubicBezTo>
                    <a:pt x="93559" y="60000"/>
                    <a:pt x="105762" y="48000"/>
                    <a:pt x="103220" y="36000"/>
                  </a:cubicBezTo>
                  <a:cubicBezTo>
                    <a:pt x="97627" y="48000"/>
                    <a:pt x="91016" y="48000"/>
                    <a:pt x="81355" y="48000"/>
                  </a:cubicBezTo>
                  <a:cubicBezTo>
                    <a:pt x="77288" y="36000"/>
                    <a:pt x="91525" y="24000"/>
                    <a:pt x="102711" y="36000"/>
                  </a:cubicBezTo>
                  <a:cubicBezTo>
                    <a:pt x="88983" y="12000"/>
                    <a:pt x="120000" y="12000"/>
                    <a:pt x="100677" y="0"/>
                  </a:cubicBezTo>
                  <a:cubicBezTo>
                    <a:pt x="58983" y="0"/>
                    <a:pt x="28983" y="0"/>
                    <a:pt x="0" y="48000"/>
                  </a:cubicBezTo>
                  <a:cubicBezTo>
                    <a:pt x="23389" y="36000"/>
                    <a:pt x="50338" y="36000"/>
                    <a:pt x="69661" y="48000"/>
                  </a:cubicBezTo>
                  <a:lnTo>
                    <a:pt x="61525" y="72000"/>
                  </a:lnTo>
                  <a:cubicBezTo>
                    <a:pt x="39661" y="48000"/>
                    <a:pt x="25932" y="60000"/>
                    <a:pt x="4067" y="60000"/>
                  </a:cubicBezTo>
                  <a:lnTo>
                    <a:pt x="52881" y="84000"/>
                  </a:lnTo>
                  <a:cubicBezTo>
                    <a:pt x="75762" y="108000"/>
                    <a:pt x="60508" y="108000"/>
                    <a:pt x="42711" y="108000"/>
                  </a:cubicBezTo>
                  <a:cubicBezTo>
                    <a:pt x="46779" y="108000"/>
                    <a:pt x="50847" y="108000"/>
                    <a:pt x="5186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4" name="Shape 264"/>
            <p:cNvSpPr/>
            <p:nvPr/>
          </p:nvSpPr>
          <p:spPr>
            <a:xfrm>
              <a:off x="12182475" y="2816225"/>
              <a:ext cx="9524" cy="0"/>
            </a:xfrm>
            <a:custGeom>
              <a:avLst/>
              <a:gdLst/>
              <a:ahLst/>
              <a:cxnLst/>
              <a:rect l="0" t="0" r="0" b="0"/>
              <a:pathLst>
                <a:path w="120000" h="120000" extrusionOk="0">
                  <a:moveTo>
                    <a:pt x="0" y="0"/>
                  </a:moveTo>
                  <a:lnTo>
                    <a:pt x="0" y="0"/>
                  </a:lnTo>
                  <a:lnTo>
                    <a:pt x="2400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5" name="Shape 265"/>
            <p:cNvSpPr/>
            <p:nvPr/>
          </p:nvSpPr>
          <p:spPr>
            <a:xfrm>
              <a:off x="4348162" y="2827338"/>
              <a:ext cx="17462" cy="3174"/>
            </a:xfrm>
            <a:custGeom>
              <a:avLst/>
              <a:gdLst/>
              <a:ahLst/>
              <a:cxnLst/>
              <a:rect l="0" t="0" r="0" b="0"/>
              <a:pathLst>
                <a:path w="120000" h="120000" extrusionOk="0">
                  <a:moveTo>
                    <a:pt x="106666" y="0"/>
                  </a:moveTo>
                  <a:lnTo>
                    <a:pt x="106666" y="0"/>
                  </a:lnTo>
                  <a:lnTo>
                    <a:pt x="0" y="120000"/>
                  </a:lnTo>
                  <a:cubicBezTo>
                    <a:pt x="93333" y="0"/>
                    <a:pt x="120000" y="0"/>
                    <a:pt x="106666"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6" name="Shape 266"/>
            <p:cNvSpPr/>
            <p:nvPr/>
          </p:nvSpPr>
          <p:spPr>
            <a:xfrm>
              <a:off x="12071350" y="2790825"/>
              <a:ext cx="0" cy="0"/>
            </a:xfrm>
            <a:custGeom>
              <a:avLst/>
              <a:gdLst/>
              <a:ahLst/>
              <a:cxnLst/>
              <a:rect l="0" t="0" r="0" b="0"/>
              <a:pathLst>
                <a:path w="120000" h="120000" extrusionOk="0">
                  <a:moveTo>
                    <a:pt x="0" y="0"/>
                  </a:moveTo>
                  <a:lnTo>
                    <a:pt x="0" y="0"/>
                  </a:lnTo>
                  <a:lnTo>
                    <a:pt x="0" y="0"/>
                  </a:lnTo>
                  <a:cubicBezTo>
                    <a:pt x="0" y="0"/>
                    <a:pt x="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7" name="Shape 267"/>
            <p:cNvSpPr/>
            <p:nvPr/>
          </p:nvSpPr>
          <p:spPr>
            <a:xfrm>
              <a:off x="4754562" y="2827338"/>
              <a:ext cx="4763" cy="0"/>
            </a:xfrm>
            <a:custGeom>
              <a:avLst/>
              <a:gdLst/>
              <a:ahLst/>
              <a:cxnLst/>
              <a:rect l="0" t="0" r="0" b="0"/>
              <a:pathLst>
                <a:path w="120000" h="120000" extrusionOk="0">
                  <a:moveTo>
                    <a:pt x="120000" y="0"/>
                  </a:moveTo>
                  <a:lnTo>
                    <a:pt x="120000" y="0"/>
                  </a:lnTo>
                  <a:lnTo>
                    <a:pt x="0" y="0"/>
                  </a:lnTo>
                  <a:cubicBezTo>
                    <a:pt x="60000" y="0"/>
                    <a:pt x="60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8" name="Shape 268"/>
            <p:cNvSpPr/>
            <p:nvPr/>
          </p:nvSpPr>
          <p:spPr>
            <a:xfrm>
              <a:off x="4852987" y="2719388"/>
              <a:ext cx="9524" cy="3174"/>
            </a:xfrm>
            <a:custGeom>
              <a:avLst/>
              <a:gdLst/>
              <a:ahLst/>
              <a:cxnLst/>
              <a:rect l="0" t="0" r="0" b="0"/>
              <a:pathLst>
                <a:path w="120000" h="120000" extrusionOk="0">
                  <a:moveTo>
                    <a:pt x="120000" y="120000"/>
                  </a:moveTo>
                  <a:lnTo>
                    <a:pt x="120000" y="120000"/>
                  </a:lnTo>
                  <a:cubicBezTo>
                    <a:pt x="120000" y="120000"/>
                    <a:pt x="120000" y="120000"/>
                    <a:pt x="96000" y="0"/>
                  </a:cubicBezTo>
                  <a:cubicBezTo>
                    <a:pt x="0" y="120000"/>
                    <a:pt x="48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69" name="Shape 269"/>
            <p:cNvSpPr/>
            <p:nvPr/>
          </p:nvSpPr>
          <p:spPr>
            <a:xfrm>
              <a:off x="4759325" y="2827338"/>
              <a:ext cx="0" cy="0"/>
            </a:xfrm>
            <a:custGeom>
              <a:avLst/>
              <a:gdLst/>
              <a:ahLst/>
              <a:cxnLst/>
              <a:rect l="0" t="0" r="0" b="0"/>
              <a:pathLst>
                <a:path w="120000" h="120000" extrusionOk="0">
                  <a:moveTo>
                    <a:pt x="0" y="0"/>
                  </a:moveTo>
                  <a:lnTo>
                    <a:pt x="0" y="0"/>
                  </a:lnTo>
                  <a:cubicBezTo>
                    <a:pt x="0" y="0"/>
                    <a:pt x="0" y="0"/>
                    <a:pt x="0" y="0"/>
                  </a:cubicBezTo>
                  <a:cubicBezTo>
                    <a:pt x="0" y="0"/>
                    <a:pt x="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0" name="Shape 270"/>
            <p:cNvSpPr/>
            <p:nvPr/>
          </p:nvSpPr>
          <p:spPr>
            <a:xfrm>
              <a:off x="6654800" y="2805113"/>
              <a:ext cx="19049" cy="1587"/>
            </a:xfrm>
            <a:custGeom>
              <a:avLst/>
              <a:gdLst/>
              <a:ahLst/>
              <a:cxnLst/>
              <a:rect l="0" t="0" r="0" b="0"/>
              <a:pathLst>
                <a:path w="120000" h="120000" extrusionOk="0">
                  <a:moveTo>
                    <a:pt x="120000" y="120000"/>
                  </a:moveTo>
                  <a:lnTo>
                    <a:pt x="120000" y="120000"/>
                  </a:lnTo>
                  <a:lnTo>
                    <a:pt x="24000" y="0"/>
                  </a:lnTo>
                  <a:cubicBezTo>
                    <a:pt x="0" y="0"/>
                    <a:pt x="24000" y="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1" name="Shape 271"/>
            <p:cNvSpPr/>
            <p:nvPr/>
          </p:nvSpPr>
          <p:spPr>
            <a:xfrm>
              <a:off x="6289675" y="2798763"/>
              <a:ext cx="6349"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2" name="Shape 272"/>
            <p:cNvSpPr/>
            <p:nvPr/>
          </p:nvSpPr>
          <p:spPr>
            <a:xfrm>
              <a:off x="9140825" y="2725738"/>
              <a:ext cx="44450"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3" name="Shape 273"/>
            <p:cNvSpPr/>
            <p:nvPr/>
          </p:nvSpPr>
          <p:spPr>
            <a:xfrm>
              <a:off x="4737100" y="2827338"/>
              <a:ext cx="17462" cy="3174"/>
            </a:xfrm>
            <a:custGeom>
              <a:avLst/>
              <a:gdLst/>
              <a:ahLst/>
              <a:cxnLst/>
              <a:rect l="0" t="0" r="0" b="0"/>
              <a:pathLst>
                <a:path w="120000" h="120000" extrusionOk="0">
                  <a:moveTo>
                    <a:pt x="120000" y="0"/>
                  </a:moveTo>
                  <a:lnTo>
                    <a:pt x="120000" y="0"/>
                  </a:lnTo>
                  <a:lnTo>
                    <a:pt x="0" y="120000"/>
                  </a:lnTo>
                  <a:cubicBezTo>
                    <a:pt x="66666" y="0"/>
                    <a:pt x="106666"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4" name="Shape 274"/>
            <p:cNvSpPr/>
            <p:nvPr/>
          </p:nvSpPr>
          <p:spPr>
            <a:xfrm>
              <a:off x="7239000" y="2779713"/>
              <a:ext cx="11113" cy="3174"/>
            </a:xfrm>
            <a:custGeom>
              <a:avLst/>
              <a:gdLst/>
              <a:ahLst/>
              <a:cxnLst/>
              <a:rect l="0" t="0" r="0" b="0"/>
              <a:pathLst>
                <a:path w="120000" h="120000" extrusionOk="0">
                  <a:moveTo>
                    <a:pt x="120000" y="0"/>
                  </a:moveTo>
                  <a:lnTo>
                    <a:pt x="120000" y="0"/>
                  </a:lnTo>
                  <a:lnTo>
                    <a:pt x="0" y="120000"/>
                  </a:lnTo>
                  <a:lnTo>
                    <a:pt x="8000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5" name="Shape 275"/>
            <p:cNvSpPr/>
            <p:nvPr/>
          </p:nvSpPr>
          <p:spPr>
            <a:xfrm>
              <a:off x="7181850" y="2773363"/>
              <a:ext cx="468312" cy="15875"/>
            </a:xfrm>
            <a:custGeom>
              <a:avLst/>
              <a:gdLst/>
              <a:ahLst/>
              <a:cxnLst/>
              <a:rect l="0" t="0" r="0" b="0"/>
              <a:pathLst>
                <a:path w="120000" h="120000" extrusionOk="0">
                  <a:moveTo>
                    <a:pt x="68360" y="85714"/>
                  </a:moveTo>
                  <a:lnTo>
                    <a:pt x="68360" y="85714"/>
                  </a:lnTo>
                  <a:cubicBezTo>
                    <a:pt x="66393" y="85714"/>
                    <a:pt x="65901" y="102857"/>
                    <a:pt x="64918" y="102857"/>
                  </a:cubicBezTo>
                  <a:cubicBezTo>
                    <a:pt x="83114" y="85714"/>
                    <a:pt x="116065" y="102857"/>
                    <a:pt x="120000" y="68571"/>
                  </a:cubicBezTo>
                  <a:cubicBezTo>
                    <a:pt x="114098" y="68571"/>
                    <a:pt x="82131" y="34285"/>
                    <a:pt x="87540" y="17142"/>
                  </a:cubicBezTo>
                  <a:cubicBezTo>
                    <a:pt x="74754" y="34285"/>
                    <a:pt x="56557" y="0"/>
                    <a:pt x="49672" y="0"/>
                  </a:cubicBezTo>
                  <a:cubicBezTo>
                    <a:pt x="70327" y="34285"/>
                    <a:pt x="51639" y="34285"/>
                    <a:pt x="37868" y="51428"/>
                  </a:cubicBezTo>
                  <a:cubicBezTo>
                    <a:pt x="25081" y="34285"/>
                    <a:pt x="40327" y="17142"/>
                    <a:pt x="29508" y="17142"/>
                  </a:cubicBezTo>
                  <a:lnTo>
                    <a:pt x="0" y="17142"/>
                  </a:lnTo>
                  <a:lnTo>
                    <a:pt x="25573" y="17142"/>
                  </a:lnTo>
                  <a:lnTo>
                    <a:pt x="17704" y="51428"/>
                  </a:lnTo>
                  <a:lnTo>
                    <a:pt x="20163" y="51428"/>
                  </a:lnTo>
                  <a:cubicBezTo>
                    <a:pt x="63442" y="34285"/>
                    <a:pt x="24098" y="119999"/>
                    <a:pt x="68360" y="8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6" name="Shape 276"/>
            <p:cNvSpPr/>
            <p:nvPr/>
          </p:nvSpPr>
          <p:spPr>
            <a:xfrm>
              <a:off x="7407275" y="2787650"/>
              <a:ext cx="26987" cy="0"/>
            </a:xfrm>
            <a:custGeom>
              <a:avLst/>
              <a:gdLst/>
              <a:ahLst/>
              <a:cxnLst/>
              <a:rect l="0" t="0" r="0" b="0"/>
              <a:pathLst>
                <a:path w="120000" h="120000" extrusionOk="0">
                  <a:moveTo>
                    <a:pt x="119999" y="0"/>
                  </a:moveTo>
                  <a:lnTo>
                    <a:pt x="119999" y="0"/>
                  </a:lnTo>
                  <a:lnTo>
                    <a:pt x="0" y="0"/>
                  </a:lnTo>
                  <a:cubicBezTo>
                    <a:pt x="68571" y="0"/>
                    <a:pt x="94285" y="0"/>
                    <a:pt x="11999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7" name="Shape 277"/>
            <p:cNvSpPr/>
            <p:nvPr/>
          </p:nvSpPr>
          <p:spPr>
            <a:xfrm>
              <a:off x="8123238" y="2794000"/>
              <a:ext cx="31750" cy="1587"/>
            </a:xfrm>
            <a:custGeom>
              <a:avLst/>
              <a:gdLst/>
              <a:ahLst/>
              <a:cxnLst/>
              <a:rect l="0" t="0" r="0" b="0"/>
              <a:pathLst>
                <a:path w="120000" h="120000" extrusionOk="0">
                  <a:moveTo>
                    <a:pt x="0" y="120000"/>
                  </a:moveTo>
                  <a:lnTo>
                    <a:pt x="0" y="120000"/>
                  </a:lnTo>
                  <a:lnTo>
                    <a:pt x="12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8" name="Shape 278"/>
            <p:cNvSpPr/>
            <p:nvPr/>
          </p:nvSpPr>
          <p:spPr>
            <a:xfrm>
              <a:off x="3070225" y="2794000"/>
              <a:ext cx="101599" cy="4762"/>
            </a:xfrm>
            <a:custGeom>
              <a:avLst/>
              <a:gdLst/>
              <a:ahLst/>
              <a:cxnLst/>
              <a:rect l="0" t="0" r="0" b="0"/>
              <a:pathLst>
                <a:path w="120000" h="120000" extrusionOk="0">
                  <a:moveTo>
                    <a:pt x="0" y="0"/>
                  </a:moveTo>
                  <a:lnTo>
                    <a:pt x="0" y="0"/>
                  </a:lnTo>
                  <a:cubicBezTo>
                    <a:pt x="4528" y="60000"/>
                    <a:pt x="120000" y="120000"/>
                    <a:pt x="117735" y="0"/>
                  </a:cubicBezTo>
                  <a:lnTo>
                    <a:pt x="13584"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79" name="Shape 279"/>
            <p:cNvSpPr/>
            <p:nvPr/>
          </p:nvSpPr>
          <p:spPr>
            <a:xfrm>
              <a:off x="9963150" y="2778125"/>
              <a:ext cx="41275" cy="0"/>
            </a:xfrm>
            <a:custGeom>
              <a:avLst/>
              <a:gdLst/>
              <a:ahLst/>
              <a:cxnLst/>
              <a:rect l="0" t="0" r="0" b="0"/>
              <a:pathLst>
                <a:path w="120000" h="120000" extrusionOk="0">
                  <a:moveTo>
                    <a:pt x="120000" y="0"/>
                  </a:moveTo>
                  <a:lnTo>
                    <a:pt x="120000" y="0"/>
                  </a:lnTo>
                  <a:lnTo>
                    <a:pt x="17142" y="0"/>
                  </a:lnTo>
                  <a:lnTo>
                    <a:pt x="0" y="0"/>
                  </a:lnTo>
                  <a:cubicBezTo>
                    <a:pt x="22857" y="0"/>
                    <a:pt x="85714"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0" name="Shape 280"/>
            <p:cNvSpPr/>
            <p:nvPr/>
          </p:nvSpPr>
          <p:spPr>
            <a:xfrm>
              <a:off x="7523163" y="2773363"/>
              <a:ext cx="30162" cy="3174"/>
            </a:xfrm>
            <a:custGeom>
              <a:avLst/>
              <a:gdLst/>
              <a:ahLst/>
              <a:cxnLst/>
              <a:rect l="0" t="0" r="0" b="0"/>
              <a:pathLst>
                <a:path w="120000" h="120000" extrusionOk="0">
                  <a:moveTo>
                    <a:pt x="120000" y="0"/>
                  </a:moveTo>
                  <a:lnTo>
                    <a:pt x="120000" y="0"/>
                  </a:lnTo>
                  <a:cubicBezTo>
                    <a:pt x="45000" y="0"/>
                    <a:pt x="15000" y="120000"/>
                    <a:pt x="0" y="120000"/>
                  </a:cubicBezTo>
                  <a:cubicBezTo>
                    <a:pt x="45000" y="120000"/>
                    <a:pt x="9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1" name="Shape 281"/>
            <p:cNvSpPr/>
            <p:nvPr/>
          </p:nvSpPr>
          <p:spPr>
            <a:xfrm>
              <a:off x="10009188" y="2787650"/>
              <a:ext cx="115888" cy="3174"/>
            </a:xfrm>
            <a:custGeom>
              <a:avLst/>
              <a:gdLst/>
              <a:ahLst/>
              <a:cxnLst/>
              <a:rect l="0" t="0" r="0" b="0"/>
              <a:pathLst>
                <a:path w="120000" h="120000" extrusionOk="0">
                  <a:moveTo>
                    <a:pt x="0" y="0"/>
                  </a:moveTo>
                  <a:lnTo>
                    <a:pt x="0" y="0"/>
                  </a:lnTo>
                  <a:cubicBezTo>
                    <a:pt x="14000" y="0"/>
                    <a:pt x="36000" y="60000"/>
                    <a:pt x="38000" y="120000"/>
                  </a:cubicBezTo>
                  <a:cubicBezTo>
                    <a:pt x="68000" y="120000"/>
                    <a:pt x="90000" y="60000"/>
                    <a:pt x="120000" y="60000"/>
                  </a:cubicBezTo>
                  <a:cubicBezTo>
                    <a:pt x="86000" y="60000"/>
                    <a:pt x="46000" y="6000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2" name="Shape 282"/>
            <p:cNvSpPr/>
            <p:nvPr/>
          </p:nvSpPr>
          <p:spPr>
            <a:xfrm>
              <a:off x="10125075" y="2789238"/>
              <a:ext cx="1587"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3" name="Shape 283"/>
            <p:cNvSpPr/>
            <p:nvPr/>
          </p:nvSpPr>
          <p:spPr>
            <a:xfrm>
              <a:off x="-4110037" y="2703513"/>
              <a:ext cx="16486188" cy="134936"/>
            </a:xfrm>
            <a:custGeom>
              <a:avLst/>
              <a:gdLst/>
              <a:ahLst/>
              <a:cxnLst/>
              <a:rect l="0" t="0" r="0" b="0"/>
              <a:pathLst>
                <a:path w="120000" h="120000" extrusionOk="0">
                  <a:moveTo>
                    <a:pt x="59315" y="28000"/>
                  </a:moveTo>
                  <a:lnTo>
                    <a:pt x="59315" y="28000"/>
                  </a:lnTo>
                  <a:lnTo>
                    <a:pt x="59287" y="28000"/>
                  </a:lnTo>
                  <a:lnTo>
                    <a:pt x="59315" y="28000"/>
                  </a:lnTo>
                  <a:lnTo>
                    <a:pt x="59315" y="28000"/>
                  </a:lnTo>
                  <a:close/>
                  <a:moveTo>
                    <a:pt x="73991" y="60000"/>
                  </a:moveTo>
                  <a:lnTo>
                    <a:pt x="73991" y="60000"/>
                  </a:lnTo>
                  <a:lnTo>
                    <a:pt x="73181" y="62000"/>
                  </a:lnTo>
                  <a:lnTo>
                    <a:pt x="73265" y="62000"/>
                  </a:lnTo>
                  <a:lnTo>
                    <a:pt x="72469" y="64000"/>
                  </a:lnTo>
                  <a:cubicBezTo>
                    <a:pt x="72957" y="66000"/>
                    <a:pt x="73279" y="70000"/>
                    <a:pt x="72594" y="72000"/>
                  </a:cubicBezTo>
                  <a:cubicBezTo>
                    <a:pt x="72650" y="72000"/>
                    <a:pt x="72455" y="70000"/>
                    <a:pt x="72692" y="68000"/>
                  </a:cubicBezTo>
                  <a:cubicBezTo>
                    <a:pt x="72231" y="66000"/>
                    <a:pt x="71226" y="64000"/>
                    <a:pt x="71491" y="70000"/>
                  </a:cubicBezTo>
                  <a:cubicBezTo>
                    <a:pt x="72371" y="64000"/>
                    <a:pt x="71687" y="78000"/>
                    <a:pt x="72385" y="72000"/>
                  </a:cubicBezTo>
                  <a:cubicBezTo>
                    <a:pt x="72008" y="76000"/>
                    <a:pt x="71645" y="76000"/>
                    <a:pt x="71296" y="76000"/>
                  </a:cubicBezTo>
                  <a:cubicBezTo>
                    <a:pt x="71659" y="74000"/>
                    <a:pt x="71212" y="70000"/>
                    <a:pt x="70667" y="68000"/>
                  </a:cubicBezTo>
                  <a:cubicBezTo>
                    <a:pt x="70430" y="70000"/>
                    <a:pt x="69774" y="68000"/>
                    <a:pt x="69383" y="70000"/>
                  </a:cubicBezTo>
                  <a:cubicBezTo>
                    <a:pt x="69522" y="74000"/>
                    <a:pt x="69173" y="76000"/>
                    <a:pt x="69830" y="76000"/>
                  </a:cubicBezTo>
                  <a:cubicBezTo>
                    <a:pt x="69592" y="78000"/>
                    <a:pt x="69215" y="78000"/>
                    <a:pt x="68810" y="76000"/>
                  </a:cubicBezTo>
                  <a:cubicBezTo>
                    <a:pt x="68978" y="76000"/>
                    <a:pt x="69257" y="76000"/>
                    <a:pt x="69243" y="74000"/>
                  </a:cubicBezTo>
                  <a:cubicBezTo>
                    <a:pt x="68978" y="70000"/>
                    <a:pt x="68657" y="70000"/>
                    <a:pt x="68489" y="70000"/>
                  </a:cubicBezTo>
                  <a:lnTo>
                    <a:pt x="68084" y="70000"/>
                  </a:lnTo>
                  <a:cubicBezTo>
                    <a:pt x="68126" y="70000"/>
                    <a:pt x="68154" y="70000"/>
                    <a:pt x="68182" y="72000"/>
                  </a:cubicBezTo>
                  <a:lnTo>
                    <a:pt x="67735" y="74000"/>
                  </a:lnTo>
                  <a:cubicBezTo>
                    <a:pt x="68336" y="72000"/>
                    <a:pt x="68014" y="76000"/>
                    <a:pt x="68000" y="78000"/>
                  </a:cubicBezTo>
                  <a:cubicBezTo>
                    <a:pt x="68014" y="74000"/>
                    <a:pt x="67609" y="78000"/>
                    <a:pt x="67400" y="78000"/>
                  </a:cubicBezTo>
                  <a:lnTo>
                    <a:pt x="67861" y="82000"/>
                  </a:lnTo>
                  <a:cubicBezTo>
                    <a:pt x="67637" y="84000"/>
                    <a:pt x="67093" y="80000"/>
                    <a:pt x="67205" y="84000"/>
                  </a:cubicBezTo>
                  <a:cubicBezTo>
                    <a:pt x="68154" y="86000"/>
                    <a:pt x="68517" y="84000"/>
                    <a:pt x="69383" y="84000"/>
                  </a:cubicBezTo>
                  <a:lnTo>
                    <a:pt x="69034" y="80000"/>
                  </a:lnTo>
                  <a:cubicBezTo>
                    <a:pt x="70011" y="78000"/>
                    <a:pt x="69634" y="86000"/>
                    <a:pt x="70723" y="86000"/>
                  </a:cubicBezTo>
                  <a:cubicBezTo>
                    <a:pt x="71184" y="82000"/>
                    <a:pt x="72371" y="84000"/>
                    <a:pt x="72385" y="78000"/>
                  </a:cubicBezTo>
                  <a:cubicBezTo>
                    <a:pt x="72245" y="80000"/>
                    <a:pt x="73069" y="84000"/>
                    <a:pt x="73446" y="80000"/>
                  </a:cubicBezTo>
                  <a:cubicBezTo>
                    <a:pt x="73851" y="76000"/>
                    <a:pt x="75108" y="74000"/>
                    <a:pt x="74731" y="72000"/>
                  </a:cubicBezTo>
                  <a:cubicBezTo>
                    <a:pt x="74396" y="72000"/>
                    <a:pt x="73935" y="74000"/>
                    <a:pt x="73670" y="72000"/>
                  </a:cubicBezTo>
                  <a:lnTo>
                    <a:pt x="74312" y="70000"/>
                  </a:lnTo>
                  <a:lnTo>
                    <a:pt x="73893" y="66000"/>
                  </a:lnTo>
                  <a:cubicBezTo>
                    <a:pt x="74116" y="68000"/>
                    <a:pt x="74088" y="64000"/>
                    <a:pt x="73991" y="60000"/>
                  </a:cubicBezTo>
                  <a:close/>
                  <a:moveTo>
                    <a:pt x="76700" y="54000"/>
                  </a:moveTo>
                  <a:lnTo>
                    <a:pt x="76700" y="54000"/>
                  </a:lnTo>
                  <a:cubicBezTo>
                    <a:pt x="77132" y="64000"/>
                    <a:pt x="77593" y="72000"/>
                    <a:pt x="79590" y="70000"/>
                  </a:cubicBezTo>
                  <a:lnTo>
                    <a:pt x="79436" y="70000"/>
                  </a:lnTo>
                  <a:cubicBezTo>
                    <a:pt x="80442" y="76000"/>
                    <a:pt x="81391" y="64000"/>
                    <a:pt x="82606" y="70000"/>
                  </a:cubicBezTo>
                  <a:cubicBezTo>
                    <a:pt x="82020" y="72000"/>
                    <a:pt x="82047" y="72000"/>
                    <a:pt x="81391" y="80000"/>
                  </a:cubicBezTo>
                  <a:lnTo>
                    <a:pt x="82033" y="78000"/>
                  </a:lnTo>
                  <a:cubicBezTo>
                    <a:pt x="81852" y="82000"/>
                    <a:pt x="82480" y="80000"/>
                    <a:pt x="82955" y="80000"/>
                  </a:cubicBezTo>
                  <a:lnTo>
                    <a:pt x="82536" y="86000"/>
                  </a:lnTo>
                  <a:cubicBezTo>
                    <a:pt x="82257" y="84000"/>
                    <a:pt x="81531" y="84000"/>
                    <a:pt x="81559" y="86000"/>
                  </a:cubicBezTo>
                  <a:cubicBezTo>
                    <a:pt x="81712" y="84000"/>
                    <a:pt x="80595" y="78000"/>
                    <a:pt x="79995" y="80000"/>
                  </a:cubicBezTo>
                  <a:cubicBezTo>
                    <a:pt x="80051" y="84000"/>
                    <a:pt x="81335" y="82000"/>
                    <a:pt x="80763" y="88000"/>
                  </a:cubicBezTo>
                  <a:cubicBezTo>
                    <a:pt x="81265" y="86000"/>
                    <a:pt x="81335" y="90000"/>
                    <a:pt x="81852" y="88000"/>
                  </a:cubicBezTo>
                  <a:cubicBezTo>
                    <a:pt x="81349" y="90000"/>
                    <a:pt x="81726" y="94000"/>
                    <a:pt x="81363" y="96000"/>
                  </a:cubicBezTo>
                  <a:lnTo>
                    <a:pt x="82215" y="94000"/>
                  </a:lnTo>
                  <a:cubicBezTo>
                    <a:pt x="82243" y="96000"/>
                    <a:pt x="80958" y="98000"/>
                    <a:pt x="81670" y="102000"/>
                  </a:cubicBezTo>
                  <a:cubicBezTo>
                    <a:pt x="82020" y="100000"/>
                    <a:pt x="82941" y="104000"/>
                    <a:pt x="82955" y="98000"/>
                  </a:cubicBezTo>
                  <a:lnTo>
                    <a:pt x="82983" y="100000"/>
                  </a:lnTo>
                  <a:cubicBezTo>
                    <a:pt x="83625" y="102000"/>
                    <a:pt x="83262" y="94000"/>
                    <a:pt x="84058" y="96000"/>
                  </a:cubicBezTo>
                  <a:cubicBezTo>
                    <a:pt x="84072" y="94000"/>
                    <a:pt x="83919" y="94000"/>
                    <a:pt x="83625" y="94000"/>
                  </a:cubicBezTo>
                  <a:cubicBezTo>
                    <a:pt x="83388" y="94000"/>
                    <a:pt x="83346" y="98000"/>
                    <a:pt x="82857" y="98000"/>
                  </a:cubicBezTo>
                  <a:cubicBezTo>
                    <a:pt x="82634" y="94000"/>
                    <a:pt x="83458" y="98000"/>
                    <a:pt x="83109" y="92000"/>
                  </a:cubicBezTo>
                  <a:cubicBezTo>
                    <a:pt x="82941" y="90000"/>
                    <a:pt x="81796" y="96000"/>
                    <a:pt x="82159" y="88000"/>
                  </a:cubicBezTo>
                  <a:lnTo>
                    <a:pt x="82815" y="90000"/>
                  </a:lnTo>
                  <a:cubicBezTo>
                    <a:pt x="82829" y="86000"/>
                    <a:pt x="83290" y="86000"/>
                    <a:pt x="83276" y="82000"/>
                  </a:cubicBezTo>
                  <a:cubicBezTo>
                    <a:pt x="83681" y="80000"/>
                    <a:pt x="84044" y="86000"/>
                    <a:pt x="84449" y="82000"/>
                  </a:cubicBezTo>
                  <a:cubicBezTo>
                    <a:pt x="84617" y="80000"/>
                    <a:pt x="84323" y="74000"/>
                    <a:pt x="84994" y="76000"/>
                  </a:cubicBezTo>
                  <a:cubicBezTo>
                    <a:pt x="85510" y="82000"/>
                    <a:pt x="87046" y="82000"/>
                    <a:pt x="87633" y="80000"/>
                  </a:cubicBezTo>
                  <a:lnTo>
                    <a:pt x="88135" y="78000"/>
                  </a:lnTo>
                  <a:cubicBezTo>
                    <a:pt x="88094" y="76000"/>
                    <a:pt x="87172" y="78000"/>
                    <a:pt x="87493" y="76000"/>
                  </a:cubicBezTo>
                  <a:lnTo>
                    <a:pt x="88275" y="74000"/>
                  </a:lnTo>
                  <a:lnTo>
                    <a:pt x="88219" y="76000"/>
                  </a:lnTo>
                  <a:cubicBezTo>
                    <a:pt x="88484" y="76000"/>
                    <a:pt x="88750" y="74000"/>
                    <a:pt x="88987" y="74000"/>
                  </a:cubicBezTo>
                  <a:cubicBezTo>
                    <a:pt x="88736" y="76000"/>
                    <a:pt x="88177" y="76000"/>
                    <a:pt x="88289" y="80000"/>
                  </a:cubicBezTo>
                  <a:cubicBezTo>
                    <a:pt x="88652" y="80000"/>
                    <a:pt x="88708" y="82000"/>
                    <a:pt x="89043" y="82000"/>
                  </a:cubicBezTo>
                  <a:cubicBezTo>
                    <a:pt x="88973" y="82000"/>
                    <a:pt x="88917" y="82000"/>
                    <a:pt x="88917" y="82000"/>
                  </a:cubicBezTo>
                  <a:cubicBezTo>
                    <a:pt x="89671" y="84000"/>
                    <a:pt x="89643" y="78000"/>
                    <a:pt x="89825" y="76000"/>
                  </a:cubicBezTo>
                  <a:cubicBezTo>
                    <a:pt x="90579" y="72000"/>
                    <a:pt x="89071" y="72000"/>
                    <a:pt x="89169" y="66000"/>
                  </a:cubicBezTo>
                  <a:lnTo>
                    <a:pt x="91361" y="64000"/>
                  </a:lnTo>
                  <a:cubicBezTo>
                    <a:pt x="91165" y="66000"/>
                    <a:pt x="90984" y="68000"/>
                    <a:pt x="91054" y="70000"/>
                  </a:cubicBezTo>
                  <a:cubicBezTo>
                    <a:pt x="91584" y="72000"/>
                    <a:pt x="91068" y="72000"/>
                    <a:pt x="91822" y="72000"/>
                  </a:cubicBezTo>
                  <a:cubicBezTo>
                    <a:pt x="91766" y="66000"/>
                    <a:pt x="92771" y="70000"/>
                    <a:pt x="93302" y="66000"/>
                  </a:cubicBezTo>
                  <a:cubicBezTo>
                    <a:pt x="93553" y="68000"/>
                    <a:pt x="93609" y="68000"/>
                    <a:pt x="93064" y="68000"/>
                  </a:cubicBezTo>
                  <a:cubicBezTo>
                    <a:pt x="93120" y="72000"/>
                    <a:pt x="93846" y="72000"/>
                    <a:pt x="94112" y="72000"/>
                  </a:cubicBezTo>
                  <a:lnTo>
                    <a:pt x="94684" y="70000"/>
                  </a:lnTo>
                  <a:cubicBezTo>
                    <a:pt x="94461" y="68000"/>
                    <a:pt x="94558" y="64000"/>
                    <a:pt x="95033" y="64000"/>
                  </a:cubicBezTo>
                  <a:lnTo>
                    <a:pt x="95061" y="62000"/>
                  </a:lnTo>
                  <a:cubicBezTo>
                    <a:pt x="94279" y="62000"/>
                    <a:pt x="93078" y="56000"/>
                    <a:pt x="92590" y="60000"/>
                  </a:cubicBezTo>
                  <a:lnTo>
                    <a:pt x="92729" y="58000"/>
                  </a:lnTo>
                  <a:cubicBezTo>
                    <a:pt x="91836" y="56000"/>
                    <a:pt x="90788" y="66000"/>
                    <a:pt x="90370" y="58000"/>
                  </a:cubicBezTo>
                  <a:cubicBezTo>
                    <a:pt x="90411" y="56000"/>
                    <a:pt x="90188" y="58000"/>
                    <a:pt x="90202" y="54000"/>
                  </a:cubicBezTo>
                  <a:lnTo>
                    <a:pt x="89546" y="56000"/>
                  </a:lnTo>
                  <a:lnTo>
                    <a:pt x="89685" y="54000"/>
                  </a:lnTo>
                  <a:lnTo>
                    <a:pt x="88568" y="56000"/>
                  </a:lnTo>
                  <a:lnTo>
                    <a:pt x="88596" y="54000"/>
                  </a:lnTo>
                  <a:lnTo>
                    <a:pt x="87312" y="64000"/>
                  </a:lnTo>
                  <a:cubicBezTo>
                    <a:pt x="87312" y="66000"/>
                    <a:pt x="87340" y="66000"/>
                    <a:pt x="87158" y="68000"/>
                  </a:cubicBezTo>
                  <a:cubicBezTo>
                    <a:pt x="86990" y="68000"/>
                    <a:pt x="86851" y="68000"/>
                    <a:pt x="86725" y="68000"/>
                  </a:cubicBezTo>
                  <a:cubicBezTo>
                    <a:pt x="86725" y="68000"/>
                    <a:pt x="86725" y="68000"/>
                    <a:pt x="86725" y="68000"/>
                  </a:cubicBezTo>
                  <a:lnTo>
                    <a:pt x="86725" y="68000"/>
                  </a:lnTo>
                  <a:cubicBezTo>
                    <a:pt x="86446" y="68000"/>
                    <a:pt x="86264" y="64000"/>
                    <a:pt x="85929" y="64000"/>
                  </a:cubicBezTo>
                  <a:lnTo>
                    <a:pt x="86976" y="64000"/>
                  </a:lnTo>
                  <a:cubicBezTo>
                    <a:pt x="87060" y="60000"/>
                    <a:pt x="86962" y="58000"/>
                    <a:pt x="86460" y="54000"/>
                  </a:cubicBezTo>
                  <a:cubicBezTo>
                    <a:pt x="86669" y="54000"/>
                    <a:pt x="86753" y="52000"/>
                    <a:pt x="86502" y="52000"/>
                  </a:cubicBezTo>
                  <a:cubicBezTo>
                    <a:pt x="86460" y="52000"/>
                    <a:pt x="85818" y="54000"/>
                    <a:pt x="86055" y="56000"/>
                  </a:cubicBezTo>
                  <a:cubicBezTo>
                    <a:pt x="85063" y="58000"/>
                    <a:pt x="83472" y="50000"/>
                    <a:pt x="81964" y="56000"/>
                  </a:cubicBezTo>
                  <a:cubicBezTo>
                    <a:pt x="83039" y="52000"/>
                    <a:pt x="81098" y="50000"/>
                    <a:pt x="82299" y="50000"/>
                  </a:cubicBezTo>
                  <a:cubicBezTo>
                    <a:pt x="81461" y="44000"/>
                    <a:pt x="81573" y="54000"/>
                    <a:pt x="80721" y="54000"/>
                  </a:cubicBezTo>
                  <a:cubicBezTo>
                    <a:pt x="80651" y="52000"/>
                    <a:pt x="81182" y="54000"/>
                    <a:pt x="81377" y="50000"/>
                  </a:cubicBezTo>
                  <a:cubicBezTo>
                    <a:pt x="79967" y="48000"/>
                    <a:pt x="78989" y="58000"/>
                    <a:pt x="77607" y="58000"/>
                  </a:cubicBezTo>
                  <a:lnTo>
                    <a:pt x="77551" y="54000"/>
                  </a:lnTo>
                  <a:lnTo>
                    <a:pt x="76700" y="54000"/>
                  </a:lnTo>
                  <a:close/>
                  <a:moveTo>
                    <a:pt x="99767" y="64000"/>
                  </a:moveTo>
                  <a:lnTo>
                    <a:pt x="99767" y="64000"/>
                  </a:lnTo>
                  <a:cubicBezTo>
                    <a:pt x="99851" y="64000"/>
                    <a:pt x="99878" y="62000"/>
                    <a:pt x="99878" y="62000"/>
                  </a:cubicBezTo>
                  <a:cubicBezTo>
                    <a:pt x="98133" y="72000"/>
                    <a:pt x="96709" y="74000"/>
                    <a:pt x="95773" y="72000"/>
                  </a:cubicBezTo>
                  <a:cubicBezTo>
                    <a:pt x="95955" y="76000"/>
                    <a:pt x="96793" y="80000"/>
                    <a:pt x="97198" y="82000"/>
                  </a:cubicBezTo>
                  <a:lnTo>
                    <a:pt x="96848" y="86000"/>
                  </a:lnTo>
                  <a:lnTo>
                    <a:pt x="96625" y="82000"/>
                  </a:lnTo>
                  <a:lnTo>
                    <a:pt x="96011" y="86000"/>
                  </a:lnTo>
                  <a:cubicBezTo>
                    <a:pt x="96178" y="88000"/>
                    <a:pt x="96681" y="88000"/>
                    <a:pt x="97002" y="90000"/>
                  </a:cubicBezTo>
                  <a:lnTo>
                    <a:pt x="98384" y="82000"/>
                  </a:lnTo>
                  <a:lnTo>
                    <a:pt x="97547" y="80000"/>
                  </a:lnTo>
                  <a:cubicBezTo>
                    <a:pt x="97770" y="80000"/>
                    <a:pt x="98887" y="80000"/>
                    <a:pt x="99334" y="80000"/>
                  </a:cubicBezTo>
                  <a:cubicBezTo>
                    <a:pt x="99348" y="76000"/>
                    <a:pt x="98580" y="74000"/>
                    <a:pt x="98482" y="78000"/>
                  </a:cubicBezTo>
                  <a:cubicBezTo>
                    <a:pt x="98398" y="74000"/>
                    <a:pt x="99278" y="76000"/>
                    <a:pt x="98720" y="72000"/>
                  </a:cubicBezTo>
                  <a:cubicBezTo>
                    <a:pt x="99376" y="68000"/>
                    <a:pt x="100437" y="72000"/>
                    <a:pt x="100926" y="74000"/>
                  </a:cubicBezTo>
                  <a:lnTo>
                    <a:pt x="101010" y="78000"/>
                  </a:lnTo>
                  <a:cubicBezTo>
                    <a:pt x="101540" y="82000"/>
                    <a:pt x="101373" y="72000"/>
                    <a:pt x="102001" y="76000"/>
                  </a:cubicBezTo>
                  <a:cubicBezTo>
                    <a:pt x="101219" y="76000"/>
                    <a:pt x="102141" y="82000"/>
                    <a:pt x="101512" y="82000"/>
                  </a:cubicBezTo>
                  <a:cubicBezTo>
                    <a:pt x="101708" y="84000"/>
                    <a:pt x="101512" y="88000"/>
                    <a:pt x="102141" y="88000"/>
                  </a:cubicBezTo>
                  <a:cubicBezTo>
                    <a:pt x="102657" y="80000"/>
                    <a:pt x="102797" y="92000"/>
                    <a:pt x="103299" y="86000"/>
                  </a:cubicBezTo>
                  <a:cubicBezTo>
                    <a:pt x="103621" y="88000"/>
                    <a:pt x="102936" y="90000"/>
                    <a:pt x="103579" y="92000"/>
                  </a:cubicBezTo>
                  <a:cubicBezTo>
                    <a:pt x="104333" y="88000"/>
                    <a:pt x="104291" y="86000"/>
                    <a:pt x="104333" y="80000"/>
                  </a:cubicBezTo>
                  <a:cubicBezTo>
                    <a:pt x="103635" y="78000"/>
                    <a:pt x="103551" y="86000"/>
                    <a:pt x="102978" y="84000"/>
                  </a:cubicBezTo>
                  <a:lnTo>
                    <a:pt x="104109" y="76000"/>
                  </a:lnTo>
                  <a:cubicBezTo>
                    <a:pt x="103900" y="76000"/>
                    <a:pt x="103746" y="76000"/>
                    <a:pt x="103621" y="76000"/>
                  </a:cubicBezTo>
                  <a:cubicBezTo>
                    <a:pt x="103844" y="76000"/>
                    <a:pt x="104040" y="74000"/>
                    <a:pt x="104207" y="72000"/>
                  </a:cubicBezTo>
                  <a:lnTo>
                    <a:pt x="104472" y="70000"/>
                  </a:lnTo>
                  <a:cubicBezTo>
                    <a:pt x="103830" y="70000"/>
                    <a:pt x="103258" y="70000"/>
                    <a:pt x="103160" y="68000"/>
                  </a:cubicBezTo>
                  <a:lnTo>
                    <a:pt x="103244" y="64000"/>
                  </a:lnTo>
                  <a:cubicBezTo>
                    <a:pt x="103020" y="62000"/>
                    <a:pt x="102657" y="64000"/>
                    <a:pt x="102476" y="66000"/>
                  </a:cubicBezTo>
                  <a:cubicBezTo>
                    <a:pt x="101917" y="66000"/>
                    <a:pt x="101345" y="68000"/>
                    <a:pt x="101219" y="66000"/>
                  </a:cubicBezTo>
                  <a:lnTo>
                    <a:pt x="101428" y="64000"/>
                  </a:lnTo>
                  <a:lnTo>
                    <a:pt x="99767" y="64000"/>
                  </a:lnTo>
                  <a:close/>
                  <a:moveTo>
                    <a:pt x="108689" y="78000"/>
                  </a:moveTo>
                  <a:lnTo>
                    <a:pt x="108689" y="78000"/>
                  </a:lnTo>
                  <a:lnTo>
                    <a:pt x="108843" y="80000"/>
                  </a:lnTo>
                  <a:lnTo>
                    <a:pt x="108410" y="82000"/>
                  </a:lnTo>
                  <a:cubicBezTo>
                    <a:pt x="107642" y="82000"/>
                    <a:pt x="107014" y="74000"/>
                    <a:pt x="106316" y="80000"/>
                  </a:cubicBezTo>
                  <a:cubicBezTo>
                    <a:pt x="105994" y="78000"/>
                    <a:pt x="105813" y="74000"/>
                    <a:pt x="105645" y="72000"/>
                  </a:cubicBezTo>
                  <a:lnTo>
                    <a:pt x="106078" y="72000"/>
                  </a:lnTo>
                  <a:cubicBezTo>
                    <a:pt x="108033" y="64000"/>
                    <a:pt x="107097" y="82000"/>
                    <a:pt x="108689" y="78000"/>
                  </a:cubicBezTo>
                  <a:close/>
                  <a:moveTo>
                    <a:pt x="61228" y="86000"/>
                  </a:moveTo>
                  <a:lnTo>
                    <a:pt x="61228" y="86000"/>
                  </a:lnTo>
                  <a:cubicBezTo>
                    <a:pt x="61452" y="80000"/>
                    <a:pt x="62206" y="80000"/>
                    <a:pt x="62248" y="76000"/>
                  </a:cubicBezTo>
                  <a:cubicBezTo>
                    <a:pt x="62303" y="74000"/>
                    <a:pt x="62136" y="74000"/>
                    <a:pt x="61954" y="74000"/>
                  </a:cubicBezTo>
                  <a:lnTo>
                    <a:pt x="61326" y="72000"/>
                  </a:lnTo>
                  <a:cubicBezTo>
                    <a:pt x="61312" y="74000"/>
                    <a:pt x="61270" y="74000"/>
                    <a:pt x="61200" y="74000"/>
                  </a:cubicBezTo>
                  <a:cubicBezTo>
                    <a:pt x="61424" y="76000"/>
                    <a:pt x="61563" y="76000"/>
                    <a:pt x="61480" y="80000"/>
                  </a:cubicBezTo>
                  <a:cubicBezTo>
                    <a:pt x="60907" y="74000"/>
                    <a:pt x="60963" y="84000"/>
                    <a:pt x="60349" y="84000"/>
                  </a:cubicBezTo>
                  <a:cubicBezTo>
                    <a:pt x="60153" y="86000"/>
                    <a:pt x="61033" y="86000"/>
                    <a:pt x="61228" y="86000"/>
                  </a:cubicBezTo>
                  <a:close/>
                  <a:moveTo>
                    <a:pt x="57654" y="74000"/>
                  </a:moveTo>
                  <a:lnTo>
                    <a:pt x="57654" y="74000"/>
                  </a:lnTo>
                  <a:lnTo>
                    <a:pt x="57779" y="70000"/>
                  </a:lnTo>
                  <a:lnTo>
                    <a:pt x="57416" y="70000"/>
                  </a:lnTo>
                  <a:cubicBezTo>
                    <a:pt x="57458" y="72000"/>
                    <a:pt x="57500" y="74000"/>
                    <a:pt x="57654" y="74000"/>
                  </a:cubicBezTo>
                  <a:close/>
                  <a:moveTo>
                    <a:pt x="56537" y="70000"/>
                  </a:moveTo>
                  <a:lnTo>
                    <a:pt x="56537" y="70000"/>
                  </a:lnTo>
                  <a:lnTo>
                    <a:pt x="56592" y="70000"/>
                  </a:lnTo>
                  <a:lnTo>
                    <a:pt x="56202" y="68000"/>
                  </a:lnTo>
                  <a:cubicBezTo>
                    <a:pt x="56257" y="70000"/>
                    <a:pt x="56355" y="70000"/>
                    <a:pt x="56537" y="70000"/>
                  </a:cubicBezTo>
                  <a:close/>
                  <a:moveTo>
                    <a:pt x="67191" y="70000"/>
                  </a:moveTo>
                  <a:lnTo>
                    <a:pt x="67191" y="70000"/>
                  </a:lnTo>
                  <a:cubicBezTo>
                    <a:pt x="67135" y="70000"/>
                    <a:pt x="67079" y="70000"/>
                    <a:pt x="67051" y="70000"/>
                  </a:cubicBezTo>
                  <a:lnTo>
                    <a:pt x="67191" y="70000"/>
                  </a:lnTo>
                  <a:close/>
                  <a:moveTo>
                    <a:pt x="66716" y="74000"/>
                  </a:moveTo>
                  <a:lnTo>
                    <a:pt x="66716" y="74000"/>
                  </a:lnTo>
                  <a:cubicBezTo>
                    <a:pt x="67260" y="76000"/>
                    <a:pt x="67135" y="74000"/>
                    <a:pt x="67218" y="72000"/>
                  </a:cubicBezTo>
                  <a:lnTo>
                    <a:pt x="66646" y="72000"/>
                  </a:lnTo>
                  <a:cubicBezTo>
                    <a:pt x="66716" y="72000"/>
                    <a:pt x="66758" y="74000"/>
                    <a:pt x="66716" y="74000"/>
                  </a:cubicBezTo>
                  <a:close/>
                  <a:moveTo>
                    <a:pt x="66032" y="58000"/>
                  </a:moveTo>
                  <a:lnTo>
                    <a:pt x="66032" y="58000"/>
                  </a:lnTo>
                  <a:lnTo>
                    <a:pt x="63155" y="56000"/>
                  </a:lnTo>
                  <a:cubicBezTo>
                    <a:pt x="64831" y="66000"/>
                    <a:pt x="66018" y="72000"/>
                    <a:pt x="63211" y="74000"/>
                  </a:cubicBezTo>
                  <a:lnTo>
                    <a:pt x="63030" y="74000"/>
                  </a:lnTo>
                  <a:cubicBezTo>
                    <a:pt x="63393" y="76000"/>
                    <a:pt x="64035" y="76000"/>
                    <a:pt x="64621" y="74000"/>
                  </a:cubicBezTo>
                  <a:cubicBezTo>
                    <a:pt x="65096" y="70000"/>
                    <a:pt x="66646" y="58000"/>
                    <a:pt x="66632" y="56000"/>
                  </a:cubicBezTo>
                  <a:cubicBezTo>
                    <a:pt x="66464" y="54000"/>
                    <a:pt x="66213" y="56000"/>
                    <a:pt x="65906" y="56000"/>
                  </a:cubicBezTo>
                  <a:lnTo>
                    <a:pt x="66032" y="58000"/>
                  </a:lnTo>
                  <a:close/>
                  <a:moveTo>
                    <a:pt x="4859" y="80000"/>
                  </a:moveTo>
                  <a:lnTo>
                    <a:pt x="4859" y="80000"/>
                  </a:lnTo>
                  <a:cubicBezTo>
                    <a:pt x="4915" y="80000"/>
                    <a:pt x="4942" y="80000"/>
                    <a:pt x="4970" y="80000"/>
                  </a:cubicBezTo>
                  <a:cubicBezTo>
                    <a:pt x="4942" y="80000"/>
                    <a:pt x="4970" y="80000"/>
                    <a:pt x="4859" y="80000"/>
                  </a:cubicBezTo>
                  <a:close/>
                  <a:moveTo>
                    <a:pt x="51845" y="78000"/>
                  </a:moveTo>
                  <a:lnTo>
                    <a:pt x="51845" y="78000"/>
                  </a:lnTo>
                  <a:lnTo>
                    <a:pt x="51649" y="80000"/>
                  </a:lnTo>
                  <a:lnTo>
                    <a:pt x="51747" y="78000"/>
                  </a:lnTo>
                  <a:lnTo>
                    <a:pt x="51259" y="78000"/>
                  </a:lnTo>
                  <a:lnTo>
                    <a:pt x="51049" y="78000"/>
                  </a:lnTo>
                  <a:cubicBezTo>
                    <a:pt x="51077" y="78000"/>
                    <a:pt x="51105" y="78000"/>
                    <a:pt x="51119" y="78000"/>
                  </a:cubicBezTo>
                  <a:lnTo>
                    <a:pt x="50965" y="76000"/>
                  </a:lnTo>
                  <a:cubicBezTo>
                    <a:pt x="50574" y="80000"/>
                    <a:pt x="49597" y="84000"/>
                    <a:pt x="49318" y="86000"/>
                  </a:cubicBezTo>
                  <a:cubicBezTo>
                    <a:pt x="48941" y="88000"/>
                    <a:pt x="48494" y="88000"/>
                    <a:pt x="48201" y="88000"/>
                  </a:cubicBezTo>
                  <a:cubicBezTo>
                    <a:pt x="48466" y="88000"/>
                    <a:pt x="48815" y="88000"/>
                    <a:pt x="48717" y="86000"/>
                  </a:cubicBezTo>
                  <a:cubicBezTo>
                    <a:pt x="48173" y="84000"/>
                    <a:pt x="47907" y="78000"/>
                    <a:pt x="46986" y="82000"/>
                  </a:cubicBezTo>
                  <a:lnTo>
                    <a:pt x="47530" y="82000"/>
                  </a:lnTo>
                  <a:lnTo>
                    <a:pt x="46302" y="90000"/>
                  </a:lnTo>
                  <a:cubicBezTo>
                    <a:pt x="45883" y="88000"/>
                    <a:pt x="46916" y="86000"/>
                    <a:pt x="47084" y="84000"/>
                  </a:cubicBezTo>
                  <a:cubicBezTo>
                    <a:pt x="46134" y="88000"/>
                    <a:pt x="45338" y="78000"/>
                    <a:pt x="44905" y="84000"/>
                  </a:cubicBezTo>
                  <a:cubicBezTo>
                    <a:pt x="44835" y="80000"/>
                    <a:pt x="44738" y="74000"/>
                    <a:pt x="44109" y="74000"/>
                  </a:cubicBezTo>
                  <a:cubicBezTo>
                    <a:pt x="44556" y="80000"/>
                    <a:pt x="43732" y="78000"/>
                    <a:pt x="44109" y="82000"/>
                  </a:cubicBezTo>
                  <a:cubicBezTo>
                    <a:pt x="43886" y="84000"/>
                    <a:pt x="43411" y="82000"/>
                    <a:pt x="43369" y="84000"/>
                  </a:cubicBezTo>
                  <a:lnTo>
                    <a:pt x="43425" y="82000"/>
                  </a:lnTo>
                  <a:cubicBezTo>
                    <a:pt x="42364" y="76000"/>
                    <a:pt x="42015" y="86000"/>
                    <a:pt x="41554" y="90000"/>
                  </a:cubicBezTo>
                  <a:cubicBezTo>
                    <a:pt x="40283" y="92000"/>
                    <a:pt x="39697" y="90000"/>
                    <a:pt x="38650" y="90000"/>
                  </a:cubicBezTo>
                  <a:cubicBezTo>
                    <a:pt x="38608" y="88000"/>
                    <a:pt x="38329" y="80000"/>
                    <a:pt x="37910" y="80000"/>
                  </a:cubicBezTo>
                  <a:cubicBezTo>
                    <a:pt x="37714" y="84000"/>
                    <a:pt x="36765" y="86000"/>
                    <a:pt x="36667" y="90000"/>
                  </a:cubicBezTo>
                  <a:cubicBezTo>
                    <a:pt x="37421" y="92000"/>
                    <a:pt x="37281" y="86000"/>
                    <a:pt x="37728" y="86000"/>
                  </a:cubicBezTo>
                  <a:cubicBezTo>
                    <a:pt x="38105" y="90000"/>
                    <a:pt x="37770" y="90000"/>
                    <a:pt x="38273" y="92000"/>
                  </a:cubicBezTo>
                  <a:cubicBezTo>
                    <a:pt x="37868" y="92000"/>
                    <a:pt x="36416" y="96000"/>
                    <a:pt x="35969" y="92000"/>
                  </a:cubicBezTo>
                  <a:lnTo>
                    <a:pt x="36122" y="90000"/>
                  </a:lnTo>
                  <a:cubicBezTo>
                    <a:pt x="35410" y="88000"/>
                    <a:pt x="35271" y="78000"/>
                    <a:pt x="34084" y="84000"/>
                  </a:cubicBezTo>
                  <a:lnTo>
                    <a:pt x="33511" y="86000"/>
                  </a:lnTo>
                  <a:cubicBezTo>
                    <a:pt x="33539" y="86000"/>
                    <a:pt x="33539" y="86000"/>
                    <a:pt x="33553" y="86000"/>
                  </a:cubicBezTo>
                  <a:cubicBezTo>
                    <a:pt x="32618" y="86000"/>
                    <a:pt x="32869" y="80000"/>
                    <a:pt x="31836" y="84000"/>
                  </a:cubicBezTo>
                  <a:cubicBezTo>
                    <a:pt x="31919" y="84000"/>
                    <a:pt x="31878" y="84000"/>
                    <a:pt x="31947" y="84000"/>
                  </a:cubicBezTo>
                  <a:cubicBezTo>
                    <a:pt x="31361" y="80000"/>
                    <a:pt x="30774" y="86000"/>
                    <a:pt x="30328" y="88000"/>
                  </a:cubicBezTo>
                  <a:cubicBezTo>
                    <a:pt x="30062" y="84000"/>
                    <a:pt x="30397" y="84000"/>
                    <a:pt x="30565" y="80000"/>
                  </a:cubicBezTo>
                  <a:cubicBezTo>
                    <a:pt x="29532" y="80000"/>
                    <a:pt x="28415" y="86000"/>
                    <a:pt x="27772" y="90000"/>
                  </a:cubicBezTo>
                  <a:lnTo>
                    <a:pt x="27102" y="88000"/>
                  </a:lnTo>
                  <a:cubicBezTo>
                    <a:pt x="27493" y="86000"/>
                    <a:pt x="27982" y="82000"/>
                    <a:pt x="27856" y="80000"/>
                  </a:cubicBezTo>
                  <a:cubicBezTo>
                    <a:pt x="27493" y="82000"/>
                    <a:pt x="27563" y="84000"/>
                    <a:pt x="27046" y="82000"/>
                  </a:cubicBezTo>
                  <a:cubicBezTo>
                    <a:pt x="27130" y="80000"/>
                    <a:pt x="27353" y="78000"/>
                    <a:pt x="27591" y="74000"/>
                  </a:cubicBezTo>
                  <a:cubicBezTo>
                    <a:pt x="26530" y="70000"/>
                    <a:pt x="27353" y="84000"/>
                    <a:pt x="26599" y="76000"/>
                  </a:cubicBezTo>
                  <a:cubicBezTo>
                    <a:pt x="26264" y="76000"/>
                    <a:pt x="26069" y="80000"/>
                    <a:pt x="26041" y="82000"/>
                  </a:cubicBezTo>
                  <a:lnTo>
                    <a:pt x="25427" y="78000"/>
                  </a:lnTo>
                  <a:cubicBezTo>
                    <a:pt x="25357" y="82000"/>
                    <a:pt x="24603" y="82000"/>
                    <a:pt x="24114" y="84000"/>
                  </a:cubicBezTo>
                  <a:cubicBezTo>
                    <a:pt x="24044" y="84000"/>
                    <a:pt x="24505" y="88000"/>
                    <a:pt x="24700" y="86000"/>
                  </a:cubicBezTo>
                  <a:cubicBezTo>
                    <a:pt x="24659" y="88000"/>
                    <a:pt x="24128" y="90000"/>
                    <a:pt x="23793" y="90000"/>
                  </a:cubicBezTo>
                  <a:cubicBezTo>
                    <a:pt x="23667" y="82000"/>
                    <a:pt x="21587" y="92000"/>
                    <a:pt x="21978" y="82000"/>
                  </a:cubicBezTo>
                  <a:cubicBezTo>
                    <a:pt x="20470" y="84000"/>
                    <a:pt x="18333" y="86000"/>
                    <a:pt x="17328" y="88000"/>
                  </a:cubicBezTo>
                  <a:cubicBezTo>
                    <a:pt x="17007" y="86000"/>
                    <a:pt x="16336" y="86000"/>
                    <a:pt x="16727" y="82000"/>
                  </a:cubicBezTo>
                  <a:cubicBezTo>
                    <a:pt x="15513" y="82000"/>
                    <a:pt x="14884" y="90000"/>
                    <a:pt x="13670" y="88000"/>
                  </a:cubicBezTo>
                  <a:cubicBezTo>
                    <a:pt x="13572" y="88000"/>
                    <a:pt x="14214" y="88000"/>
                    <a:pt x="14172" y="86000"/>
                  </a:cubicBezTo>
                  <a:cubicBezTo>
                    <a:pt x="13376" y="88000"/>
                    <a:pt x="12734" y="82000"/>
                    <a:pt x="11505" y="84000"/>
                  </a:cubicBezTo>
                  <a:cubicBezTo>
                    <a:pt x="11715" y="84000"/>
                    <a:pt x="11771" y="82000"/>
                    <a:pt x="11798" y="82000"/>
                  </a:cubicBezTo>
                  <a:cubicBezTo>
                    <a:pt x="11826" y="82000"/>
                    <a:pt x="11296" y="84000"/>
                    <a:pt x="10975" y="86000"/>
                  </a:cubicBezTo>
                  <a:cubicBezTo>
                    <a:pt x="10793" y="84000"/>
                    <a:pt x="11212" y="84000"/>
                    <a:pt x="11114" y="84000"/>
                  </a:cubicBezTo>
                  <a:cubicBezTo>
                    <a:pt x="8740" y="80000"/>
                    <a:pt x="6925" y="90000"/>
                    <a:pt x="4565" y="88000"/>
                  </a:cubicBezTo>
                  <a:cubicBezTo>
                    <a:pt x="5250" y="88000"/>
                    <a:pt x="5501" y="84000"/>
                    <a:pt x="5501" y="82000"/>
                  </a:cubicBezTo>
                  <a:lnTo>
                    <a:pt x="4845" y="82000"/>
                  </a:lnTo>
                  <a:cubicBezTo>
                    <a:pt x="4593" y="84000"/>
                    <a:pt x="4091" y="84000"/>
                    <a:pt x="3672" y="86000"/>
                  </a:cubicBezTo>
                  <a:cubicBezTo>
                    <a:pt x="3630" y="84000"/>
                    <a:pt x="3420" y="84000"/>
                    <a:pt x="3630" y="82000"/>
                  </a:cubicBezTo>
                  <a:cubicBezTo>
                    <a:pt x="2331" y="76000"/>
                    <a:pt x="1591" y="90000"/>
                    <a:pt x="0" y="88000"/>
                  </a:cubicBezTo>
                  <a:lnTo>
                    <a:pt x="1926" y="78000"/>
                  </a:lnTo>
                  <a:lnTo>
                    <a:pt x="1452" y="74000"/>
                  </a:lnTo>
                  <a:lnTo>
                    <a:pt x="2303" y="70000"/>
                  </a:lnTo>
                  <a:cubicBezTo>
                    <a:pt x="1801" y="66000"/>
                    <a:pt x="1354" y="72000"/>
                    <a:pt x="1284" y="68000"/>
                  </a:cubicBezTo>
                  <a:cubicBezTo>
                    <a:pt x="1396" y="68000"/>
                    <a:pt x="1661" y="68000"/>
                    <a:pt x="1661" y="66000"/>
                  </a:cubicBezTo>
                  <a:cubicBezTo>
                    <a:pt x="1172" y="64000"/>
                    <a:pt x="1144" y="68000"/>
                    <a:pt x="767" y="68000"/>
                  </a:cubicBezTo>
                  <a:cubicBezTo>
                    <a:pt x="1745" y="60000"/>
                    <a:pt x="3630" y="62000"/>
                    <a:pt x="4649" y="60000"/>
                  </a:cubicBezTo>
                  <a:cubicBezTo>
                    <a:pt x="4817" y="60000"/>
                    <a:pt x="4524" y="62000"/>
                    <a:pt x="4496" y="62000"/>
                  </a:cubicBezTo>
                  <a:cubicBezTo>
                    <a:pt x="4901" y="62000"/>
                    <a:pt x="5152" y="64000"/>
                    <a:pt x="5683" y="64000"/>
                  </a:cubicBezTo>
                  <a:cubicBezTo>
                    <a:pt x="6004" y="60000"/>
                    <a:pt x="5431" y="60000"/>
                    <a:pt x="5180" y="60000"/>
                  </a:cubicBezTo>
                  <a:cubicBezTo>
                    <a:pt x="5208" y="58000"/>
                    <a:pt x="5333" y="58000"/>
                    <a:pt x="5627" y="58000"/>
                  </a:cubicBezTo>
                  <a:cubicBezTo>
                    <a:pt x="5696" y="62000"/>
                    <a:pt x="7205" y="60000"/>
                    <a:pt x="7582" y="64000"/>
                  </a:cubicBezTo>
                  <a:cubicBezTo>
                    <a:pt x="9117" y="64000"/>
                    <a:pt x="7330" y="54000"/>
                    <a:pt x="8838" y="56000"/>
                  </a:cubicBezTo>
                  <a:lnTo>
                    <a:pt x="9285" y="60000"/>
                  </a:lnTo>
                  <a:cubicBezTo>
                    <a:pt x="10151" y="58000"/>
                    <a:pt x="11282" y="54000"/>
                    <a:pt x="12259" y="56000"/>
                  </a:cubicBezTo>
                  <a:lnTo>
                    <a:pt x="12064" y="56000"/>
                  </a:lnTo>
                  <a:cubicBezTo>
                    <a:pt x="11924" y="58000"/>
                    <a:pt x="12148" y="58000"/>
                    <a:pt x="12245" y="60000"/>
                  </a:cubicBezTo>
                  <a:cubicBezTo>
                    <a:pt x="12999" y="62000"/>
                    <a:pt x="13670" y="56000"/>
                    <a:pt x="14116" y="60000"/>
                  </a:cubicBezTo>
                  <a:cubicBezTo>
                    <a:pt x="14968" y="56000"/>
                    <a:pt x="16378" y="52000"/>
                    <a:pt x="17356" y="50000"/>
                  </a:cubicBezTo>
                  <a:cubicBezTo>
                    <a:pt x="17621" y="56000"/>
                    <a:pt x="16085" y="56000"/>
                    <a:pt x="15680" y="60000"/>
                  </a:cubicBezTo>
                  <a:lnTo>
                    <a:pt x="16574" y="60000"/>
                  </a:lnTo>
                  <a:cubicBezTo>
                    <a:pt x="16015" y="60000"/>
                    <a:pt x="15806" y="62000"/>
                    <a:pt x="15471" y="64000"/>
                  </a:cubicBezTo>
                  <a:cubicBezTo>
                    <a:pt x="16253" y="66000"/>
                    <a:pt x="16504" y="60000"/>
                    <a:pt x="17244" y="60000"/>
                  </a:cubicBezTo>
                  <a:cubicBezTo>
                    <a:pt x="17188" y="60000"/>
                    <a:pt x="17286" y="62000"/>
                    <a:pt x="17621" y="62000"/>
                  </a:cubicBezTo>
                  <a:lnTo>
                    <a:pt x="17719" y="58000"/>
                  </a:lnTo>
                  <a:cubicBezTo>
                    <a:pt x="17719" y="58000"/>
                    <a:pt x="17761" y="58000"/>
                    <a:pt x="17872" y="58000"/>
                  </a:cubicBezTo>
                  <a:lnTo>
                    <a:pt x="19171" y="56000"/>
                  </a:lnTo>
                  <a:cubicBezTo>
                    <a:pt x="18892" y="54000"/>
                    <a:pt x="18878" y="52000"/>
                    <a:pt x="18543" y="52000"/>
                  </a:cubicBezTo>
                  <a:cubicBezTo>
                    <a:pt x="18668" y="54000"/>
                    <a:pt x="18375" y="54000"/>
                    <a:pt x="18040" y="54000"/>
                  </a:cubicBezTo>
                  <a:cubicBezTo>
                    <a:pt x="18333" y="52000"/>
                    <a:pt x="17719" y="52000"/>
                    <a:pt x="17719" y="50000"/>
                  </a:cubicBezTo>
                  <a:cubicBezTo>
                    <a:pt x="18403" y="50000"/>
                    <a:pt x="19227" y="50000"/>
                    <a:pt x="19674" y="48000"/>
                  </a:cubicBezTo>
                  <a:lnTo>
                    <a:pt x="19813" y="52000"/>
                  </a:lnTo>
                  <a:lnTo>
                    <a:pt x="21587" y="52000"/>
                  </a:lnTo>
                  <a:lnTo>
                    <a:pt x="21447" y="54000"/>
                  </a:lnTo>
                  <a:cubicBezTo>
                    <a:pt x="22215" y="54000"/>
                    <a:pt x="22983" y="52000"/>
                    <a:pt x="23667" y="56000"/>
                  </a:cubicBezTo>
                  <a:cubicBezTo>
                    <a:pt x="24365" y="52000"/>
                    <a:pt x="25231" y="48000"/>
                    <a:pt x="25804" y="44000"/>
                  </a:cubicBezTo>
                  <a:cubicBezTo>
                    <a:pt x="26097" y="40000"/>
                    <a:pt x="27828" y="50000"/>
                    <a:pt x="28610" y="42000"/>
                  </a:cubicBezTo>
                  <a:cubicBezTo>
                    <a:pt x="28652" y="44000"/>
                    <a:pt x="28066" y="46000"/>
                    <a:pt x="27800" y="48000"/>
                  </a:cubicBezTo>
                  <a:cubicBezTo>
                    <a:pt x="28317" y="48000"/>
                    <a:pt x="28736" y="44000"/>
                    <a:pt x="28903" y="48000"/>
                  </a:cubicBezTo>
                  <a:cubicBezTo>
                    <a:pt x="27730" y="46000"/>
                    <a:pt x="28959" y="52000"/>
                    <a:pt x="28443" y="54000"/>
                  </a:cubicBezTo>
                  <a:cubicBezTo>
                    <a:pt x="28987" y="54000"/>
                    <a:pt x="29560" y="52000"/>
                    <a:pt x="29825" y="50000"/>
                  </a:cubicBezTo>
                  <a:cubicBezTo>
                    <a:pt x="28945" y="50000"/>
                    <a:pt x="30132" y="44000"/>
                    <a:pt x="29239" y="46000"/>
                  </a:cubicBezTo>
                  <a:cubicBezTo>
                    <a:pt x="29937" y="42000"/>
                    <a:pt x="30872" y="40000"/>
                    <a:pt x="31696" y="42000"/>
                  </a:cubicBezTo>
                  <a:cubicBezTo>
                    <a:pt x="31696" y="44000"/>
                    <a:pt x="31794" y="44000"/>
                    <a:pt x="32101" y="46000"/>
                  </a:cubicBezTo>
                  <a:lnTo>
                    <a:pt x="32352" y="42000"/>
                  </a:lnTo>
                  <a:cubicBezTo>
                    <a:pt x="32729" y="42000"/>
                    <a:pt x="31598" y="46000"/>
                    <a:pt x="32380" y="46000"/>
                  </a:cubicBezTo>
                  <a:cubicBezTo>
                    <a:pt x="33176" y="42000"/>
                    <a:pt x="34782" y="50000"/>
                    <a:pt x="35131" y="40000"/>
                  </a:cubicBezTo>
                  <a:cubicBezTo>
                    <a:pt x="35745" y="44000"/>
                    <a:pt x="33972" y="44000"/>
                    <a:pt x="34894" y="48000"/>
                  </a:cubicBezTo>
                  <a:cubicBezTo>
                    <a:pt x="34363" y="52000"/>
                    <a:pt x="33623" y="48000"/>
                    <a:pt x="33455" y="52000"/>
                  </a:cubicBezTo>
                  <a:cubicBezTo>
                    <a:pt x="33972" y="52000"/>
                    <a:pt x="33637" y="56000"/>
                    <a:pt x="33972" y="56000"/>
                  </a:cubicBezTo>
                  <a:lnTo>
                    <a:pt x="34558" y="54000"/>
                  </a:lnTo>
                  <a:lnTo>
                    <a:pt x="34433" y="54000"/>
                  </a:lnTo>
                  <a:cubicBezTo>
                    <a:pt x="35410" y="48000"/>
                    <a:pt x="36960" y="50000"/>
                    <a:pt x="38217" y="50000"/>
                  </a:cubicBezTo>
                  <a:cubicBezTo>
                    <a:pt x="39264" y="44000"/>
                    <a:pt x="40004" y="38000"/>
                    <a:pt x="41275" y="38000"/>
                  </a:cubicBezTo>
                  <a:cubicBezTo>
                    <a:pt x="40898" y="40000"/>
                    <a:pt x="42322" y="40000"/>
                    <a:pt x="41526" y="46000"/>
                  </a:cubicBezTo>
                  <a:cubicBezTo>
                    <a:pt x="42113" y="48000"/>
                    <a:pt x="42699" y="44000"/>
                    <a:pt x="42699" y="42000"/>
                  </a:cubicBezTo>
                  <a:cubicBezTo>
                    <a:pt x="42182" y="42000"/>
                    <a:pt x="42518" y="42000"/>
                    <a:pt x="42085" y="42000"/>
                  </a:cubicBezTo>
                  <a:cubicBezTo>
                    <a:pt x="42378" y="38000"/>
                    <a:pt x="43062" y="38000"/>
                    <a:pt x="43341" y="40000"/>
                  </a:cubicBezTo>
                  <a:cubicBezTo>
                    <a:pt x="43202" y="40000"/>
                    <a:pt x="43258" y="40000"/>
                    <a:pt x="43230" y="42000"/>
                  </a:cubicBezTo>
                  <a:cubicBezTo>
                    <a:pt x="43844" y="42000"/>
                    <a:pt x="43523" y="38000"/>
                    <a:pt x="43970" y="38000"/>
                  </a:cubicBezTo>
                  <a:cubicBezTo>
                    <a:pt x="44109" y="40000"/>
                    <a:pt x="44961" y="38000"/>
                    <a:pt x="45366" y="40000"/>
                  </a:cubicBezTo>
                  <a:lnTo>
                    <a:pt x="45952" y="34000"/>
                  </a:lnTo>
                  <a:cubicBezTo>
                    <a:pt x="45631" y="38000"/>
                    <a:pt x="46525" y="36000"/>
                    <a:pt x="46609" y="38000"/>
                  </a:cubicBezTo>
                  <a:cubicBezTo>
                    <a:pt x="47042" y="36000"/>
                    <a:pt x="47391" y="32000"/>
                    <a:pt x="48033" y="32000"/>
                  </a:cubicBezTo>
                  <a:cubicBezTo>
                    <a:pt x="47768" y="34000"/>
                    <a:pt x="48633" y="34000"/>
                    <a:pt x="48633" y="38000"/>
                  </a:cubicBezTo>
                  <a:cubicBezTo>
                    <a:pt x="49737" y="42000"/>
                    <a:pt x="50463" y="28000"/>
                    <a:pt x="51510" y="34000"/>
                  </a:cubicBezTo>
                  <a:cubicBezTo>
                    <a:pt x="51482" y="34000"/>
                    <a:pt x="51272" y="36000"/>
                    <a:pt x="51580" y="38000"/>
                  </a:cubicBezTo>
                  <a:cubicBezTo>
                    <a:pt x="51817" y="36000"/>
                    <a:pt x="52236" y="36000"/>
                    <a:pt x="52501" y="36000"/>
                  </a:cubicBezTo>
                  <a:lnTo>
                    <a:pt x="52487" y="36000"/>
                  </a:lnTo>
                  <a:lnTo>
                    <a:pt x="52501" y="36000"/>
                  </a:lnTo>
                  <a:cubicBezTo>
                    <a:pt x="52627" y="36000"/>
                    <a:pt x="52711" y="36000"/>
                    <a:pt x="52711" y="34000"/>
                  </a:cubicBezTo>
                  <a:cubicBezTo>
                    <a:pt x="53158" y="30000"/>
                    <a:pt x="53381" y="28000"/>
                    <a:pt x="54247" y="24000"/>
                  </a:cubicBezTo>
                  <a:cubicBezTo>
                    <a:pt x="54191" y="20000"/>
                    <a:pt x="53451" y="22000"/>
                    <a:pt x="53130" y="24000"/>
                  </a:cubicBezTo>
                  <a:lnTo>
                    <a:pt x="52864" y="28000"/>
                  </a:lnTo>
                  <a:cubicBezTo>
                    <a:pt x="52599" y="22000"/>
                    <a:pt x="52082" y="28000"/>
                    <a:pt x="51873" y="26000"/>
                  </a:cubicBezTo>
                  <a:cubicBezTo>
                    <a:pt x="52404" y="20000"/>
                    <a:pt x="53898" y="22000"/>
                    <a:pt x="54791" y="16000"/>
                  </a:cubicBezTo>
                  <a:cubicBezTo>
                    <a:pt x="54247" y="12000"/>
                    <a:pt x="53060" y="10000"/>
                    <a:pt x="52013" y="12000"/>
                  </a:cubicBezTo>
                  <a:lnTo>
                    <a:pt x="52473" y="14000"/>
                  </a:lnTo>
                  <a:lnTo>
                    <a:pt x="51929" y="14000"/>
                  </a:lnTo>
                  <a:lnTo>
                    <a:pt x="52459" y="18000"/>
                  </a:lnTo>
                  <a:lnTo>
                    <a:pt x="51021" y="18000"/>
                  </a:lnTo>
                  <a:cubicBezTo>
                    <a:pt x="51566" y="18000"/>
                    <a:pt x="51789" y="24000"/>
                    <a:pt x="51482" y="22000"/>
                  </a:cubicBezTo>
                  <a:cubicBezTo>
                    <a:pt x="50868" y="20000"/>
                    <a:pt x="50840" y="26000"/>
                    <a:pt x="50379" y="26000"/>
                  </a:cubicBezTo>
                  <a:cubicBezTo>
                    <a:pt x="50630" y="26000"/>
                    <a:pt x="50965" y="26000"/>
                    <a:pt x="50756" y="28000"/>
                  </a:cubicBezTo>
                  <a:cubicBezTo>
                    <a:pt x="49834" y="24000"/>
                    <a:pt x="49583" y="26000"/>
                    <a:pt x="48759" y="22000"/>
                  </a:cubicBezTo>
                  <a:cubicBezTo>
                    <a:pt x="48857" y="28000"/>
                    <a:pt x="47712" y="22000"/>
                    <a:pt x="47586" y="28000"/>
                  </a:cubicBezTo>
                  <a:lnTo>
                    <a:pt x="47977" y="28000"/>
                  </a:lnTo>
                  <a:lnTo>
                    <a:pt x="47153" y="32000"/>
                  </a:lnTo>
                  <a:cubicBezTo>
                    <a:pt x="46399" y="28000"/>
                    <a:pt x="47824" y="28000"/>
                    <a:pt x="46679" y="24000"/>
                  </a:cubicBezTo>
                  <a:cubicBezTo>
                    <a:pt x="45603" y="24000"/>
                    <a:pt x="45631" y="30000"/>
                    <a:pt x="44794" y="30000"/>
                  </a:cubicBezTo>
                  <a:cubicBezTo>
                    <a:pt x="45073" y="28000"/>
                    <a:pt x="45743" y="24000"/>
                    <a:pt x="46413" y="24000"/>
                  </a:cubicBezTo>
                  <a:lnTo>
                    <a:pt x="46008" y="22000"/>
                  </a:lnTo>
                  <a:cubicBezTo>
                    <a:pt x="46218" y="20000"/>
                    <a:pt x="47153" y="20000"/>
                    <a:pt x="47614" y="20000"/>
                  </a:cubicBezTo>
                  <a:cubicBezTo>
                    <a:pt x="46846" y="24000"/>
                    <a:pt x="47977" y="22000"/>
                    <a:pt x="48326" y="24000"/>
                  </a:cubicBezTo>
                  <a:cubicBezTo>
                    <a:pt x="48396" y="20000"/>
                    <a:pt x="47907" y="22000"/>
                    <a:pt x="48480" y="18000"/>
                  </a:cubicBezTo>
                  <a:cubicBezTo>
                    <a:pt x="47935" y="18000"/>
                    <a:pt x="47851" y="18000"/>
                    <a:pt x="47167" y="18000"/>
                  </a:cubicBezTo>
                  <a:cubicBezTo>
                    <a:pt x="48661" y="18000"/>
                    <a:pt x="48508" y="6000"/>
                    <a:pt x="49820" y="8000"/>
                  </a:cubicBezTo>
                  <a:cubicBezTo>
                    <a:pt x="49220" y="8000"/>
                    <a:pt x="50044" y="12000"/>
                    <a:pt x="50114" y="14000"/>
                  </a:cubicBezTo>
                  <a:lnTo>
                    <a:pt x="51203" y="12000"/>
                  </a:lnTo>
                  <a:lnTo>
                    <a:pt x="50993" y="8000"/>
                  </a:lnTo>
                  <a:cubicBezTo>
                    <a:pt x="51761" y="6000"/>
                    <a:pt x="52026" y="16000"/>
                    <a:pt x="52906" y="10000"/>
                  </a:cubicBezTo>
                  <a:cubicBezTo>
                    <a:pt x="53018" y="8000"/>
                    <a:pt x="52124" y="8000"/>
                    <a:pt x="52292" y="8000"/>
                  </a:cubicBezTo>
                  <a:cubicBezTo>
                    <a:pt x="53493" y="6000"/>
                    <a:pt x="53925" y="12000"/>
                    <a:pt x="55001" y="16000"/>
                  </a:cubicBezTo>
                  <a:cubicBezTo>
                    <a:pt x="55070" y="14000"/>
                    <a:pt x="55057" y="12000"/>
                    <a:pt x="55434" y="8000"/>
                  </a:cubicBezTo>
                  <a:cubicBezTo>
                    <a:pt x="55308" y="12000"/>
                    <a:pt x="55587" y="14000"/>
                    <a:pt x="55168" y="16000"/>
                  </a:cubicBezTo>
                  <a:cubicBezTo>
                    <a:pt x="55517" y="16000"/>
                    <a:pt x="55950" y="14000"/>
                    <a:pt x="56257" y="14000"/>
                  </a:cubicBezTo>
                  <a:cubicBezTo>
                    <a:pt x="55517" y="12000"/>
                    <a:pt x="56565" y="8000"/>
                    <a:pt x="56704" y="8000"/>
                  </a:cubicBezTo>
                  <a:cubicBezTo>
                    <a:pt x="57095" y="8000"/>
                    <a:pt x="56592" y="10000"/>
                    <a:pt x="56355" y="10000"/>
                  </a:cubicBezTo>
                  <a:cubicBezTo>
                    <a:pt x="56662" y="12000"/>
                    <a:pt x="57025" y="16000"/>
                    <a:pt x="57207" y="12000"/>
                  </a:cubicBezTo>
                  <a:cubicBezTo>
                    <a:pt x="57221" y="14000"/>
                    <a:pt x="56341" y="20000"/>
                    <a:pt x="55769" y="22000"/>
                  </a:cubicBezTo>
                  <a:lnTo>
                    <a:pt x="56146" y="22000"/>
                  </a:lnTo>
                  <a:cubicBezTo>
                    <a:pt x="55880" y="24000"/>
                    <a:pt x="55838" y="24000"/>
                    <a:pt x="55447" y="22000"/>
                  </a:cubicBezTo>
                  <a:cubicBezTo>
                    <a:pt x="55824" y="26000"/>
                    <a:pt x="55783" y="28000"/>
                    <a:pt x="55699" y="30000"/>
                  </a:cubicBezTo>
                  <a:cubicBezTo>
                    <a:pt x="55657" y="30000"/>
                    <a:pt x="55727" y="30000"/>
                    <a:pt x="55685" y="30000"/>
                  </a:cubicBezTo>
                  <a:cubicBezTo>
                    <a:pt x="55378" y="28000"/>
                    <a:pt x="55140" y="30000"/>
                    <a:pt x="55210" y="32000"/>
                  </a:cubicBezTo>
                  <a:cubicBezTo>
                    <a:pt x="54931" y="36000"/>
                    <a:pt x="55643" y="34000"/>
                    <a:pt x="55852" y="36000"/>
                  </a:cubicBezTo>
                  <a:lnTo>
                    <a:pt x="56313" y="36000"/>
                  </a:lnTo>
                  <a:lnTo>
                    <a:pt x="57933" y="20000"/>
                  </a:lnTo>
                  <a:cubicBezTo>
                    <a:pt x="58617" y="18000"/>
                    <a:pt x="58924" y="22000"/>
                    <a:pt x="59441" y="24000"/>
                  </a:cubicBezTo>
                  <a:lnTo>
                    <a:pt x="59581" y="20000"/>
                  </a:lnTo>
                  <a:cubicBezTo>
                    <a:pt x="60181" y="20000"/>
                    <a:pt x="60754" y="22000"/>
                    <a:pt x="60363" y="26000"/>
                  </a:cubicBezTo>
                  <a:cubicBezTo>
                    <a:pt x="60349" y="26000"/>
                    <a:pt x="60265" y="26000"/>
                    <a:pt x="60139" y="26000"/>
                  </a:cubicBezTo>
                  <a:cubicBezTo>
                    <a:pt x="60111" y="26000"/>
                    <a:pt x="60083" y="26000"/>
                    <a:pt x="60055" y="26000"/>
                  </a:cubicBezTo>
                  <a:lnTo>
                    <a:pt x="60013" y="28000"/>
                  </a:lnTo>
                  <a:lnTo>
                    <a:pt x="61103" y="24000"/>
                  </a:lnTo>
                  <a:cubicBezTo>
                    <a:pt x="60013" y="30000"/>
                    <a:pt x="61047" y="32000"/>
                    <a:pt x="60865" y="38000"/>
                  </a:cubicBezTo>
                  <a:lnTo>
                    <a:pt x="61968" y="36000"/>
                  </a:lnTo>
                  <a:cubicBezTo>
                    <a:pt x="61298" y="34000"/>
                    <a:pt x="61954" y="32000"/>
                    <a:pt x="62192" y="32000"/>
                  </a:cubicBezTo>
                  <a:cubicBezTo>
                    <a:pt x="62248" y="36000"/>
                    <a:pt x="63071" y="32000"/>
                    <a:pt x="63462" y="32000"/>
                  </a:cubicBezTo>
                  <a:lnTo>
                    <a:pt x="63434" y="32000"/>
                  </a:lnTo>
                  <a:cubicBezTo>
                    <a:pt x="63784" y="34000"/>
                    <a:pt x="64412" y="34000"/>
                    <a:pt x="64859" y="32000"/>
                  </a:cubicBezTo>
                  <a:cubicBezTo>
                    <a:pt x="64831" y="32000"/>
                    <a:pt x="65403" y="24000"/>
                    <a:pt x="65683" y="20000"/>
                  </a:cubicBezTo>
                  <a:cubicBezTo>
                    <a:pt x="64915" y="20000"/>
                    <a:pt x="65375" y="18000"/>
                    <a:pt x="65306" y="16000"/>
                  </a:cubicBezTo>
                  <a:cubicBezTo>
                    <a:pt x="65389" y="16000"/>
                    <a:pt x="65529" y="16000"/>
                    <a:pt x="65543" y="16000"/>
                  </a:cubicBezTo>
                  <a:cubicBezTo>
                    <a:pt x="65655" y="14000"/>
                    <a:pt x="65403" y="14000"/>
                    <a:pt x="65375" y="12000"/>
                  </a:cubicBezTo>
                  <a:cubicBezTo>
                    <a:pt x="64565" y="14000"/>
                    <a:pt x="63728" y="16000"/>
                    <a:pt x="63407" y="20000"/>
                  </a:cubicBezTo>
                  <a:cubicBezTo>
                    <a:pt x="63644" y="24000"/>
                    <a:pt x="63825" y="18000"/>
                    <a:pt x="64105" y="20000"/>
                  </a:cubicBezTo>
                  <a:cubicBezTo>
                    <a:pt x="63700" y="24000"/>
                    <a:pt x="63183" y="22000"/>
                    <a:pt x="62513" y="22000"/>
                  </a:cubicBezTo>
                  <a:lnTo>
                    <a:pt x="62289" y="20000"/>
                  </a:lnTo>
                  <a:lnTo>
                    <a:pt x="61605" y="22000"/>
                  </a:lnTo>
                  <a:cubicBezTo>
                    <a:pt x="61885" y="20000"/>
                    <a:pt x="61717" y="16000"/>
                    <a:pt x="62429" y="16000"/>
                  </a:cubicBezTo>
                  <a:cubicBezTo>
                    <a:pt x="62345" y="12000"/>
                    <a:pt x="61731" y="16000"/>
                    <a:pt x="61284" y="16000"/>
                  </a:cubicBezTo>
                  <a:lnTo>
                    <a:pt x="61061" y="20000"/>
                  </a:lnTo>
                  <a:cubicBezTo>
                    <a:pt x="61158" y="18000"/>
                    <a:pt x="60223" y="18000"/>
                    <a:pt x="60879" y="14000"/>
                  </a:cubicBezTo>
                  <a:lnTo>
                    <a:pt x="61968" y="10000"/>
                  </a:lnTo>
                  <a:lnTo>
                    <a:pt x="61661" y="8000"/>
                  </a:lnTo>
                  <a:lnTo>
                    <a:pt x="62569" y="8000"/>
                  </a:lnTo>
                  <a:lnTo>
                    <a:pt x="62359" y="8000"/>
                  </a:lnTo>
                  <a:cubicBezTo>
                    <a:pt x="63825" y="8000"/>
                    <a:pt x="62792" y="16000"/>
                    <a:pt x="64272" y="12000"/>
                  </a:cubicBezTo>
                  <a:cubicBezTo>
                    <a:pt x="64733" y="8000"/>
                    <a:pt x="65222" y="8000"/>
                    <a:pt x="66129" y="8000"/>
                  </a:cubicBezTo>
                  <a:cubicBezTo>
                    <a:pt x="65473" y="8000"/>
                    <a:pt x="66060" y="10000"/>
                    <a:pt x="65822" y="14000"/>
                  </a:cubicBezTo>
                  <a:cubicBezTo>
                    <a:pt x="66478" y="16000"/>
                    <a:pt x="66702" y="12000"/>
                    <a:pt x="67051" y="8000"/>
                  </a:cubicBezTo>
                  <a:cubicBezTo>
                    <a:pt x="67218" y="12000"/>
                    <a:pt x="67344" y="14000"/>
                    <a:pt x="66744" y="14000"/>
                  </a:cubicBezTo>
                  <a:cubicBezTo>
                    <a:pt x="66674" y="20000"/>
                    <a:pt x="67540" y="12000"/>
                    <a:pt x="67582" y="18000"/>
                  </a:cubicBezTo>
                  <a:cubicBezTo>
                    <a:pt x="69564" y="18000"/>
                    <a:pt x="69173" y="0"/>
                    <a:pt x="71477" y="8000"/>
                  </a:cubicBezTo>
                  <a:lnTo>
                    <a:pt x="71393" y="8000"/>
                  </a:lnTo>
                  <a:cubicBezTo>
                    <a:pt x="72860" y="8000"/>
                    <a:pt x="73711" y="8000"/>
                    <a:pt x="75066" y="8000"/>
                  </a:cubicBezTo>
                  <a:lnTo>
                    <a:pt x="76127" y="12000"/>
                  </a:lnTo>
                  <a:cubicBezTo>
                    <a:pt x="75890" y="12000"/>
                    <a:pt x="75247" y="18000"/>
                    <a:pt x="75555" y="20000"/>
                  </a:cubicBezTo>
                  <a:cubicBezTo>
                    <a:pt x="75024" y="14000"/>
                    <a:pt x="74479" y="16000"/>
                    <a:pt x="73921" y="14000"/>
                  </a:cubicBezTo>
                  <a:cubicBezTo>
                    <a:pt x="73865" y="14000"/>
                    <a:pt x="74088" y="16000"/>
                    <a:pt x="74186" y="18000"/>
                  </a:cubicBezTo>
                  <a:cubicBezTo>
                    <a:pt x="73851" y="18000"/>
                    <a:pt x="73683" y="14000"/>
                    <a:pt x="73237" y="16000"/>
                  </a:cubicBezTo>
                  <a:cubicBezTo>
                    <a:pt x="73251" y="16000"/>
                    <a:pt x="73739" y="18000"/>
                    <a:pt x="73376" y="18000"/>
                  </a:cubicBezTo>
                  <a:lnTo>
                    <a:pt x="72762" y="16000"/>
                  </a:lnTo>
                  <a:cubicBezTo>
                    <a:pt x="71952" y="18000"/>
                    <a:pt x="72371" y="24000"/>
                    <a:pt x="71407" y="22000"/>
                  </a:cubicBezTo>
                  <a:cubicBezTo>
                    <a:pt x="71589" y="20000"/>
                    <a:pt x="71952" y="14000"/>
                    <a:pt x="72329" y="14000"/>
                  </a:cubicBezTo>
                  <a:cubicBezTo>
                    <a:pt x="71882" y="12000"/>
                    <a:pt x="72902" y="12000"/>
                    <a:pt x="72511" y="10000"/>
                  </a:cubicBezTo>
                  <a:cubicBezTo>
                    <a:pt x="71882" y="14000"/>
                    <a:pt x="71575" y="10000"/>
                    <a:pt x="70737" y="14000"/>
                  </a:cubicBezTo>
                  <a:cubicBezTo>
                    <a:pt x="70835" y="14000"/>
                    <a:pt x="70863" y="12000"/>
                    <a:pt x="71072" y="12000"/>
                  </a:cubicBezTo>
                  <a:lnTo>
                    <a:pt x="69858" y="10000"/>
                  </a:lnTo>
                  <a:cubicBezTo>
                    <a:pt x="70151" y="12000"/>
                    <a:pt x="68852" y="14000"/>
                    <a:pt x="68964" y="18000"/>
                  </a:cubicBezTo>
                  <a:cubicBezTo>
                    <a:pt x="70262" y="20000"/>
                    <a:pt x="69885" y="16000"/>
                    <a:pt x="71352" y="18000"/>
                  </a:cubicBezTo>
                  <a:cubicBezTo>
                    <a:pt x="70933" y="20000"/>
                    <a:pt x="70402" y="24000"/>
                    <a:pt x="70151" y="28000"/>
                  </a:cubicBezTo>
                  <a:cubicBezTo>
                    <a:pt x="70137" y="28000"/>
                    <a:pt x="70109" y="28000"/>
                    <a:pt x="70067" y="28000"/>
                  </a:cubicBezTo>
                  <a:cubicBezTo>
                    <a:pt x="69844" y="32000"/>
                    <a:pt x="70067" y="34000"/>
                    <a:pt x="70067" y="42000"/>
                  </a:cubicBezTo>
                  <a:cubicBezTo>
                    <a:pt x="70737" y="36000"/>
                    <a:pt x="71184" y="40000"/>
                    <a:pt x="71980" y="38000"/>
                  </a:cubicBezTo>
                  <a:cubicBezTo>
                    <a:pt x="72134" y="32000"/>
                    <a:pt x="71519" y="32000"/>
                    <a:pt x="71128" y="32000"/>
                  </a:cubicBezTo>
                  <a:lnTo>
                    <a:pt x="71826" y="30000"/>
                  </a:lnTo>
                  <a:lnTo>
                    <a:pt x="71687" y="32000"/>
                  </a:lnTo>
                  <a:lnTo>
                    <a:pt x="73460" y="34000"/>
                  </a:lnTo>
                  <a:cubicBezTo>
                    <a:pt x="73125" y="34000"/>
                    <a:pt x="73013" y="36000"/>
                    <a:pt x="72832" y="38000"/>
                  </a:cubicBezTo>
                  <a:cubicBezTo>
                    <a:pt x="73069" y="38000"/>
                    <a:pt x="73292" y="38000"/>
                    <a:pt x="73530" y="40000"/>
                  </a:cubicBezTo>
                  <a:cubicBezTo>
                    <a:pt x="73474" y="36000"/>
                    <a:pt x="73516" y="34000"/>
                    <a:pt x="73739" y="34000"/>
                  </a:cubicBezTo>
                  <a:cubicBezTo>
                    <a:pt x="74870" y="34000"/>
                    <a:pt x="75513" y="38000"/>
                    <a:pt x="75932" y="42000"/>
                  </a:cubicBezTo>
                  <a:lnTo>
                    <a:pt x="76057" y="42000"/>
                  </a:lnTo>
                  <a:cubicBezTo>
                    <a:pt x="75876" y="38000"/>
                    <a:pt x="76867" y="34000"/>
                    <a:pt x="77230" y="30000"/>
                  </a:cubicBezTo>
                  <a:cubicBezTo>
                    <a:pt x="77216" y="34000"/>
                    <a:pt x="77817" y="32000"/>
                    <a:pt x="78138" y="34000"/>
                  </a:cubicBezTo>
                  <a:cubicBezTo>
                    <a:pt x="78319" y="30000"/>
                    <a:pt x="78082" y="24000"/>
                    <a:pt x="77691" y="20000"/>
                  </a:cubicBezTo>
                  <a:cubicBezTo>
                    <a:pt x="76909" y="24000"/>
                    <a:pt x="77258" y="24000"/>
                    <a:pt x="76895" y="30000"/>
                  </a:cubicBezTo>
                  <a:lnTo>
                    <a:pt x="75652" y="34000"/>
                  </a:lnTo>
                  <a:lnTo>
                    <a:pt x="75932" y="30000"/>
                  </a:lnTo>
                  <a:cubicBezTo>
                    <a:pt x="75317" y="30000"/>
                    <a:pt x="74717" y="34000"/>
                    <a:pt x="74759" y="30000"/>
                  </a:cubicBezTo>
                  <a:cubicBezTo>
                    <a:pt x="75094" y="26000"/>
                    <a:pt x="75624" y="28000"/>
                    <a:pt x="75946" y="24000"/>
                  </a:cubicBezTo>
                  <a:lnTo>
                    <a:pt x="75541" y="22000"/>
                  </a:lnTo>
                  <a:cubicBezTo>
                    <a:pt x="76267" y="18000"/>
                    <a:pt x="75918" y="28000"/>
                    <a:pt x="76783" y="24000"/>
                  </a:cubicBezTo>
                  <a:cubicBezTo>
                    <a:pt x="76462" y="20000"/>
                    <a:pt x="76867" y="24000"/>
                    <a:pt x="77244" y="20000"/>
                  </a:cubicBezTo>
                  <a:cubicBezTo>
                    <a:pt x="76937" y="18000"/>
                    <a:pt x="75708" y="22000"/>
                    <a:pt x="75959" y="14000"/>
                  </a:cubicBezTo>
                  <a:cubicBezTo>
                    <a:pt x="76420" y="12000"/>
                    <a:pt x="77495" y="24000"/>
                    <a:pt x="78096" y="16000"/>
                  </a:cubicBezTo>
                  <a:lnTo>
                    <a:pt x="78054" y="16000"/>
                  </a:lnTo>
                  <a:cubicBezTo>
                    <a:pt x="78948" y="18000"/>
                    <a:pt x="79255" y="14000"/>
                    <a:pt x="79590" y="10000"/>
                  </a:cubicBezTo>
                  <a:cubicBezTo>
                    <a:pt x="79967" y="14000"/>
                    <a:pt x="80484" y="10000"/>
                    <a:pt x="80888" y="10000"/>
                  </a:cubicBezTo>
                  <a:lnTo>
                    <a:pt x="80888" y="12000"/>
                  </a:lnTo>
                  <a:lnTo>
                    <a:pt x="81461" y="10000"/>
                  </a:lnTo>
                  <a:cubicBezTo>
                    <a:pt x="81182" y="14000"/>
                    <a:pt x="80791" y="10000"/>
                    <a:pt x="80288" y="12000"/>
                  </a:cubicBezTo>
                  <a:lnTo>
                    <a:pt x="80358" y="16000"/>
                  </a:lnTo>
                  <a:cubicBezTo>
                    <a:pt x="79785" y="10000"/>
                    <a:pt x="79394" y="18000"/>
                    <a:pt x="78962" y="20000"/>
                  </a:cubicBezTo>
                  <a:cubicBezTo>
                    <a:pt x="79604" y="18000"/>
                    <a:pt x="80777" y="22000"/>
                    <a:pt x="80930" y="14000"/>
                  </a:cubicBezTo>
                  <a:lnTo>
                    <a:pt x="81321" y="18000"/>
                  </a:lnTo>
                  <a:lnTo>
                    <a:pt x="81517" y="16000"/>
                  </a:lnTo>
                  <a:cubicBezTo>
                    <a:pt x="81810" y="20000"/>
                    <a:pt x="81517" y="24000"/>
                    <a:pt x="80930" y="26000"/>
                  </a:cubicBezTo>
                  <a:cubicBezTo>
                    <a:pt x="80833" y="24000"/>
                    <a:pt x="80791" y="24000"/>
                    <a:pt x="80819" y="22000"/>
                  </a:cubicBezTo>
                  <a:cubicBezTo>
                    <a:pt x="80553" y="24000"/>
                    <a:pt x="80302" y="28000"/>
                    <a:pt x="79660" y="26000"/>
                  </a:cubicBezTo>
                  <a:lnTo>
                    <a:pt x="80009" y="24000"/>
                  </a:lnTo>
                  <a:cubicBezTo>
                    <a:pt x="79199" y="24000"/>
                    <a:pt x="78459" y="26000"/>
                    <a:pt x="78194" y="30000"/>
                  </a:cubicBezTo>
                  <a:cubicBezTo>
                    <a:pt x="79353" y="32000"/>
                    <a:pt x="80498" y="32000"/>
                    <a:pt x="81587" y="32000"/>
                  </a:cubicBezTo>
                  <a:cubicBezTo>
                    <a:pt x="81908" y="22000"/>
                    <a:pt x="82285" y="18000"/>
                    <a:pt x="82452" y="10000"/>
                  </a:cubicBezTo>
                  <a:cubicBezTo>
                    <a:pt x="83178" y="8000"/>
                    <a:pt x="84184" y="8000"/>
                    <a:pt x="84812" y="10000"/>
                  </a:cubicBezTo>
                  <a:lnTo>
                    <a:pt x="84756" y="12000"/>
                  </a:lnTo>
                  <a:cubicBezTo>
                    <a:pt x="85063" y="12000"/>
                    <a:pt x="85357" y="12000"/>
                    <a:pt x="85594" y="12000"/>
                  </a:cubicBezTo>
                  <a:cubicBezTo>
                    <a:pt x="85915" y="14000"/>
                    <a:pt x="85371" y="16000"/>
                    <a:pt x="85594" y="16000"/>
                  </a:cubicBezTo>
                  <a:lnTo>
                    <a:pt x="86641" y="14000"/>
                  </a:lnTo>
                  <a:cubicBezTo>
                    <a:pt x="86585" y="18000"/>
                    <a:pt x="85692" y="18000"/>
                    <a:pt x="85273" y="18000"/>
                  </a:cubicBezTo>
                  <a:cubicBezTo>
                    <a:pt x="85357" y="18000"/>
                    <a:pt x="85510" y="16000"/>
                    <a:pt x="85468" y="16000"/>
                  </a:cubicBezTo>
                  <a:cubicBezTo>
                    <a:pt x="84980" y="14000"/>
                    <a:pt x="84072" y="22000"/>
                    <a:pt x="83863" y="16000"/>
                  </a:cubicBezTo>
                  <a:cubicBezTo>
                    <a:pt x="83625" y="16000"/>
                    <a:pt x="84337" y="12000"/>
                    <a:pt x="83542" y="12000"/>
                  </a:cubicBezTo>
                  <a:cubicBezTo>
                    <a:pt x="82997" y="10000"/>
                    <a:pt x="82815" y="14000"/>
                    <a:pt x="82760" y="16000"/>
                  </a:cubicBezTo>
                  <a:cubicBezTo>
                    <a:pt x="82760" y="18000"/>
                    <a:pt x="83611" y="18000"/>
                    <a:pt x="83318" y="22000"/>
                  </a:cubicBezTo>
                  <a:cubicBezTo>
                    <a:pt x="83737" y="22000"/>
                    <a:pt x="83905" y="18000"/>
                    <a:pt x="84435" y="20000"/>
                  </a:cubicBezTo>
                  <a:cubicBezTo>
                    <a:pt x="84016" y="20000"/>
                    <a:pt x="83458" y="24000"/>
                    <a:pt x="83234" y="22000"/>
                  </a:cubicBezTo>
                  <a:cubicBezTo>
                    <a:pt x="82410" y="26000"/>
                    <a:pt x="82536" y="36000"/>
                    <a:pt x="82913" y="36000"/>
                  </a:cubicBezTo>
                  <a:cubicBezTo>
                    <a:pt x="82829" y="32000"/>
                    <a:pt x="84421" y="32000"/>
                    <a:pt x="83346" y="28000"/>
                  </a:cubicBezTo>
                  <a:cubicBezTo>
                    <a:pt x="83821" y="24000"/>
                    <a:pt x="84714" y="24000"/>
                    <a:pt x="85343" y="22000"/>
                  </a:cubicBezTo>
                  <a:lnTo>
                    <a:pt x="85315" y="22000"/>
                  </a:lnTo>
                  <a:lnTo>
                    <a:pt x="86097" y="22000"/>
                  </a:lnTo>
                  <a:cubicBezTo>
                    <a:pt x="85985" y="22000"/>
                    <a:pt x="85748" y="24000"/>
                    <a:pt x="85748" y="26000"/>
                  </a:cubicBezTo>
                  <a:lnTo>
                    <a:pt x="86823" y="20000"/>
                  </a:lnTo>
                  <a:cubicBezTo>
                    <a:pt x="86222" y="24000"/>
                    <a:pt x="87214" y="22000"/>
                    <a:pt x="87493" y="24000"/>
                  </a:cubicBezTo>
                  <a:cubicBezTo>
                    <a:pt x="87605" y="22000"/>
                    <a:pt x="88024" y="20000"/>
                    <a:pt x="87619" y="18000"/>
                  </a:cubicBezTo>
                  <a:cubicBezTo>
                    <a:pt x="87158" y="14000"/>
                    <a:pt x="87353" y="18000"/>
                    <a:pt x="86935" y="20000"/>
                  </a:cubicBezTo>
                  <a:lnTo>
                    <a:pt x="87535" y="14000"/>
                  </a:lnTo>
                  <a:lnTo>
                    <a:pt x="87577" y="14000"/>
                  </a:lnTo>
                  <a:lnTo>
                    <a:pt x="87940" y="10000"/>
                  </a:lnTo>
                  <a:cubicBezTo>
                    <a:pt x="88736" y="10000"/>
                    <a:pt x="87577" y="20000"/>
                    <a:pt x="88610" y="16000"/>
                  </a:cubicBezTo>
                  <a:lnTo>
                    <a:pt x="88484" y="10000"/>
                  </a:lnTo>
                  <a:cubicBezTo>
                    <a:pt x="89671" y="12000"/>
                    <a:pt x="91207" y="18000"/>
                    <a:pt x="92045" y="16000"/>
                  </a:cubicBezTo>
                  <a:cubicBezTo>
                    <a:pt x="91808" y="18000"/>
                    <a:pt x="91710" y="24000"/>
                    <a:pt x="92031" y="28000"/>
                  </a:cubicBezTo>
                  <a:cubicBezTo>
                    <a:pt x="91668" y="26000"/>
                    <a:pt x="90942" y="26000"/>
                    <a:pt x="90411" y="26000"/>
                  </a:cubicBezTo>
                  <a:cubicBezTo>
                    <a:pt x="90314" y="26000"/>
                    <a:pt x="91068" y="20000"/>
                    <a:pt x="91640" y="22000"/>
                  </a:cubicBezTo>
                  <a:cubicBezTo>
                    <a:pt x="91361" y="12000"/>
                    <a:pt x="90216" y="26000"/>
                    <a:pt x="90146" y="18000"/>
                  </a:cubicBezTo>
                  <a:cubicBezTo>
                    <a:pt x="88694" y="14000"/>
                    <a:pt x="89071" y="26000"/>
                    <a:pt x="87842" y="20000"/>
                  </a:cubicBezTo>
                  <a:cubicBezTo>
                    <a:pt x="87828" y="24000"/>
                    <a:pt x="87493" y="22000"/>
                    <a:pt x="87423" y="26000"/>
                  </a:cubicBezTo>
                  <a:cubicBezTo>
                    <a:pt x="87786" y="34000"/>
                    <a:pt x="89071" y="26000"/>
                    <a:pt x="89867" y="28000"/>
                  </a:cubicBezTo>
                  <a:cubicBezTo>
                    <a:pt x="89783" y="30000"/>
                    <a:pt x="89629" y="30000"/>
                    <a:pt x="89602" y="30000"/>
                  </a:cubicBezTo>
                  <a:cubicBezTo>
                    <a:pt x="90160" y="32000"/>
                    <a:pt x="90397" y="30000"/>
                    <a:pt x="90802" y="30000"/>
                  </a:cubicBezTo>
                  <a:lnTo>
                    <a:pt x="90747" y="28000"/>
                  </a:lnTo>
                  <a:cubicBezTo>
                    <a:pt x="91445" y="24000"/>
                    <a:pt x="91179" y="32000"/>
                    <a:pt x="91584" y="34000"/>
                  </a:cubicBezTo>
                  <a:cubicBezTo>
                    <a:pt x="91738" y="34000"/>
                    <a:pt x="92310" y="34000"/>
                    <a:pt x="92213" y="32000"/>
                  </a:cubicBezTo>
                  <a:lnTo>
                    <a:pt x="92953" y="36000"/>
                  </a:lnTo>
                  <a:lnTo>
                    <a:pt x="92925" y="32000"/>
                  </a:lnTo>
                  <a:cubicBezTo>
                    <a:pt x="93344" y="30000"/>
                    <a:pt x="93427" y="34000"/>
                    <a:pt x="93804" y="32000"/>
                  </a:cubicBezTo>
                  <a:lnTo>
                    <a:pt x="93818" y="28000"/>
                  </a:lnTo>
                  <a:lnTo>
                    <a:pt x="92785" y="26000"/>
                  </a:lnTo>
                  <a:cubicBezTo>
                    <a:pt x="93316" y="24000"/>
                    <a:pt x="92939" y="22000"/>
                    <a:pt x="93511" y="20000"/>
                  </a:cubicBezTo>
                  <a:cubicBezTo>
                    <a:pt x="92869" y="26000"/>
                    <a:pt x="93972" y="24000"/>
                    <a:pt x="94028" y="26000"/>
                  </a:cubicBezTo>
                  <a:lnTo>
                    <a:pt x="94461" y="24000"/>
                  </a:lnTo>
                  <a:lnTo>
                    <a:pt x="94349" y="26000"/>
                  </a:lnTo>
                  <a:cubicBezTo>
                    <a:pt x="94684" y="28000"/>
                    <a:pt x="94740" y="24000"/>
                    <a:pt x="95131" y="24000"/>
                  </a:cubicBezTo>
                  <a:cubicBezTo>
                    <a:pt x="94670" y="22000"/>
                    <a:pt x="94377" y="20000"/>
                    <a:pt x="93791" y="22000"/>
                  </a:cubicBezTo>
                  <a:cubicBezTo>
                    <a:pt x="94209" y="20000"/>
                    <a:pt x="95061" y="18000"/>
                    <a:pt x="95257" y="18000"/>
                  </a:cubicBezTo>
                  <a:cubicBezTo>
                    <a:pt x="95703" y="16000"/>
                    <a:pt x="96025" y="20000"/>
                    <a:pt x="96444" y="20000"/>
                  </a:cubicBezTo>
                  <a:cubicBezTo>
                    <a:pt x="95634" y="22000"/>
                    <a:pt x="96723" y="32000"/>
                    <a:pt x="95117" y="30000"/>
                  </a:cubicBezTo>
                  <a:cubicBezTo>
                    <a:pt x="95145" y="28000"/>
                    <a:pt x="95271" y="28000"/>
                    <a:pt x="95326" y="30000"/>
                  </a:cubicBezTo>
                  <a:cubicBezTo>
                    <a:pt x="95103" y="24000"/>
                    <a:pt x="94363" y="30000"/>
                    <a:pt x="94014" y="32000"/>
                  </a:cubicBezTo>
                  <a:cubicBezTo>
                    <a:pt x="94098" y="34000"/>
                    <a:pt x="93735" y="36000"/>
                    <a:pt x="94349" y="36000"/>
                  </a:cubicBezTo>
                  <a:cubicBezTo>
                    <a:pt x="94154" y="34000"/>
                    <a:pt x="94880" y="30000"/>
                    <a:pt x="95466" y="32000"/>
                  </a:cubicBezTo>
                  <a:lnTo>
                    <a:pt x="95354" y="40000"/>
                  </a:lnTo>
                  <a:lnTo>
                    <a:pt x="96220" y="40000"/>
                  </a:lnTo>
                  <a:lnTo>
                    <a:pt x="96136" y="40000"/>
                  </a:lnTo>
                  <a:cubicBezTo>
                    <a:pt x="96457" y="46000"/>
                    <a:pt x="97044" y="40000"/>
                    <a:pt x="97630" y="42000"/>
                  </a:cubicBezTo>
                  <a:cubicBezTo>
                    <a:pt x="98063" y="40000"/>
                    <a:pt x="99697" y="44000"/>
                    <a:pt x="98985" y="36000"/>
                  </a:cubicBezTo>
                  <a:cubicBezTo>
                    <a:pt x="99515" y="40000"/>
                    <a:pt x="99976" y="36000"/>
                    <a:pt x="100563" y="34000"/>
                  </a:cubicBezTo>
                  <a:lnTo>
                    <a:pt x="99837" y="32000"/>
                  </a:lnTo>
                  <a:cubicBezTo>
                    <a:pt x="100688" y="28000"/>
                    <a:pt x="100451" y="30000"/>
                    <a:pt x="101121" y="22000"/>
                  </a:cubicBezTo>
                  <a:cubicBezTo>
                    <a:pt x="101191" y="24000"/>
                    <a:pt x="101345" y="26000"/>
                    <a:pt x="101205" y="28000"/>
                  </a:cubicBezTo>
                  <a:cubicBezTo>
                    <a:pt x="102350" y="28000"/>
                    <a:pt x="103984" y="32000"/>
                    <a:pt x="104654" y="26000"/>
                  </a:cubicBezTo>
                  <a:cubicBezTo>
                    <a:pt x="105450" y="28000"/>
                    <a:pt x="105575" y="36000"/>
                    <a:pt x="106707" y="32000"/>
                  </a:cubicBezTo>
                  <a:cubicBezTo>
                    <a:pt x="106944" y="32000"/>
                    <a:pt x="106525" y="26000"/>
                    <a:pt x="107265" y="28000"/>
                  </a:cubicBezTo>
                  <a:cubicBezTo>
                    <a:pt x="107321" y="30000"/>
                    <a:pt x="106553" y="34000"/>
                    <a:pt x="107377" y="34000"/>
                  </a:cubicBezTo>
                  <a:cubicBezTo>
                    <a:pt x="107977" y="28000"/>
                    <a:pt x="108773" y="38000"/>
                    <a:pt x="109541" y="34000"/>
                  </a:cubicBezTo>
                  <a:cubicBezTo>
                    <a:pt x="109960" y="36000"/>
                    <a:pt x="110658" y="36000"/>
                    <a:pt x="110518" y="40000"/>
                  </a:cubicBezTo>
                  <a:cubicBezTo>
                    <a:pt x="109862" y="38000"/>
                    <a:pt x="108955" y="38000"/>
                    <a:pt x="108815" y="40000"/>
                  </a:cubicBezTo>
                  <a:cubicBezTo>
                    <a:pt x="108899" y="38000"/>
                    <a:pt x="108354" y="38000"/>
                    <a:pt x="108829" y="36000"/>
                  </a:cubicBezTo>
                  <a:cubicBezTo>
                    <a:pt x="107851" y="32000"/>
                    <a:pt x="108201" y="38000"/>
                    <a:pt x="107321" y="34000"/>
                  </a:cubicBezTo>
                  <a:cubicBezTo>
                    <a:pt x="107265" y="36000"/>
                    <a:pt x="107782" y="40000"/>
                    <a:pt x="107963" y="38000"/>
                  </a:cubicBezTo>
                  <a:cubicBezTo>
                    <a:pt x="107963" y="44000"/>
                    <a:pt x="106232" y="40000"/>
                    <a:pt x="107014" y="48000"/>
                  </a:cubicBezTo>
                  <a:cubicBezTo>
                    <a:pt x="107949" y="48000"/>
                    <a:pt x="108228" y="36000"/>
                    <a:pt x="109038" y="44000"/>
                  </a:cubicBezTo>
                  <a:cubicBezTo>
                    <a:pt x="108717" y="46000"/>
                    <a:pt x="108201" y="44000"/>
                    <a:pt x="107796" y="48000"/>
                  </a:cubicBezTo>
                  <a:lnTo>
                    <a:pt x="108452" y="52000"/>
                  </a:lnTo>
                  <a:lnTo>
                    <a:pt x="108941" y="48000"/>
                  </a:lnTo>
                  <a:lnTo>
                    <a:pt x="108913" y="48000"/>
                  </a:lnTo>
                  <a:cubicBezTo>
                    <a:pt x="110086" y="54000"/>
                    <a:pt x="110002" y="44000"/>
                    <a:pt x="111049" y="42000"/>
                  </a:cubicBezTo>
                  <a:cubicBezTo>
                    <a:pt x="110449" y="38000"/>
                    <a:pt x="111189" y="32000"/>
                    <a:pt x="110728" y="30000"/>
                  </a:cubicBezTo>
                  <a:cubicBezTo>
                    <a:pt x="111440" y="30000"/>
                    <a:pt x="111957" y="30000"/>
                    <a:pt x="111957" y="36000"/>
                  </a:cubicBezTo>
                  <a:cubicBezTo>
                    <a:pt x="110644" y="40000"/>
                    <a:pt x="111887" y="42000"/>
                    <a:pt x="110672" y="46000"/>
                  </a:cubicBezTo>
                  <a:cubicBezTo>
                    <a:pt x="110868" y="48000"/>
                    <a:pt x="110379" y="54000"/>
                    <a:pt x="111105" y="56000"/>
                  </a:cubicBezTo>
                  <a:cubicBezTo>
                    <a:pt x="111915" y="52000"/>
                    <a:pt x="110854" y="50000"/>
                    <a:pt x="111677" y="50000"/>
                  </a:cubicBezTo>
                  <a:cubicBezTo>
                    <a:pt x="111719" y="50000"/>
                    <a:pt x="111775" y="50000"/>
                    <a:pt x="111747" y="52000"/>
                  </a:cubicBezTo>
                  <a:cubicBezTo>
                    <a:pt x="112110" y="48000"/>
                    <a:pt x="112180" y="52000"/>
                    <a:pt x="112627" y="50000"/>
                  </a:cubicBezTo>
                  <a:lnTo>
                    <a:pt x="112529" y="50000"/>
                  </a:lnTo>
                  <a:cubicBezTo>
                    <a:pt x="113088" y="54000"/>
                    <a:pt x="113144" y="48000"/>
                    <a:pt x="113618" y="52000"/>
                  </a:cubicBezTo>
                  <a:cubicBezTo>
                    <a:pt x="113423" y="48000"/>
                    <a:pt x="113939" y="48000"/>
                    <a:pt x="114247" y="46000"/>
                  </a:cubicBezTo>
                  <a:cubicBezTo>
                    <a:pt x="113758" y="44000"/>
                    <a:pt x="113493" y="38000"/>
                    <a:pt x="112529" y="38000"/>
                  </a:cubicBezTo>
                  <a:cubicBezTo>
                    <a:pt x="112404" y="40000"/>
                    <a:pt x="112473" y="42000"/>
                    <a:pt x="112082" y="44000"/>
                  </a:cubicBezTo>
                  <a:lnTo>
                    <a:pt x="112711" y="44000"/>
                  </a:lnTo>
                  <a:lnTo>
                    <a:pt x="112348" y="46000"/>
                  </a:lnTo>
                  <a:lnTo>
                    <a:pt x="111747" y="44000"/>
                  </a:lnTo>
                  <a:cubicBezTo>
                    <a:pt x="112515" y="42000"/>
                    <a:pt x="112166" y="38000"/>
                    <a:pt x="112487" y="34000"/>
                  </a:cubicBezTo>
                  <a:cubicBezTo>
                    <a:pt x="113185" y="36000"/>
                    <a:pt x="113060" y="34000"/>
                    <a:pt x="113493" y="36000"/>
                  </a:cubicBezTo>
                  <a:cubicBezTo>
                    <a:pt x="113451" y="40000"/>
                    <a:pt x="114847" y="46000"/>
                    <a:pt x="115643" y="48000"/>
                  </a:cubicBezTo>
                  <a:lnTo>
                    <a:pt x="115266" y="48000"/>
                  </a:lnTo>
                  <a:cubicBezTo>
                    <a:pt x="114693" y="50000"/>
                    <a:pt x="115671" y="52000"/>
                    <a:pt x="115699" y="54000"/>
                  </a:cubicBezTo>
                  <a:lnTo>
                    <a:pt x="116118" y="52000"/>
                  </a:lnTo>
                  <a:cubicBezTo>
                    <a:pt x="116034" y="52000"/>
                    <a:pt x="115922" y="54000"/>
                    <a:pt x="116104" y="54000"/>
                  </a:cubicBezTo>
                  <a:cubicBezTo>
                    <a:pt x="116690" y="54000"/>
                    <a:pt x="116648" y="50000"/>
                    <a:pt x="117221" y="48000"/>
                  </a:cubicBezTo>
                  <a:cubicBezTo>
                    <a:pt x="117263" y="52000"/>
                    <a:pt x="116788" y="54000"/>
                    <a:pt x="117137" y="56000"/>
                  </a:cubicBezTo>
                  <a:cubicBezTo>
                    <a:pt x="117263" y="60000"/>
                    <a:pt x="117654" y="66000"/>
                    <a:pt x="118422" y="64000"/>
                  </a:cubicBezTo>
                  <a:cubicBezTo>
                    <a:pt x="118478" y="62000"/>
                    <a:pt x="118673" y="62000"/>
                    <a:pt x="118896" y="62000"/>
                  </a:cubicBezTo>
                  <a:lnTo>
                    <a:pt x="118813" y="62000"/>
                  </a:lnTo>
                  <a:lnTo>
                    <a:pt x="119315" y="66000"/>
                  </a:lnTo>
                  <a:cubicBezTo>
                    <a:pt x="118882" y="70000"/>
                    <a:pt x="118450" y="64000"/>
                    <a:pt x="118017" y="68000"/>
                  </a:cubicBezTo>
                  <a:lnTo>
                    <a:pt x="117975" y="72000"/>
                  </a:lnTo>
                  <a:cubicBezTo>
                    <a:pt x="117640" y="72000"/>
                    <a:pt x="117179" y="72000"/>
                    <a:pt x="116969" y="74000"/>
                  </a:cubicBezTo>
                  <a:cubicBezTo>
                    <a:pt x="117486" y="76000"/>
                    <a:pt x="117598" y="74000"/>
                    <a:pt x="118170" y="74000"/>
                  </a:cubicBezTo>
                  <a:cubicBezTo>
                    <a:pt x="118254" y="78000"/>
                    <a:pt x="117849" y="78000"/>
                    <a:pt x="117779" y="78000"/>
                  </a:cubicBezTo>
                  <a:lnTo>
                    <a:pt x="117863" y="76000"/>
                  </a:lnTo>
                  <a:cubicBezTo>
                    <a:pt x="117179" y="72000"/>
                    <a:pt x="116844" y="80000"/>
                    <a:pt x="115992" y="78000"/>
                  </a:cubicBezTo>
                  <a:cubicBezTo>
                    <a:pt x="115852" y="78000"/>
                    <a:pt x="115936" y="78000"/>
                    <a:pt x="115964" y="76000"/>
                  </a:cubicBezTo>
                  <a:cubicBezTo>
                    <a:pt x="115280" y="80000"/>
                    <a:pt x="114596" y="74000"/>
                    <a:pt x="113925" y="78000"/>
                  </a:cubicBezTo>
                  <a:lnTo>
                    <a:pt x="114149" y="76000"/>
                  </a:lnTo>
                  <a:lnTo>
                    <a:pt x="111887" y="84000"/>
                  </a:lnTo>
                  <a:lnTo>
                    <a:pt x="111887" y="86000"/>
                  </a:lnTo>
                  <a:cubicBezTo>
                    <a:pt x="111985" y="88000"/>
                    <a:pt x="111649" y="88000"/>
                    <a:pt x="111468" y="86000"/>
                  </a:cubicBezTo>
                  <a:lnTo>
                    <a:pt x="111468" y="86000"/>
                  </a:lnTo>
                  <a:lnTo>
                    <a:pt x="110239" y="90000"/>
                  </a:lnTo>
                  <a:cubicBezTo>
                    <a:pt x="110351" y="92000"/>
                    <a:pt x="110491" y="92000"/>
                    <a:pt x="110658" y="94000"/>
                  </a:cubicBezTo>
                  <a:cubicBezTo>
                    <a:pt x="110798" y="92000"/>
                    <a:pt x="111622" y="94000"/>
                    <a:pt x="111510" y="90000"/>
                  </a:cubicBezTo>
                  <a:cubicBezTo>
                    <a:pt x="111887" y="92000"/>
                    <a:pt x="112501" y="88000"/>
                    <a:pt x="112781" y="90000"/>
                  </a:cubicBezTo>
                  <a:cubicBezTo>
                    <a:pt x="112278" y="88000"/>
                    <a:pt x="113130" y="86000"/>
                    <a:pt x="113227" y="84000"/>
                  </a:cubicBezTo>
                  <a:cubicBezTo>
                    <a:pt x="113395" y="88000"/>
                    <a:pt x="113981" y="84000"/>
                    <a:pt x="113912" y="88000"/>
                  </a:cubicBezTo>
                  <a:cubicBezTo>
                    <a:pt x="114009" y="90000"/>
                    <a:pt x="113660" y="86000"/>
                    <a:pt x="113451" y="88000"/>
                  </a:cubicBezTo>
                  <a:cubicBezTo>
                    <a:pt x="112906" y="92000"/>
                    <a:pt x="114414" y="92000"/>
                    <a:pt x="113758" y="94000"/>
                  </a:cubicBezTo>
                  <a:cubicBezTo>
                    <a:pt x="114596" y="92000"/>
                    <a:pt x="115713" y="94000"/>
                    <a:pt x="116579" y="92000"/>
                  </a:cubicBezTo>
                  <a:lnTo>
                    <a:pt x="116090" y="90000"/>
                  </a:lnTo>
                  <a:cubicBezTo>
                    <a:pt x="116481" y="92000"/>
                    <a:pt x="117402" y="92000"/>
                    <a:pt x="117472" y="94000"/>
                  </a:cubicBezTo>
                  <a:lnTo>
                    <a:pt x="116481" y="94000"/>
                  </a:lnTo>
                  <a:cubicBezTo>
                    <a:pt x="116453" y="98000"/>
                    <a:pt x="117360" y="94000"/>
                    <a:pt x="117402" y="96000"/>
                  </a:cubicBezTo>
                  <a:lnTo>
                    <a:pt x="118464" y="90000"/>
                  </a:lnTo>
                  <a:lnTo>
                    <a:pt x="118003" y="90000"/>
                  </a:lnTo>
                  <a:cubicBezTo>
                    <a:pt x="118296" y="88000"/>
                    <a:pt x="119273" y="92000"/>
                    <a:pt x="120000" y="94000"/>
                  </a:cubicBezTo>
                  <a:cubicBezTo>
                    <a:pt x="119581" y="98000"/>
                    <a:pt x="118910" y="92000"/>
                    <a:pt x="118142" y="94000"/>
                  </a:cubicBezTo>
                  <a:cubicBezTo>
                    <a:pt x="117584" y="96000"/>
                    <a:pt x="118478" y="100000"/>
                    <a:pt x="117961" y="100000"/>
                  </a:cubicBezTo>
                  <a:cubicBezTo>
                    <a:pt x="118101" y="102000"/>
                    <a:pt x="118436" y="102000"/>
                    <a:pt x="118603" y="100000"/>
                  </a:cubicBezTo>
                  <a:lnTo>
                    <a:pt x="118813" y="102000"/>
                  </a:lnTo>
                  <a:cubicBezTo>
                    <a:pt x="118338" y="106000"/>
                    <a:pt x="117291" y="104000"/>
                    <a:pt x="116592" y="108000"/>
                  </a:cubicBezTo>
                  <a:cubicBezTo>
                    <a:pt x="116662" y="108000"/>
                    <a:pt x="116718" y="108000"/>
                    <a:pt x="116732" y="108000"/>
                  </a:cubicBezTo>
                  <a:cubicBezTo>
                    <a:pt x="116188" y="104000"/>
                    <a:pt x="115643" y="104000"/>
                    <a:pt x="115126" y="104000"/>
                  </a:cubicBezTo>
                  <a:cubicBezTo>
                    <a:pt x="115406" y="106000"/>
                    <a:pt x="115517" y="106000"/>
                    <a:pt x="115671" y="106000"/>
                  </a:cubicBezTo>
                  <a:cubicBezTo>
                    <a:pt x="115685" y="106000"/>
                    <a:pt x="115196" y="106000"/>
                    <a:pt x="115001" y="108000"/>
                  </a:cubicBezTo>
                  <a:cubicBezTo>
                    <a:pt x="115489" y="110000"/>
                    <a:pt x="115098" y="112000"/>
                    <a:pt x="115406" y="112000"/>
                  </a:cubicBezTo>
                  <a:cubicBezTo>
                    <a:pt x="115084" y="114000"/>
                    <a:pt x="114833" y="112000"/>
                    <a:pt x="114442" y="112000"/>
                  </a:cubicBezTo>
                  <a:cubicBezTo>
                    <a:pt x="114247" y="110000"/>
                    <a:pt x="114610" y="110000"/>
                    <a:pt x="114568" y="106000"/>
                  </a:cubicBezTo>
                  <a:cubicBezTo>
                    <a:pt x="114177" y="108000"/>
                    <a:pt x="113995" y="102000"/>
                    <a:pt x="113409" y="104000"/>
                  </a:cubicBezTo>
                  <a:cubicBezTo>
                    <a:pt x="114177" y="106000"/>
                    <a:pt x="113199" y="110000"/>
                    <a:pt x="112934" y="112000"/>
                  </a:cubicBezTo>
                  <a:lnTo>
                    <a:pt x="113060" y="112000"/>
                  </a:lnTo>
                  <a:cubicBezTo>
                    <a:pt x="112822" y="114000"/>
                    <a:pt x="112613" y="114000"/>
                    <a:pt x="112445" y="112000"/>
                  </a:cubicBezTo>
                  <a:cubicBezTo>
                    <a:pt x="112753" y="110000"/>
                    <a:pt x="113060" y="112000"/>
                    <a:pt x="112976" y="108000"/>
                  </a:cubicBezTo>
                  <a:cubicBezTo>
                    <a:pt x="112767" y="108000"/>
                    <a:pt x="112557" y="108000"/>
                    <a:pt x="112320" y="108000"/>
                  </a:cubicBezTo>
                  <a:lnTo>
                    <a:pt x="112529" y="106000"/>
                  </a:lnTo>
                  <a:lnTo>
                    <a:pt x="111496" y="106000"/>
                  </a:lnTo>
                  <a:cubicBezTo>
                    <a:pt x="111328" y="110000"/>
                    <a:pt x="111049" y="112000"/>
                    <a:pt x="110909" y="116000"/>
                  </a:cubicBezTo>
                  <a:cubicBezTo>
                    <a:pt x="110658" y="114000"/>
                    <a:pt x="110309" y="116000"/>
                    <a:pt x="110072" y="116000"/>
                  </a:cubicBezTo>
                  <a:lnTo>
                    <a:pt x="110183" y="116000"/>
                  </a:lnTo>
                  <a:cubicBezTo>
                    <a:pt x="109723" y="112000"/>
                    <a:pt x="108703" y="114000"/>
                    <a:pt x="108619" y="116000"/>
                  </a:cubicBezTo>
                  <a:cubicBezTo>
                    <a:pt x="108284" y="114000"/>
                    <a:pt x="110937" y="102000"/>
                    <a:pt x="108619" y="104000"/>
                  </a:cubicBezTo>
                  <a:cubicBezTo>
                    <a:pt x="107726" y="102000"/>
                    <a:pt x="108061" y="110000"/>
                    <a:pt x="107558" y="114000"/>
                  </a:cubicBezTo>
                  <a:cubicBezTo>
                    <a:pt x="107558" y="114000"/>
                    <a:pt x="107586" y="112000"/>
                    <a:pt x="107544" y="112000"/>
                  </a:cubicBezTo>
                  <a:cubicBezTo>
                    <a:pt x="107153" y="110000"/>
                    <a:pt x="107111" y="114000"/>
                    <a:pt x="106790" y="114000"/>
                  </a:cubicBezTo>
                  <a:cubicBezTo>
                    <a:pt x="107028" y="116000"/>
                    <a:pt x="107363" y="116000"/>
                    <a:pt x="107474" y="116000"/>
                  </a:cubicBezTo>
                  <a:cubicBezTo>
                    <a:pt x="107349" y="118000"/>
                    <a:pt x="106665" y="114000"/>
                    <a:pt x="106371" y="118000"/>
                  </a:cubicBezTo>
                  <a:cubicBezTo>
                    <a:pt x="106762" y="112000"/>
                    <a:pt x="105631" y="114000"/>
                    <a:pt x="105925" y="112000"/>
                  </a:cubicBezTo>
                  <a:cubicBezTo>
                    <a:pt x="105157" y="108000"/>
                    <a:pt x="104333" y="112000"/>
                    <a:pt x="103928" y="116000"/>
                  </a:cubicBezTo>
                  <a:cubicBezTo>
                    <a:pt x="103411" y="110000"/>
                    <a:pt x="103020" y="116000"/>
                    <a:pt x="102168" y="112000"/>
                  </a:cubicBezTo>
                  <a:cubicBezTo>
                    <a:pt x="102308" y="112000"/>
                    <a:pt x="102531" y="112000"/>
                    <a:pt x="102713" y="112000"/>
                  </a:cubicBezTo>
                  <a:cubicBezTo>
                    <a:pt x="103202" y="110000"/>
                    <a:pt x="101847" y="110000"/>
                    <a:pt x="102587" y="108000"/>
                  </a:cubicBezTo>
                  <a:cubicBezTo>
                    <a:pt x="102420" y="108000"/>
                    <a:pt x="102573" y="110000"/>
                    <a:pt x="102741" y="108000"/>
                  </a:cubicBezTo>
                  <a:cubicBezTo>
                    <a:pt x="103020" y="108000"/>
                    <a:pt x="103286" y="106000"/>
                    <a:pt x="103216" y="104000"/>
                  </a:cubicBezTo>
                  <a:lnTo>
                    <a:pt x="102531" y="102000"/>
                  </a:lnTo>
                  <a:lnTo>
                    <a:pt x="102769" y="100000"/>
                  </a:lnTo>
                  <a:lnTo>
                    <a:pt x="101722" y="94000"/>
                  </a:lnTo>
                  <a:cubicBezTo>
                    <a:pt x="101694" y="96000"/>
                    <a:pt x="101791" y="96000"/>
                    <a:pt x="101847" y="98000"/>
                  </a:cubicBezTo>
                  <a:cubicBezTo>
                    <a:pt x="100632" y="94000"/>
                    <a:pt x="99236" y="96000"/>
                    <a:pt x="98175" y="96000"/>
                  </a:cubicBezTo>
                  <a:cubicBezTo>
                    <a:pt x="97979" y="106000"/>
                    <a:pt x="95564" y="100000"/>
                    <a:pt x="94698" y="106000"/>
                  </a:cubicBezTo>
                  <a:cubicBezTo>
                    <a:pt x="94936" y="104000"/>
                    <a:pt x="95061" y="98000"/>
                    <a:pt x="94922" y="96000"/>
                  </a:cubicBezTo>
                  <a:cubicBezTo>
                    <a:pt x="95103" y="94000"/>
                    <a:pt x="95508" y="90000"/>
                    <a:pt x="95941" y="92000"/>
                  </a:cubicBezTo>
                  <a:cubicBezTo>
                    <a:pt x="96011" y="94000"/>
                    <a:pt x="96541" y="96000"/>
                    <a:pt x="96192" y="98000"/>
                  </a:cubicBezTo>
                  <a:cubicBezTo>
                    <a:pt x="97393" y="96000"/>
                    <a:pt x="96039" y="92000"/>
                    <a:pt x="96388" y="88000"/>
                  </a:cubicBezTo>
                  <a:cubicBezTo>
                    <a:pt x="95061" y="88000"/>
                    <a:pt x="94279" y="96000"/>
                    <a:pt x="93441" y="98000"/>
                  </a:cubicBezTo>
                  <a:lnTo>
                    <a:pt x="93414" y="96000"/>
                  </a:lnTo>
                  <a:lnTo>
                    <a:pt x="92785" y="98000"/>
                  </a:lnTo>
                  <a:cubicBezTo>
                    <a:pt x="93302" y="100000"/>
                    <a:pt x="93274" y="106000"/>
                    <a:pt x="92604" y="104000"/>
                  </a:cubicBezTo>
                  <a:lnTo>
                    <a:pt x="92687" y="104000"/>
                  </a:lnTo>
                  <a:cubicBezTo>
                    <a:pt x="92310" y="100000"/>
                    <a:pt x="91515" y="104000"/>
                    <a:pt x="90914" y="102000"/>
                  </a:cubicBezTo>
                  <a:lnTo>
                    <a:pt x="90523" y="106000"/>
                  </a:lnTo>
                  <a:cubicBezTo>
                    <a:pt x="89923" y="106000"/>
                    <a:pt x="89895" y="100000"/>
                    <a:pt x="89699" y="96000"/>
                  </a:cubicBezTo>
                  <a:cubicBezTo>
                    <a:pt x="88764" y="94000"/>
                    <a:pt x="88233" y="100000"/>
                    <a:pt x="87563" y="104000"/>
                  </a:cubicBezTo>
                  <a:cubicBezTo>
                    <a:pt x="87270" y="100000"/>
                    <a:pt x="85873" y="100000"/>
                    <a:pt x="86613" y="96000"/>
                  </a:cubicBezTo>
                  <a:cubicBezTo>
                    <a:pt x="85762" y="98000"/>
                    <a:pt x="85929" y="114000"/>
                    <a:pt x="84491" y="106000"/>
                  </a:cubicBezTo>
                  <a:lnTo>
                    <a:pt x="84868" y="102000"/>
                  </a:lnTo>
                  <a:cubicBezTo>
                    <a:pt x="83486" y="104000"/>
                    <a:pt x="81517" y="108000"/>
                    <a:pt x="80875" y="106000"/>
                  </a:cubicBezTo>
                  <a:cubicBezTo>
                    <a:pt x="81391" y="96000"/>
                    <a:pt x="79157" y="96000"/>
                    <a:pt x="78906" y="86000"/>
                  </a:cubicBezTo>
                  <a:cubicBezTo>
                    <a:pt x="78976" y="88000"/>
                    <a:pt x="78459" y="88000"/>
                    <a:pt x="78375" y="90000"/>
                  </a:cubicBezTo>
                  <a:cubicBezTo>
                    <a:pt x="78263" y="88000"/>
                    <a:pt x="78082" y="88000"/>
                    <a:pt x="77872" y="90000"/>
                  </a:cubicBezTo>
                  <a:cubicBezTo>
                    <a:pt x="78417" y="92000"/>
                    <a:pt x="77495" y="100000"/>
                    <a:pt x="78529" y="96000"/>
                  </a:cubicBezTo>
                  <a:cubicBezTo>
                    <a:pt x="78012" y="102000"/>
                    <a:pt x="77342" y="108000"/>
                    <a:pt x="76197" y="108000"/>
                  </a:cubicBezTo>
                  <a:lnTo>
                    <a:pt x="76211" y="104000"/>
                  </a:lnTo>
                  <a:lnTo>
                    <a:pt x="77118" y="104000"/>
                  </a:lnTo>
                  <a:cubicBezTo>
                    <a:pt x="77021" y="102000"/>
                    <a:pt x="77481" y="102000"/>
                    <a:pt x="77677" y="100000"/>
                  </a:cubicBezTo>
                  <a:cubicBezTo>
                    <a:pt x="76001" y="98000"/>
                    <a:pt x="77900" y="90000"/>
                    <a:pt x="76183" y="92000"/>
                  </a:cubicBezTo>
                  <a:cubicBezTo>
                    <a:pt x="76015" y="94000"/>
                    <a:pt x="76127" y="92000"/>
                    <a:pt x="75680" y="94000"/>
                  </a:cubicBezTo>
                  <a:cubicBezTo>
                    <a:pt x="75890" y="94000"/>
                    <a:pt x="75918" y="92000"/>
                    <a:pt x="75582" y="90000"/>
                  </a:cubicBezTo>
                  <a:lnTo>
                    <a:pt x="75261" y="94000"/>
                  </a:lnTo>
                  <a:cubicBezTo>
                    <a:pt x="74661" y="88000"/>
                    <a:pt x="76253" y="90000"/>
                    <a:pt x="75736" y="84000"/>
                  </a:cubicBezTo>
                  <a:cubicBezTo>
                    <a:pt x="76406" y="82000"/>
                    <a:pt x="77551" y="80000"/>
                    <a:pt x="77342" y="74000"/>
                  </a:cubicBezTo>
                  <a:cubicBezTo>
                    <a:pt x="76253" y="72000"/>
                    <a:pt x="76364" y="84000"/>
                    <a:pt x="75233" y="82000"/>
                  </a:cubicBezTo>
                  <a:lnTo>
                    <a:pt x="75108" y="80000"/>
                  </a:lnTo>
                  <a:cubicBezTo>
                    <a:pt x="74717" y="82000"/>
                    <a:pt x="74647" y="86000"/>
                    <a:pt x="74424" y="88000"/>
                  </a:cubicBezTo>
                  <a:cubicBezTo>
                    <a:pt x="74410" y="86000"/>
                    <a:pt x="74312" y="86000"/>
                    <a:pt x="74047" y="84000"/>
                  </a:cubicBezTo>
                  <a:cubicBezTo>
                    <a:pt x="73376" y="90000"/>
                    <a:pt x="72929" y="92000"/>
                    <a:pt x="72315" y="98000"/>
                  </a:cubicBezTo>
                  <a:cubicBezTo>
                    <a:pt x="73963" y="92000"/>
                    <a:pt x="73725" y="102000"/>
                    <a:pt x="75429" y="98000"/>
                  </a:cubicBezTo>
                  <a:cubicBezTo>
                    <a:pt x="75164" y="98000"/>
                    <a:pt x="73963" y="100000"/>
                    <a:pt x="73893" y="106000"/>
                  </a:cubicBezTo>
                  <a:lnTo>
                    <a:pt x="73907" y="102000"/>
                  </a:lnTo>
                  <a:cubicBezTo>
                    <a:pt x="73348" y="104000"/>
                    <a:pt x="72804" y="106000"/>
                    <a:pt x="72106" y="106000"/>
                  </a:cubicBezTo>
                  <a:lnTo>
                    <a:pt x="72525" y="102000"/>
                  </a:lnTo>
                  <a:cubicBezTo>
                    <a:pt x="71603" y="106000"/>
                    <a:pt x="70989" y="96000"/>
                    <a:pt x="70262" y="104000"/>
                  </a:cubicBezTo>
                  <a:cubicBezTo>
                    <a:pt x="70528" y="104000"/>
                    <a:pt x="70723" y="104000"/>
                    <a:pt x="70891" y="104000"/>
                  </a:cubicBezTo>
                  <a:cubicBezTo>
                    <a:pt x="70416" y="106000"/>
                    <a:pt x="69816" y="104000"/>
                    <a:pt x="69299" y="104000"/>
                  </a:cubicBezTo>
                  <a:lnTo>
                    <a:pt x="68238" y="112000"/>
                  </a:lnTo>
                  <a:cubicBezTo>
                    <a:pt x="68238" y="110000"/>
                    <a:pt x="67568" y="110000"/>
                    <a:pt x="67889" y="106000"/>
                  </a:cubicBezTo>
                  <a:cubicBezTo>
                    <a:pt x="67121" y="102000"/>
                    <a:pt x="66758" y="110000"/>
                    <a:pt x="66311" y="110000"/>
                  </a:cubicBezTo>
                  <a:cubicBezTo>
                    <a:pt x="65529" y="106000"/>
                    <a:pt x="66995" y="108000"/>
                    <a:pt x="67079" y="102000"/>
                  </a:cubicBezTo>
                  <a:cubicBezTo>
                    <a:pt x="65990" y="100000"/>
                    <a:pt x="64845" y="102000"/>
                    <a:pt x="64230" y="106000"/>
                  </a:cubicBezTo>
                  <a:cubicBezTo>
                    <a:pt x="64454" y="108000"/>
                    <a:pt x="64552" y="108000"/>
                    <a:pt x="64552" y="110000"/>
                  </a:cubicBezTo>
                  <a:cubicBezTo>
                    <a:pt x="64510" y="108000"/>
                    <a:pt x="64077" y="108000"/>
                    <a:pt x="63839" y="108000"/>
                  </a:cubicBezTo>
                  <a:lnTo>
                    <a:pt x="63672" y="110000"/>
                  </a:lnTo>
                  <a:cubicBezTo>
                    <a:pt x="63253" y="110000"/>
                    <a:pt x="63323" y="108000"/>
                    <a:pt x="63658" y="106000"/>
                  </a:cubicBezTo>
                  <a:cubicBezTo>
                    <a:pt x="63281" y="104000"/>
                    <a:pt x="62806" y="110000"/>
                    <a:pt x="62415" y="106000"/>
                  </a:cubicBezTo>
                  <a:cubicBezTo>
                    <a:pt x="63071" y="104000"/>
                    <a:pt x="63923" y="106000"/>
                    <a:pt x="64258" y="104000"/>
                  </a:cubicBezTo>
                  <a:cubicBezTo>
                    <a:pt x="62876" y="106000"/>
                    <a:pt x="62876" y="96000"/>
                    <a:pt x="61117" y="100000"/>
                  </a:cubicBezTo>
                  <a:cubicBezTo>
                    <a:pt x="61089" y="98000"/>
                    <a:pt x="61396" y="96000"/>
                    <a:pt x="61047" y="96000"/>
                  </a:cubicBezTo>
                  <a:cubicBezTo>
                    <a:pt x="60265" y="96000"/>
                    <a:pt x="60851" y="102000"/>
                    <a:pt x="60600" y="104000"/>
                  </a:cubicBezTo>
                  <a:cubicBezTo>
                    <a:pt x="61200" y="102000"/>
                    <a:pt x="61494" y="104000"/>
                    <a:pt x="61843" y="108000"/>
                  </a:cubicBezTo>
                  <a:lnTo>
                    <a:pt x="61675" y="110000"/>
                  </a:lnTo>
                  <a:cubicBezTo>
                    <a:pt x="61647" y="108000"/>
                    <a:pt x="61270" y="108000"/>
                    <a:pt x="61158" y="108000"/>
                  </a:cubicBezTo>
                  <a:lnTo>
                    <a:pt x="61061" y="112000"/>
                  </a:lnTo>
                  <a:cubicBezTo>
                    <a:pt x="61103" y="108000"/>
                    <a:pt x="60502" y="104000"/>
                    <a:pt x="60027" y="106000"/>
                  </a:cubicBezTo>
                  <a:cubicBezTo>
                    <a:pt x="60502" y="108000"/>
                    <a:pt x="60377" y="108000"/>
                    <a:pt x="60516" y="114000"/>
                  </a:cubicBezTo>
                  <a:cubicBezTo>
                    <a:pt x="59846" y="120000"/>
                    <a:pt x="59748" y="110000"/>
                    <a:pt x="59008" y="116000"/>
                  </a:cubicBezTo>
                  <a:cubicBezTo>
                    <a:pt x="59064" y="114000"/>
                    <a:pt x="59720" y="112000"/>
                    <a:pt x="59148" y="112000"/>
                  </a:cubicBezTo>
                  <a:cubicBezTo>
                    <a:pt x="58687" y="112000"/>
                    <a:pt x="58743" y="114000"/>
                    <a:pt x="58422" y="116000"/>
                  </a:cubicBezTo>
                  <a:cubicBezTo>
                    <a:pt x="58785" y="112000"/>
                    <a:pt x="58687" y="108000"/>
                    <a:pt x="59078" y="104000"/>
                  </a:cubicBezTo>
                  <a:cubicBezTo>
                    <a:pt x="59902" y="104000"/>
                    <a:pt x="59413" y="104000"/>
                    <a:pt x="60223" y="102000"/>
                  </a:cubicBezTo>
                  <a:lnTo>
                    <a:pt x="59539" y="98000"/>
                  </a:lnTo>
                  <a:cubicBezTo>
                    <a:pt x="60237" y="98000"/>
                    <a:pt x="60055" y="94000"/>
                    <a:pt x="60111" y="92000"/>
                  </a:cubicBezTo>
                  <a:cubicBezTo>
                    <a:pt x="58896" y="88000"/>
                    <a:pt x="59204" y="98000"/>
                    <a:pt x="58422" y="98000"/>
                  </a:cubicBezTo>
                  <a:cubicBezTo>
                    <a:pt x="58045" y="100000"/>
                    <a:pt x="59148" y="98000"/>
                    <a:pt x="58561" y="102000"/>
                  </a:cubicBezTo>
                  <a:cubicBezTo>
                    <a:pt x="57835" y="100000"/>
                    <a:pt x="58394" y="104000"/>
                    <a:pt x="57584" y="106000"/>
                  </a:cubicBezTo>
                  <a:lnTo>
                    <a:pt x="57723" y="104000"/>
                  </a:lnTo>
                  <a:cubicBezTo>
                    <a:pt x="57472" y="102000"/>
                    <a:pt x="57235" y="104000"/>
                    <a:pt x="56942" y="106000"/>
                  </a:cubicBezTo>
                  <a:cubicBezTo>
                    <a:pt x="56620" y="106000"/>
                    <a:pt x="57305" y="120000"/>
                    <a:pt x="55992" y="120000"/>
                  </a:cubicBezTo>
                  <a:cubicBezTo>
                    <a:pt x="56062" y="120000"/>
                    <a:pt x="56090" y="118000"/>
                    <a:pt x="56090" y="118000"/>
                  </a:cubicBezTo>
                  <a:lnTo>
                    <a:pt x="57360" y="82000"/>
                  </a:lnTo>
                  <a:cubicBezTo>
                    <a:pt x="56034" y="82000"/>
                    <a:pt x="54512" y="82000"/>
                    <a:pt x="52990" y="80000"/>
                  </a:cubicBezTo>
                  <a:cubicBezTo>
                    <a:pt x="52627" y="74000"/>
                    <a:pt x="54079" y="74000"/>
                    <a:pt x="53981" y="72000"/>
                  </a:cubicBezTo>
                  <a:lnTo>
                    <a:pt x="54680" y="72000"/>
                  </a:lnTo>
                  <a:cubicBezTo>
                    <a:pt x="54638" y="76000"/>
                    <a:pt x="53227" y="74000"/>
                    <a:pt x="53856" y="78000"/>
                  </a:cubicBezTo>
                  <a:cubicBezTo>
                    <a:pt x="55084" y="76000"/>
                    <a:pt x="55643" y="80000"/>
                    <a:pt x="56802" y="74000"/>
                  </a:cubicBezTo>
                  <a:cubicBezTo>
                    <a:pt x="56439" y="66000"/>
                    <a:pt x="55266" y="74000"/>
                    <a:pt x="54512" y="70000"/>
                  </a:cubicBezTo>
                  <a:cubicBezTo>
                    <a:pt x="54833" y="70000"/>
                    <a:pt x="55098" y="70000"/>
                    <a:pt x="55364" y="68000"/>
                  </a:cubicBezTo>
                  <a:lnTo>
                    <a:pt x="53074" y="66000"/>
                  </a:lnTo>
                  <a:lnTo>
                    <a:pt x="52892" y="68000"/>
                  </a:lnTo>
                  <a:lnTo>
                    <a:pt x="53870" y="68000"/>
                  </a:lnTo>
                  <a:cubicBezTo>
                    <a:pt x="53144" y="68000"/>
                    <a:pt x="52529" y="72000"/>
                    <a:pt x="52473" y="78000"/>
                  </a:cubicBezTo>
                  <a:lnTo>
                    <a:pt x="52613" y="78000"/>
                  </a:lnTo>
                  <a:lnTo>
                    <a:pt x="52348" y="80000"/>
                  </a:lnTo>
                  <a:lnTo>
                    <a:pt x="51845" y="78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4" name="Shape 284"/>
            <p:cNvSpPr/>
            <p:nvPr/>
          </p:nvSpPr>
          <p:spPr>
            <a:xfrm>
              <a:off x="12117388" y="2779713"/>
              <a:ext cx="127000" cy="4762"/>
            </a:xfrm>
            <a:custGeom>
              <a:avLst/>
              <a:gdLst/>
              <a:ahLst/>
              <a:cxnLst/>
              <a:rect l="0" t="0" r="0" b="0"/>
              <a:pathLst>
                <a:path w="120000" h="120000" extrusionOk="0">
                  <a:moveTo>
                    <a:pt x="34545" y="120000"/>
                  </a:moveTo>
                  <a:lnTo>
                    <a:pt x="34545" y="120000"/>
                  </a:lnTo>
                  <a:cubicBezTo>
                    <a:pt x="60000" y="120000"/>
                    <a:pt x="120000" y="120000"/>
                    <a:pt x="109090" y="0"/>
                  </a:cubicBezTo>
                  <a:cubicBezTo>
                    <a:pt x="109090" y="120000"/>
                    <a:pt x="0" y="0"/>
                    <a:pt x="34545"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5" name="Shape 285"/>
            <p:cNvSpPr/>
            <p:nvPr/>
          </p:nvSpPr>
          <p:spPr>
            <a:xfrm>
              <a:off x="12182475" y="2787650"/>
              <a:ext cx="79375" cy="1587"/>
            </a:xfrm>
            <a:custGeom>
              <a:avLst/>
              <a:gdLst/>
              <a:ahLst/>
              <a:cxnLst/>
              <a:rect l="0" t="0" r="0" b="0"/>
              <a:pathLst>
                <a:path w="120000" h="120000" extrusionOk="0">
                  <a:moveTo>
                    <a:pt x="73170" y="120000"/>
                  </a:moveTo>
                  <a:lnTo>
                    <a:pt x="73170" y="120000"/>
                  </a:lnTo>
                  <a:cubicBezTo>
                    <a:pt x="79024" y="120000"/>
                    <a:pt x="76097" y="0"/>
                    <a:pt x="120000" y="0"/>
                  </a:cubicBezTo>
                  <a:lnTo>
                    <a:pt x="0" y="0"/>
                  </a:lnTo>
                  <a:lnTo>
                    <a:pt x="731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6" name="Shape 286"/>
            <p:cNvSpPr/>
            <p:nvPr/>
          </p:nvSpPr>
          <p:spPr>
            <a:xfrm>
              <a:off x="12307888" y="2809875"/>
              <a:ext cx="249237" cy="15875"/>
            </a:xfrm>
            <a:custGeom>
              <a:avLst/>
              <a:gdLst/>
              <a:ahLst/>
              <a:cxnLst/>
              <a:rect l="0" t="0" r="0" b="0"/>
              <a:pathLst>
                <a:path w="120000" h="120000" extrusionOk="0">
                  <a:moveTo>
                    <a:pt x="1846" y="51428"/>
                  </a:moveTo>
                  <a:lnTo>
                    <a:pt x="1846" y="51428"/>
                  </a:lnTo>
                  <a:cubicBezTo>
                    <a:pt x="21230" y="34285"/>
                    <a:pt x="34153" y="17142"/>
                    <a:pt x="64615" y="34285"/>
                  </a:cubicBezTo>
                  <a:cubicBezTo>
                    <a:pt x="75692" y="102857"/>
                    <a:pt x="13846" y="34285"/>
                    <a:pt x="0" y="102857"/>
                  </a:cubicBezTo>
                  <a:cubicBezTo>
                    <a:pt x="56307" y="119999"/>
                    <a:pt x="73846" y="68571"/>
                    <a:pt x="120000" y="68571"/>
                  </a:cubicBezTo>
                  <a:cubicBezTo>
                    <a:pt x="97846" y="34285"/>
                    <a:pt x="3692" y="0"/>
                    <a:pt x="1846"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7" name="Shape 287"/>
            <p:cNvSpPr/>
            <p:nvPr/>
          </p:nvSpPr>
          <p:spPr>
            <a:xfrm>
              <a:off x="12252325" y="2825750"/>
              <a:ext cx="73025" cy="1587"/>
            </a:xfrm>
            <a:custGeom>
              <a:avLst/>
              <a:gdLst/>
              <a:ahLst/>
              <a:cxnLst/>
              <a:rect l="0" t="0" r="0" b="0"/>
              <a:pathLst>
                <a:path w="120000" h="120000" extrusionOk="0">
                  <a:moveTo>
                    <a:pt x="12631" y="120000"/>
                  </a:moveTo>
                  <a:lnTo>
                    <a:pt x="12631" y="120000"/>
                  </a:lnTo>
                  <a:lnTo>
                    <a:pt x="120000" y="0"/>
                  </a:lnTo>
                  <a:lnTo>
                    <a:pt x="107368" y="0"/>
                  </a:lnTo>
                  <a:lnTo>
                    <a:pt x="0" y="120000"/>
                  </a:lnTo>
                  <a:lnTo>
                    <a:pt x="1263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8" name="Shape 288"/>
            <p:cNvSpPr/>
            <p:nvPr/>
          </p:nvSpPr>
          <p:spPr>
            <a:xfrm>
              <a:off x="10779125" y="2733675"/>
              <a:ext cx="66674" cy="4762"/>
            </a:xfrm>
            <a:custGeom>
              <a:avLst/>
              <a:gdLst/>
              <a:ahLst/>
              <a:cxnLst/>
              <a:rect l="0" t="0" r="0" b="0"/>
              <a:pathLst>
                <a:path w="120000" h="120000" extrusionOk="0">
                  <a:moveTo>
                    <a:pt x="120000" y="120000"/>
                  </a:moveTo>
                  <a:lnTo>
                    <a:pt x="120000" y="120000"/>
                  </a:lnTo>
                  <a:cubicBezTo>
                    <a:pt x="109714" y="0"/>
                    <a:pt x="37714" y="60000"/>
                    <a:pt x="0" y="120000"/>
                  </a:cubicBezTo>
                  <a:cubicBezTo>
                    <a:pt x="30857" y="120000"/>
                    <a:pt x="75428"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89" name="Shape 289"/>
            <p:cNvSpPr/>
            <p:nvPr/>
          </p:nvSpPr>
          <p:spPr>
            <a:xfrm>
              <a:off x="-2471738" y="2738438"/>
              <a:ext cx="496887" cy="1587"/>
            </a:xfrm>
            <a:custGeom>
              <a:avLst/>
              <a:gdLst/>
              <a:ahLst/>
              <a:cxnLst/>
              <a:rect l="0" t="0" r="0" b="0"/>
              <a:pathLst>
                <a:path w="120000" h="120000" extrusionOk="0">
                  <a:moveTo>
                    <a:pt x="120000" y="0"/>
                  </a:moveTo>
                  <a:lnTo>
                    <a:pt x="120000" y="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0" name="Shape 290"/>
            <p:cNvSpPr/>
            <p:nvPr/>
          </p:nvSpPr>
          <p:spPr>
            <a:xfrm>
              <a:off x="9136063" y="2735263"/>
              <a:ext cx="387350" cy="14287"/>
            </a:xfrm>
            <a:custGeom>
              <a:avLst/>
              <a:gdLst/>
              <a:ahLst/>
              <a:cxnLst/>
              <a:rect l="0" t="0" r="0" b="0"/>
              <a:pathLst>
                <a:path w="120000" h="120000" extrusionOk="0">
                  <a:moveTo>
                    <a:pt x="17821" y="120000"/>
                  </a:moveTo>
                  <a:lnTo>
                    <a:pt x="17821" y="120000"/>
                  </a:lnTo>
                  <a:cubicBezTo>
                    <a:pt x="59405" y="100000"/>
                    <a:pt x="77821" y="60000"/>
                    <a:pt x="120000" y="60000"/>
                  </a:cubicBezTo>
                  <a:cubicBezTo>
                    <a:pt x="64752" y="0"/>
                    <a:pt x="46930" y="120000"/>
                    <a:pt x="0" y="60000"/>
                  </a:cubicBezTo>
                  <a:lnTo>
                    <a:pt x="1782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1" name="Shape 291"/>
            <p:cNvSpPr/>
            <p:nvPr/>
          </p:nvSpPr>
          <p:spPr>
            <a:xfrm>
              <a:off x="9139238" y="2725738"/>
              <a:ext cx="142875" cy="9524"/>
            </a:xfrm>
            <a:custGeom>
              <a:avLst/>
              <a:gdLst/>
              <a:ahLst/>
              <a:cxnLst/>
              <a:rect l="0" t="0" r="0" b="0"/>
              <a:pathLst>
                <a:path w="120000" h="120000" extrusionOk="0">
                  <a:moveTo>
                    <a:pt x="86400" y="0"/>
                  </a:moveTo>
                  <a:lnTo>
                    <a:pt x="86400" y="0"/>
                  </a:lnTo>
                  <a:cubicBezTo>
                    <a:pt x="104000" y="60000"/>
                    <a:pt x="0" y="90000"/>
                    <a:pt x="16000" y="120000"/>
                  </a:cubicBezTo>
                  <a:cubicBezTo>
                    <a:pt x="91200" y="120000"/>
                    <a:pt x="51200" y="60000"/>
                    <a:pt x="120000" y="60000"/>
                  </a:cubicBezTo>
                  <a:lnTo>
                    <a:pt x="864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2" name="Shape 292"/>
            <p:cNvSpPr/>
            <p:nvPr/>
          </p:nvSpPr>
          <p:spPr>
            <a:xfrm>
              <a:off x="9805988" y="2817813"/>
              <a:ext cx="39688" cy="3174"/>
            </a:xfrm>
            <a:custGeom>
              <a:avLst/>
              <a:gdLst/>
              <a:ahLst/>
              <a:cxnLst/>
              <a:rect l="0" t="0" r="0" b="0"/>
              <a:pathLst>
                <a:path w="120000" h="120000" extrusionOk="0">
                  <a:moveTo>
                    <a:pt x="120000" y="0"/>
                  </a:moveTo>
                  <a:lnTo>
                    <a:pt x="120000" y="0"/>
                  </a:lnTo>
                  <a:lnTo>
                    <a:pt x="0" y="120000"/>
                  </a:lnTo>
                  <a:lnTo>
                    <a:pt x="97142"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3" name="Shape 293"/>
            <p:cNvSpPr/>
            <p:nvPr/>
          </p:nvSpPr>
          <p:spPr>
            <a:xfrm>
              <a:off x="8580438" y="2725738"/>
              <a:ext cx="66674" cy="3174"/>
            </a:xfrm>
            <a:custGeom>
              <a:avLst/>
              <a:gdLst/>
              <a:ahLst/>
              <a:cxnLst/>
              <a:rect l="0" t="0" r="0" b="0"/>
              <a:pathLst>
                <a:path w="120000" h="120000" extrusionOk="0">
                  <a:moveTo>
                    <a:pt x="92571" y="120000"/>
                  </a:moveTo>
                  <a:lnTo>
                    <a:pt x="92571" y="120000"/>
                  </a:lnTo>
                  <a:lnTo>
                    <a:pt x="120000" y="120000"/>
                  </a:lnTo>
                  <a:lnTo>
                    <a:pt x="0" y="0"/>
                  </a:lnTo>
                  <a:lnTo>
                    <a:pt x="9257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4" name="Shape 294"/>
            <p:cNvSpPr/>
            <p:nvPr/>
          </p:nvSpPr>
          <p:spPr>
            <a:xfrm>
              <a:off x="8647113" y="2725738"/>
              <a:ext cx="15875" cy="3174"/>
            </a:xfrm>
            <a:custGeom>
              <a:avLst/>
              <a:gdLst/>
              <a:ahLst/>
              <a:cxnLst/>
              <a:rect l="0" t="0" r="0" b="0"/>
              <a:pathLst>
                <a:path w="120000" h="120000" extrusionOk="0">
                  <a:moveTo>
                    <a:pt x="120000" y="0"/>
                  </a:moveTo>
                  <a:lnTo>
                    <a:pt x="120000" y="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5" name="Shape 295"/>
            <p:cNvSpPr/>
            <p:nvPr/>
          </p:nvSpPr>
          <p:spPr>
            <a:xfrm>
              <a:off x="9794875" y="2830513"/>
              <a:ext cx="90487" cy="1587"/>
            </a:xfrm>
            <a:custGeom>
              <a:avLst/>
              <a:gdLst/>
              <a:ahLst/>
              <a:cxnLst/>
              <a:rect l="0" t="0" r="0" b="0"/>
              <a:pathLst>
                <a:path w="120000" h="120000" extrusionOk="0">
                  <a:moveTo>
                    <a:pt x="0" y="0"/>
                  </a:moveTo>
                  <a:lnTo>
                    <a:pt x="0" y="0"/>
                  </a:lnTo>
                  <a:lnTo>
                    <a:pt x="81702" y="12000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6" name="Shape 296"/>
            <p:cNvSpPr/>
            <p:nvPr/>
          </p:nvSpPr>
          <p:spPr>
            <a:xfrm>
              <a:off x="9232900" y="2795588"/>
              <a:ext cx="84138" cy="3174"/>
            </a:xfrm>
            <a:custGeom>
              <a:avLst/>
              <a:gdLst/>
              <a:ahLst/>
              <a:cxnLst/>
              <a:rect l="0" t="0" r="0" b="0"/>
              <a:pathLst>
                <a:path w="120000" h="120000" extrusionOk="0">
                  <a:moveTo>
                    <a:pt x="43636" y="120000"/>
                  </a:moveTo>
                  <a:lnTo>
                    <a:pt x="43636" y="120000"/>
                  </a:lnTo>
                  <a:lnTo>
                    <a:pt x="120000" y="120000"/>
                  </a:lnTo>
                  <a:cubicBezTo>
                    <a:pt x="106363" y="120000"/>
                    <a:pt x="0" y="0"/>
                    <a:pt x="43636"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7" name="Shape 297"/>
            <p:cNvSpPr/>
            <p:nvPr/>
          </p:nvSpPr>
          <p:spPr>
            <a:xfrm>
              <a:off x="8158163" y="2725738"/>
              <a:ext cx="71437" cy="3174"/>
            </a:xfrm>
            <a:custGeom>
              <a:avLst/>
              <a:gdLst/>
              <a:ahLst/>
              <a:cxnLst/>
              <a:rect l="0" t="0" r="0" b="0"/>
              <a:pathLst>
                <a:path w="120000" h="120000" extrusionOk="0">
                  <a:moveTo>
                    <a:pt x="110270" y="0"/>
                  </a:moveTo>
                  <a:lnTo>
                    <a:pt x="110270" y="0"/>
                  </a:lnTo>
                  <a:lnTo>
                    <a:pt x="0" y="120000"/>
                  </a:lnTo>
                  <a:lnTo>
                    <a:pt x="9729" y="120000"/>
                  </a:lnTo>
                  <a:lnTo>
                    <a:pt x="120000" y="0"/>
                  </a:lnTo>
                  <a:lnTo>
                    <a:pt x="11027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8" name="Shape 298"/>
            <p:cNvSpPr/>
            <p:nvPr/>
          </p:nvSpPr>
          <p:spPr>
            <a:xfrm>
              <a:off x="8734425" y="2814638"/>
              <a:ext cx="144462" cy="3174"/>
            </a:xfrm>
            <a:custGeom>
              <a:avLst/>
              <a:gdLst/>
              <a:ahLst/>
              <a:cxnLst/>
              <a:rect l="0" t="0" r="0" b="0"/>
              <a:pathLst>
                <a:path w="120000" h="120000" extrusionOk="0">
                  <a:moveTo>
                    <a:pt x="88421" y="0"/>
                  </a:moveTo>
                  <a:lnTo>
                    <a:pt x="88421" y="0"/>
                  </a:lnTo>
                  <a:cubicBezTo>
                    <a:pt x="120000" y="120000"/>
                    <a:pt x="0" y="0"/>
                    <a:pt x="63157" y="120000"/>
                  </a:cubicBezTo>
                  <a:cubicBezTo>
                    <a:pt x="120000" y="120000"/>
                    <a:pt x="96315" y="60000"/>
                    <a:pt x="88421"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299" name="Shape 299"/>
            <p:cNvSpPr/>
            <p:nvPr/>
          </p:nvSpPr>
          <p:spPr>
            <a:xfrm>
              <a:off x="8023225" y="2782888"/>
              <a:ext cx="26987" cy="1587"/>
            </a:xfrm>
            <a:custGeom>
              <a:avLst/>
              <a:gdLst/>
              <a:ahLst/>
              <a:cxnLst/>
              <a:rect l="0" t="0" r="0" b="0"/>
              <a:pathLst>
                <a:path w="120000" h="120000" extrusionOk="0">
                  <a:moveTo>
                    <a:pt x="119999" y="0"/>
                  </a:moveTo>
                  <a:lnTo>
                    <a:pt x="119999" y="0"/>
                  </a:lnTo>
                  <a:cubicBezTo>
                    <a:pt x="77142" y="0"/>
                    <a:pt x="42857" y="0"/>
                    <a:pt x="0" y="120000"/>
                  </a:cubicBezTo>
                  <a:lnTo>
                    <a:pt x="119999"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0" name="Shape 300"/>
            <p:cNvSpPr/>
            <p:nvPr/>
          </p:nvSpPr>
          <p:spPr>
            <a:xfrm>
              <a:off x="8050213" y="2782888"/>
              <a:ext cx="77788" cy="1587"/>
            </a:xfrm>
            <a:custGeom>
              <a:avLst/>
              <a:gdLst/>
              <a:ahLst/>
              <a:cxnLst/>
              <a:rect l="0" t="0" r="0" b="0"/>
              <a:pathLst>
                <a:path w="120000" h="120000" extrusionOk="0">
                  <a:moveTo>
                    <a:pt x="0" y="0"/>
                  </a:moveTo>
                  <a:lnTo>
                    <a:pt x="0" y="0"/>
                  </a:lnTo>
                  <a:cubicBezTo>
                    <a:pt x="45000" y="0"/>
                    <a:pt x="90000" y="120000"/>
                    <a:pt x="120000" y="120000"/>
                  </a:cubicBezTo>
                  <a:cubicBezTo>
                    <a:pt x="63000" y="0"/>
                    <a:pt x="4500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1" name="Shape 301"/>
            <p:cNvSpPr/>
            <p:nvPr/>
          </p:nvSpPr>
          <p:spPr>
            <a:xfrm>
              <a:off x="7715250" y="2779713"/>
              <a:ext cx="90487" cy="7937"/>
            </a:xfrm>
            <a:custGeom>
              <a:avLst/>
              <a:gdLst/>
              <a:ahLst/>
              <a:cxnLst/>
              <a:rect l="0" t="0" r="0" b="0"/>
              <a:pathLst>
                <a:path w="120000" h="120000" extrusionOk="0">
                  <a:moveTo>
                    <a:pt x="12765" y="80000"/>
                  </a:moveTo>
                  <a:lnTo>
                    <a:pt x="12765" y="80000"/>
                  </a:lnTo>
                  <a:lnTo>
                    <a:pt x="45957" y="80000"/>
                  </a:lnTo>
                  <a:cubicBezTo>
                    <a:pt x="10212" y="120000"/>
                    <a:pt x="28085" y="120000"/>
                    <a:pt x="58723" y="80000"/>
                  </a:cubicBezTo>
                  <a:cubicBezTo>
                    <a:pt x="94468" y="80000"/>
                    <a:pt x="94468" y="40000"/>
                    <a:pt x="97021" y="40000"/>
                  </a:cubicBezTo>
                  <a:lnTo>
                    <a:pt x="120000" y="0"/>
                  </a:lnTo>
                  <a:lnTo>
                    <a:pt x="89361" y="40000"/>
                  </a:lnTo>
                  <a:cubicBezTo>
                    <a:pt x="33191" y="40000"/>
                    <a:pt x="0" y="40000"/>
                    <a:pt x="12765"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2" name="Shape 302"/>
            <p:cNvSpPr/>
            <p:nvPr/>
          </p:nvSpPr>
          <p:spPr>
            <a:xfrm>
              <a:off x="6508750" y="2713038"/>
              <a:ext cx="247649" cy="6349"/>
            </a:xfrm>
            <a:custGeom>
              <a:avLst/>
              <a:gdLst/>
              <a:ahLst/>
              <a:cxnLst/>
              <a:rect l="0" t="0" r="0" b="0"/>
              <a:pathLst>
                <a:path w="120000" h="120000" extrusionOk="0">
                  <a:moveTo>
                    <a:pt x="0" y="0"/>
                  </a:moveTo>
                  <a:lnTo>
                    <a:pt x="0" y="0"/>
                  </a:lnTo>
                  <a:cubicBezTo>
                    <a:pt x="46511" y="40000"/>
                    <a:pt x="58604" y="40000"/>
                    <a:pt x="55813" y="80000"/>
                  </a:cubicBezTo>
                  <a:cubicBezTo>
                    <a:pt x="100465" y="120000"/>
                    <a:pt x="93023"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3" name="Shape 303"/>
            <p:cNvSpPr/>
            <p:nvPr/>
          </p:nvSpPr>
          <p:spPr>
            <a:xfrm>
              <a:off x="6756400" y="2713038"/>
              <a:ext cx="33338"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4" name="Shape 304"/>
            <p:cNvSpPr/>
            <p:nvPr/>
          </p:nvSpPr>
          <p:spPr>
            <a:xfrm>
              <a:off x="8047038" y="2820988"/>
              <a:ext cx="58738" cy="4762"/>
            </a:xfrm>
            <a:custGeom>
              <a:avLst/>
              <a:gdLst/>
              <a:ahLst/>
              <a:cxnLst/>
              <a:rect l="0" t="0" r="0" b="0"/>
              <a:pathLst>
                <a:path w="120000" h="120000" extrusionOk="0">
                  <a:moveTo>
                    <a:pt x="120000" y="0"/>
                  </a:moveTo>
                  <a:lnTo>
                    <a:pt x="120000" y="0"/>
                  </a:lnTo>
                  <a:lnTo>
                    <a:pt x="0" y="120000"/>
                  </a:lnTo>
                  <a:lnTo>
                    <a:pt x="4258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5" name="Shape 305"/>
            <p:cNvSpPr/>
            <p:nvPr/>
          </p:nvSpPr>
          <p:spPr>
            <a:xfrm>
              <a:off x="6348412" y="2711450"/>
              <a:ext cx="82550" cy="1587"/>
            </a:xfrm>
            <a:custGeom>
              <a:avLst/>
              <a:gdLst/>
              <a:ahLst/>
              <a:cxnLst/>
              <a:rect l="0" t="0" r="0" b="0"/>
              <a:pathLst>
                <a:path w="120000" h="120000" extrusionOk="0">
                  <a:moveTo>
                    <a:pt x="25116" y="120000"/>
                  </a:moveTo>
                  <a:lnTo>
                    <a:pt x="25116" y="120000"/>
                  </a:lnTo>
                  <a:cubicBezTo>
                    <a:pt x="50232" y="120000"/>
                    <a:pt x="92093" y="120000"/>
                    <a:pt x="114418" y="120000"/>
                  </a:cubicBezTo>
                  <a:cubicBezTo>
                    <a:pt x="120000" y="0"/>
                    <a:pt x="0" y="120000"/>
                    <a:pt x="25116"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6" name="Shape 306"/>
            <p:cNvSpPr/>
            <p:nvPr/>
          </p:nvSpPr>
          <p:spPr>
            <a:xfrm>
              <a:off x="6734175" y="2771775"/>
              <a:ext cx="96838" cy="6349"/>
            </a:xfrm>
            <a:custGeom>
              <a:avLst/>
              <a:gdLst/>
              <a:ahLst/>
              <a:cxnLst/>
              <a:rect l="0" t="0" r="0" b="0"/>
              <a:pathLst>
                <a:path w="120000" h="120000" extrusionOk="0">
                  <a:moveTo>
                    <a:pt x="0" y="80000"/>
                  </a:moveTo>
                  <a:lnTo>
                    <a:pt x="0" y="80000"/>
                  </a:lnTo>
                  <a:cubicBezTo>
                    <a:pt x="14400" y="120000"/>
                    <a:pt x="88800" y="80000"/>
                    <a:pt x="120000" y="120000"/>
                  </a:cubicBezTo>
                  <a:cubicBezTo>
                    <a:pt x="76800" y="80000"/>
                    <a:pt x="40800" y="0"/>
                    <a:pt x="0"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7" name="Shape 307"/>
            <p:cNvSpPr/>
            <p:nvPr/>
          </p:nvSpPr>
          <p:spPr>
            <a:xfrm>
              <a:off x="6091237" y="2722563"/>
              <a:ext cx="95250" cy="7937"/>
            </a:xfrm>
            <a:custGeom>
              <a:avLst/>
              <a:gdLst/>
              <a:ahLst/>
              <a:cxnLst/>
              <a:rect l="0" t="0" r="0" b="0"/>
              <a:pathLst>
                <a:path w="120000" h="120000" extrusionOk="0">
                  <a:moveTo>
                    <a:pt x="0" y="30000"/>
                  </a:moveTo>
                  <a:lnTo>
                    <a:pt x="0" y="30000"/>
                  </a:lnTo>
                  <a:cubicBezTo>
                    <a:pt x="24489" y="60000"/>
                    <a:pt x="58775" y="60000"/>
                    <a:pt x="44081" y="120000"/>
                  </a:cubicBezTo>
                  <a:cubicBezTo>
                    <a:pt x="75918" y="90000"/>
                    <a:pt x="119999" y="0"/>
                    <a:pt x="0" y="3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8" name="Shape 308"/>
            <p:cNvSpPr/>
            <p:nvPr/>
          </p:nvSpPr>
          <p:spPr>
            <a:xfrm>
              <a:off x="6559550" y="2773363"/>
              <a:ext cx="80962" cy="3174"/>
            </a:xfrm>
            <a:custGeom>
              <a:avLst/>
              <a:gdLst/>
              <a:ahLst/>
              <a:cxnLst/>
              <a:rect l="0" t="0" r="0" b="0"/>
              <a:pathLst>
                <a:path w="120000" h="120000" extrusionOk="0">
                  <a:moveTo>
                    <a:pt x="0" y="120000"/>
                  </a:moveTo>
                  <a:lnTo>
                    <a:pt x="0" y="120000"/>
                  </a:lnTo>
                  <a:lnTo>
                    <a:pt x="22857" y="120000"/>
                  </a:lnTo>
                  <a:lnTo>
                    <a:pt x="12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09" name="Shape 309"/>
            <p:cNvSpPr/>
            <p:nvPr/>
          </p:nvSpPr>
          <p:spPr>
            <a:xfrm>
              <a:off x="6640513" y="2806700"/>
              <a:ext cx="227013" cy="15875"/>
            </a:xfrm>
            <a:custGeom>
              <a:avLst/>
              <a:gdLst/>
              <a:ahLst/>
              <a:cxnLst/>
              <a:rect l="0" t="0" r="0" b="0"/>
              <a:pathLst>
                <a:path w="120000" h="120000" extrusionOk="0">
                  <a:moveTo>
                    <a:pt x="81355" y="119999"/>
                  </a:moveTo>
                  <a:lnTo>
                    <a:pt x="81355" y="119999"/>
                  </a:lnTo>
                  <a:cubicBezTo>
                    <a:pt x="120000" y="85714"/>
                    <a:pt x="19322" y="51428"/>
                    <a:pt x="86440" y="17142"/>
                  </a:cubicBezTo>
                  <a:cubicBezTo>
                    <a:pt x="0" y="0"/>
                    <a:pt x="93559" y="68571"/>
                    <a:pt x="29491" y="68571"/>
                  </a:cubicBezTo>
                  <a:cubicBezTo>
                    <a:pt x="67118" y="68571"/>
                    <a:pt x="85423" y="102857"/>
                    <a:pt x="81355" y="119999"/>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0" name="Shape 310"/>
            <p:cNvSpPr/>
            <p:nvPr/>
          </p:nvSpPr>
          <p:spPr>
            <a:xfrm>
              <a:off x="6661150" y="2814638"/>
              <a:ext cx="34924" cy="1587"/>
            </a:xfrm>
            <a:custGeom>
              <a:avLst/>
              <a:gdLst/>
              <a:ahLst/>
              <a:cxnLst/>
              <a:rect l="0" t="0" r="0" b="0"/>
              <a:pathLst>
                <a:path w="120000" h="120000" extrusionOk="0">
                  <a:moveTo>
                    <a:pt x="120000" y="120000"/>
                  </a:moveTo>
                  <a:lnTo>
                    <a:pt x="120000"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1" name="Shape 311"/>
            <p:cNvSpPr/>
            <p:nvPr/>
          </p:nvSpPr>
          <p:spPr>
            <a:xfrm>
              <a:off x="5661025" y="2789238"/>
              <a:ext cx="23813" cy="1587"/>
            </a:xfrm>
            <a:custGeom>
              <a:avLst/>
              <a:gdLst/>
              <a:ahLst/>
              <a:cxnLst/>
              <a:rect l="0" t="0" r="0" b="0"/>
              <a:pathLst>
                <a:path w="120000" h="120000" extrusionOk="0">
                  <a:moveTo>
                    <a:pt x="0" y="120000"/>
                  </a:moveTo>
                  <a:lnTo>
                    <a:pt x="0" y="120000"/>
                  </a:lnTo>
                  <a:lnTo>
                    <a:pt x="12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2" name="Shape 312"/>
            <p:cNvSpPr/>
            <p:nvPr/>
          </p:nvSpPr>
          <p:spPr>
            <a:xfrm>
              <a:off x="6162675" y="2814638"/>
              <a:ext cx="258763" cy="7937"/>
            </a:xfrm>
            <a:custGeom>
              <a:avLst/>
              <a:gdLst/>
              <a:ahLst/>
              <a:cxnLst/>
              <a:rect l="0" t="0" r="0" b="0"/>
              <a:pathLst>
                <a:path w="120000" h="120000" extrusionOk="0">
                  <a:moveTo>
                    <a:pt x="68444" y="60000"/>
                  </a:moveTo>
                  <a:lnTo>
                    <a:pt x="68444" y="60000"/>
                  </a:lnTo>
                  <a:lnTo>
                    <a:pt x="120000" y="0"/>
                  </a:lnTo>
                  <a:cubicBezTo>
                    <a:pt x="85333" y="30000"/>
                    <a:pt x="0" y="30000"/>
                    <a:pt x="5333" y="120000"/>
                  </a:cubicBezTo>
                  <a:cubicBezTo>
                    <a:pt x="32888" y="120000"/>
                    <a:pt x="66666" y="120000"/>
                    <a:pt x="80000" y="90000"/>
                  </a:cubicBezTo>
                  <a:lnTo>
                    <a:pt x="68444"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3" name="Shape 313"/>
            <p:cNvSpPr/>
            <p:nvPr/>
          </p:nvSpPr>
          <p:spPr>
            <a:xfrm>
              <a:off x="5019675" y="2713038"/>
              <a:ext cx="73025" cy="4762"/>
            </a:xfrm>
            <a:custGeom>
              <a:avLst/>
              <a:gdLst/>
              <a:ahLst/>
              <a:cxnLst/>
              <a:rect l="0" t="0" r="0" b="0"/>
              <a:pathLst>
                <a:path w="120000" h="120000" extrusionOk="0">
                  <a:moveTo>
                    <a:pt x="41052" y="60000"/>
                  </a:moveTo>
                  <a:lnTo>
                    <a:pt x="41052" y="60000"/>
                  </a:lnTo>
                  <a:lnTo>
                    <a:pt x="120000" y="0"/>
                  </a:lnTo>
                  <a:lnTo>
                    <a:pt x="22105" y="0"/>
                  </a:lnTo>
                  <a:cubicBezTo>
                    <a:pt x="50526" y="0"/>
                    <a:pt x="0" y="120000"/>
                    <a:pt x="41052"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4" name="Shape 314"/>
            <p:cNvSpPr/>
            <p:nvPr/>
          </p:nvSpPr>
          <p:spPr>
            <a:xfrm>
              <a:off x="5021262" y="2713038"/>
              <a:ext cx="11113"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5" name="Shape 315"/>
            <p:cNvSpPr/>
            <p:nvPr/>
          </p:nvSpPr>
          <p:spPr>
            <a:xfrm>
              <a:off x="5864225" y="2784475"/>
              <a:ext cx="101599" cy="4762"/>
            </a:xfrm>
            <a:custGeom>
              <a:avLst/>
              <a:gdLst/>
              <a:ahLst/>
              <a:cxnLst/>
              <a:rect l="0" t="0" r="0" b="0"/>
              <a:pathLst>
                <a:path w="120000" h="120000" extrusionOk="0">
                  <a:moveTo>
                    <a:pt x="6792" y="120000"/>
                  </a:moveTo>
                  <a:lnTo>
                    <a:pt x="6792" y="120000"/>
                  </a:lnTo>
                  <a:cubicBezTo>
                    <a:pt x="47547" y="120000"/>
                    <a:pt x="81509" y="120000"/>
                    <a:pt x="120000" y="60000"/>
                  </a:cubicBezTo>
                  <a:cubicBezTo>
                    <a:pt x="104150" y="60000"/>
                    <a:pt x="0" y="0"/>
                    <a:pt x="6792"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6" name="Shape 316"/>
            <p:cNvSpPr/>
            <p:nvPr/>
          </p:nvSpPr>
          <p:spPr>
            <a:xfrm>
              <a:off x="4703762" y="2722563"/>
              <a:ext cx="84138" cy="1587"/>
            </a:xfrm>
            <a:custGeom>
              <a:avLst/>
              <a:gdLst/>
              <a:ahLst/>
              <a:cxnLst/>
              <a:rect l="0" t="0" r="0" b="0"/>
              <a:pathLst>
                <a:path w="120000" h="120000" extrusionOk="0">
                  <a:moveTo>
                    <a:pt x="8181" y="120000"/>
                  </a:moveTo>
                  <a:lnTo>
                    <a:pt x="8181" y="120000"/>
                  </a:lnTo>
                  <a:lnTo>
                    <a:pt x="120000" y="0"/>
                  </a:lnTo>
                  <a:lnTo>
                    <a:pt x="0" y="0"/>
                  </a:lnTo>
                  <a:lnTo>
                    <a:pt x="818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7" name="Shape 317"/>
            <p:cNvSpPr/>
            <p:nvPr/>
          </p:nvSpPr>
          <p:spPr>
            <a:xfrm>
              <a:off x="4264025" y="2713038"/>
              <a:ext cx="77788" cy="4762"/>
            </a:xfrm>
            <a:custGeom>
              <a:avLst/>
              <a:gdLst/>
              <a:ahLst/>
              <a:cxnLst/>
              <a:rect l="0" t="0" r="0" b="0"/>
              <a:pathLst>
                <a:path w="120000" h="120000" extrusionOk="0">
                  <a:moveTo>
                    <a:pt x="120000" y="60000"/>
                  </a:moveTo>
                  <a:lnTo>
                    <a:pt x="120000" y="60000"/>
                  </a:lnTo>
                  <a:lnTo>
                    <a:pt x="99512" y="0"/>
                  </a:lnTo>
                  <a:lnTo>
                    <a:pt x="0" y="60000"/>
                  </a:lnTo>
                  <a:lnTo>
                    <a:pt x="20487"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8" name="Shape 318"/>
            <p:cNvSpPr/>
            <p:nvPr/>
          </p:nvSpPr>
          <p:spPr>
            <a:xfrm>
              <a:off x="4800600" y="2822575"/>
              <a:ext cx="117474" cy="7937"/>
            </a:xfrm>
            <a:custGeom>
              <a:avLst/>
              <a:gdLst/>
              <a:ahLst/>
              <a:cxnLst/>
              <a:rect l="0" t="0" r="0" b="0"/>
              <a:pathLst>
                <a:path w="120000" h="120000" extrusionOk="0">
                  <a:moveTo>
                    <a:pt x="21639" y="80000"/>
                  </a:moveTo>
                  <a:lnTo>
                    <a:pt x="21639" y="80000"/>
                  </a:lnTo>
                  <a:cubicBezTo>
                    <a:pt x="76721" y="120000"/>
                    <a:pt x="120000" y="0"/>
                    <a:pt x="106229" y="0"/>
                  </a:cubicBezTo>
                  <a:lnTo>
                    <a:pt x="0" y="0"/>
                  </a:lnTo>
                  <a:cubicBezTo>
                    <a:pt x="25573" y="80000"/>
                    <a:pt x="29508" y="0"/>
                    <a:pt x="90491" y="0"/>
                  </a:cubicBezTo>
                  <a:lnTo>
                    <a:pt x="21639" y="8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19" name="Shape 319"/>
            <p:cNvSpPr/>
            <p:nvPr/>
          </p:nvSpPr>
          <p:spPr>
            <a:xfrm>
              <a:off x="187325" y="2714625"/>
              <a:ext cx="1925637" cy="31750"/>
            </a:xfrm>
            <a:custGeom>
              <a:avLst/>
              <a:gdLst/>
              <a:ahLst/>
              <a:cxnLst/>
              <a:rect l="0" t="0" r="0" b="0"/>
              <a:pathLst>
                <a:path w="120000" h="120000" extrusionOk="0">
                  <a:moveTo>
                    <a:pt x="89163" y="51428"/>
                  </a:moveTo>
                  <a:lnTo>
                    <a:pt x="89163" y="51428"/>
                  </a:lnTo>
                  <a:cubicBezTo>
                    <a:pt x="90597" y="42857"/>
                    <a:pt x="97649" y="42857"/>
                    <a:pt x="98007" y="59999"/>
                  </a:cubicBezTo>
                  <a:cubicBezTo>
                    <a:pt x="97051" y="59999"/>
                    <a:pt x="93227" y="68571"/>
                    <a:pt x="95617" y="68571"/>
                  </a:cubicBezTo>
                  <a:lnTo>
                    <a:pt x="101235" y="42857"/>
                  </a:lnTo>
                  <a:cubicBezTo>
                    <a:pt x="108645" y="59999"/>
                    <a:pt x="95617" y="85714"/>
                    <a:pt x="91912" y="94285"/>
                  </a:cubicBezTo>
                  <a:cubicBezTo>
                    <a:pt x="99442" y="94285"/>
                    <a:pt x="101713" y="77142"/>
                    <a:pt x="109721" y="77142"/>
                  </a:cubicBezTo>
                  <a:cubicBezTo>
                    <a:pt x="107450" y="77142"/>
                    <a:pt x="105896" y="68571"/>
                    <a:pt x="104701" y="59999"/>
                  </a:cubicBezTo>
                  <a:cubicBezTo>
                    <a:pt x="104342" y="42857"/>
                    <a:pt x="111872" y="51428"/>
                    <a:pt x="117250" y="42857"/>
                  </a:cubicBezTo>
                  <a:cubicBezTo>
                    <a:pt x="113784" y="34285"/>
                    <a:pt x="115816" y="25714"/>
                    <a:pt x="118207" y="17142"/>
                  </a:cubicBezTo>
                  <a:cubicBezTo>
                    <a:pt x="118685" y="17142"/>
                    <a:pt x="119043" y="17142"/>
                    <a:pt x="119163" y="17142"/>
                  </a:cubicBezTo>
                  <a:lnTo>
                    <a:pt x="120000" y="17142"/>
                  </a:lnTo>
                  <a:lnTo>
                    <a:pt x="119402" y="17142"/>
                  </a:lnTo>
                  <a:cubicBezTo>
                    <a:pt x="119402" y="8571"/>
                    <a:pt x="119282" y="8571"/>
                    <a:pt x="118804" y="8571"/>
                  </a:cubicBezTo>
                  <a:cubicBezTo>
                    <a:pt x="114382" y="8571"/>
                    <a:pt x="110916" y="0"/>
                    <a:pt x="108047" y="0"/>
                  </a:cubicBezTo>
                  <a:cubicBezTo>
                    <a:pt x="110916" y="25714"/>
                    <a:pt x="98247" y="8571"/>
                    <a:pt x="94541" y="17142"/>
                  </a:cubicBezTo>
                  <a:lnTo>
                    <a:pt x="90358" y="17142"/>
                  </a:lnTo>
                  <a:lnTo>
                    <a:pt x="88804" y="17142"/>
                  </a:lnTo>
                  <a:cubicBezTo>
                    <a:pt x="88446" y="17142"/>
                    <a:pt x="88924" y="8571"/>
                    <a:pt x="91314" y="8571"/>
                  </a:cubicBezTo>
                  <a:cubicBezTo>
                    <a:pt x="89282" y="8571"/>
                    <a:pt x="82709" y="8571"/>
                    <a:pt x="83306" y="17142"/>
                  </a:cubicBezTo>
                  <a:lnTo>
                    <a:pt x="68127" y="25714"/>
                  </a:lnTo>
                  <a:cubicBezTo>
                    <a:pt x="67649" y="25714"/>
                    <a:pt x="67171" y="17142"/>
                    <a:pt x="66812" y="17142"/>
                  </a:cubicBezTo>
                  <a:cubicBezTo>
                    <a:pt x="66215" y="17142"/>
                    <a:pt x="66215" y="25714"/>
                    <a:pt x="66215" y="25714"/>
                  </a:cubicBezTo>
                  <a:lnTo>
                    <a:pt x="0" y="34285"/>
                  </a:lnTo>
                  <a:lnTo>
                    <a:pt x="9442" y="42857"/>
                  </a:lnTo>
                  <a:cubicBezTo>
                    <a:pt x="4422" y="68571"/>
                    <a:pt x="14940" y="51428"/>
                    <a:pt x="13505" y="68571"/>
                  </a:cubicBezTo>
                  <a:cubicBezTo>
                    <a:pt x="11235" y="77142"/>
                    <a:pt x="7888" y="77142"/>
                    <a:pt x="5856" y="68571"/>
                  </a:cubicBezTo>
                  <a:cubicBezTo>
                    <a:pt x="5139" y="77142"/>
                    <a:pt x="8007" y="85714"/>
                    <a:pt x="7649" y="102857"/>
                  </a:cubicBezTo>
                  <a:cubicBezTo>
                    <a:pt x="16015" y="111428"/>
                    <a:pt x="17330" y="59999"/>
                    <a:pt x="25458" y="68571"/>
                  </a:cubicBezTo>
                  <a:cubicBezTo>
                    <a:pt x="25099" y="85714"/>
                    <a:pt x="22589" y="94285"/>
                    <a:pt x="27968" y="94285"/>
                  </a:cubicBezTo>
                  <a:lnTo>
                    <a:pt x="26653" y="94285"/>
                  </a:lnTo>
                  <a:cubicBezTo>
                    <a:pt x="35139" y="77142"/>
                    <a:pt x="33227" y="119999"/>
                    <a:pt x="38725" y="85714"/>
                  </a:cubicBezTo>
                  <a:lnTo>
                    <a:pt x="38486" y="102857"/>
                  </a:lnTo>
                  <a:cubicBezTo>
                    <a:pt x="42430" y="94285"/>
                    <a:pt x="49960" y="94285"/>
                    <a:pt x="54262" y="85714"/>
                  </a:cubicBezTo>
                  <a:lnTo>
                    <a:pt x="54023" y="94285"/>
                  </a:lnTo>
                  <a:cubicBezTo>
                    <a:pt x="65856" y="68571"/>
                    <a:pt x="60717" y="85714"/>
                    <a:pt x="74103" y="77142"/>
                  </a:cubicBezTo>
                  <a:lnTo>
                    <a:pt x="67888" y="94285"/>
                  </a:lnTo>
                  <a:cubicBezTo>
                    <a:pt x="72549" y="102857"/>
                    <a:pt x="73625" y="85714"/>
                    <a:pt x="76852" y="85714"/>
                  </a:cubicBezTo>
                  <a:cubicBezTo>
                    <a:pt x="76613" y="85714"/>
                    <a:pt x="77450" y="102857"/>
                    <a:pt x="74342" y="102857"/>
                  </a:cubicBezTo>
                  <a:lnTo>
                    <a:pt x="90597" y="68571"/>
                  </a:lnTo>
                  <a:cubicBezTo>
                    <a:pt x="94422" y="59999"/>
                    <a:pt x="89760" y="59999"/>
                    <a:pt x="89163"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0" name="Shape 320"/>
            <p:cNvSpPr/>
            <p:nvPr/>
          </p:nvSpPr>
          <p:spPr>
            <a:xfrm>
              <a:off x="1947861" y="2735263"/>
              <a:ext cx="47625" cy="0"/>
            </a:xfrm>
            <a:custGeom>
              <a:avLst/>
              <a:gdLst/>
              <a:ahLst/>
              <a:cxnLst/>
              <a:rect l="0" t="0" r="0" b="0"/>
              <a:pathLst>
                <a:path w="120000" h="120000" extrusionOk="0">
                  <a:moveTo>
                    <a:pt x="0" y="0"/>
                  </a:moveTo>
                  <a:lnTo>
                    <a:pt x="0" y="0"/>
                  </a:lnTo>
                  <a:lnTo>
                    <a:pt x="120000" y="0"/>
                  </a:ln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1" name="Shape 321"/>
            <p:cNvSpPr/>
            <p:nvPr/>
          </p:nvSpPr>
          <p:spPr>
            <a:xfrm>
              <a:off x="112711" y="2724150"/>
              <a:ext cx="74612" cy="0"/>
            </a:xfrm>
            <a:custGeom>
              <a:avLst/>
              <a:gdLst/>
              <a:ahLst/>
              <a:cxnLst/>
              <a:rect l="0" t="0" r="0" b="0"/>
              <a:pathLst>
                <a:path w="120000" h="120000" extrusionOk="0">
                  <a:moveTo>
                    <a:pt x="0" y="0"/>
                  </a:moveTo>
                  <a:lnTo>
                    <a:pt x="0" y="0"/>
                  </a:lnTo>
                  <a:lnTo>
                    <a:pt x="120000" y="0"/>
                  </a:lnTo>
                  <a:cubicBezTo>
                    <a:pt x="83076" y="0"/>
                    <a:pt x="43076"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2" name="Shape 322"/>
            <p:cNvSpPr/>
            <p:nvPr/>
          </p:nvSpPr>
          <p:spPr>
            <a:xfrm>
              <a:off x="2187575" y="2717800"/>
              <a:ext cx="176212" cy="6349"/>
            </a:xfrm>
            <a:custGeom>
              <a:avLst/>
              <a:gdLst/>
              <a:ahLst/>
              <a:cxnLst/>
              <a:rect l="0" t="0" r="0" b="0"/>
              <a:pathLst>
                <a:path w="120000" h="120000" extrusionOk="0">
                  <a:moveTo>
                    <a:pt x="92608" y="120000"/>
                  </a:moveTo>
                  <a:lnTo>
                    <a:pt x="92608" y="120000"/>
                  </a:lnTo>
                  <a:cubicBezTo>
                    <a:pt x="61304" y="80000"/>
                    <a:pt x="114782" y="40000"/>
                    <a:pt x="120000" y="0"/>
                  </a:cubicBezTo>
                  <a:lnTo>
                    <a:pt x="10434" y="40000"/>
                  </a:lnTo>
                  <a:cubicBezTo>
                    <a:pt x="10434" y="40000"/>
                    <a:pt x="0" y="80000"/>
                    <a:pt x="2608" y="120000"/>
                  </a:cubicBezTo>
                  <a:lnTo>
                    <a:pt x="92608"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3" name="Shape 323"/>
            <p:cNvSpPr/>
            <p:nvPr/>
          </p:nvSpPr>
          <p:spPr>
            <a:xfrm>
              <a:off x="2112961" y="2714625"/>
              <a:ext cx="90487" cy="4762"/>
            </a:xfrm>
            <a:custGeom>
              <a:avLst/>
              <a:gdLst/>
              <a:ahLst/>
              <a:cxnLst/>
              <a:rect l="0" t="0" r="0" b="0"/>
              <a:pathLst>
                <a:path w="120000" h="120000" extrusionOk="0">
                  <a:moveTo>
                    <a:pt x="56170" y="0"/>
                  </a:moveTo>
                  <a:lnTo>
                    <a:pt x="56170" y="0"/>
                  </a:lnTo>
                  <a:cubicBezTo>
                    <a:pt x="48510" y="60000"/>
                    <a:pt x="28085" y="60000"/>
                    <a:pt x="0" y="120000"/>
                  </a:cubicBezTo>
                  <a:lnTo>
                    <a:pt x="120000" y="120000"/>
                  </a:lnTo>
                  <a:cubicBezTo>
                    <a:pt x="120000" y="60000"/>
                    <a:pt x="104680" y="0"/>
                    <a:pt x="56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4" name="Shape 324"/>
            <p:cNvSpPr/>
            <p:nvPr/>
          </p:nvSpPr>
          <p:spPr>
            <a:xfrm>
              <a:off x="2101850" y="2811463"/>
              <a:ext cx="71437" cy="3174"/>
            </a:xfrm>
            <a:custGeom>
              <a:avLst/>
              <a:gdLst/>
              <a:ahLst/>
              <a:cxnLst/>
              <a:rect l="0" t="0" r="0" b="0"/>
              <a:pathLst>
                <a:path w="120000" h="120000" extrusionOk="0">
                  <a:moveTo>
                    <a:pt x="120000" y="0"/>
                  </a:moveTo>
                  <a:lnTo>
                    <a:pt x="120000" y="0"/>
                  </a:lnTo>
                  <a:lnTo>
                    <a:pt x="71351" y="120000"/>
                  </a:lnTo>
                  <a:lnTo>
                    <a:pt x="0"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5" name="Shape 325"/>
            <p:cNvSpPr/>
            <p:nvPr/>
          </p:nvSpPr>
          <p:spPr>
            <a:xfrm>
              <a:off x="1724025" y="2805113"/>
              <a:ext cx="120649" cy="4762"/>
            </a:xfrm>
            <a:custGeom>
              <a:avLst/>
              <a:gdLst/>
              <a:ahLst/>
              <a:cxnLst/>
              <a:rect l="0" t="0" r="0" b="0"/>
              <a:pathLst>
                <a:path w="120000" h="120000" extrusionOk="0">
                  <a:moveTo>
                    <a:pt x="0" y="0"/>
                  </a:moveTo>
                  <a:lnTo>
                    <a:pt x="0" y="0"/>
                  </a:lnTo>
                  <a:cubicBezTo>
                    <a:pt x="34285" y="120000"/>
                    <a:pt x="99047" y="60000"/>
                    <a:pt x="120000" y="0"/>
                  </a:cubicBezTo>
                  <a:cubicBezTo>
                    <a:pt x="45714" y="0"/>
                    <a:pt x="78095"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6" name="Shape 326"/>
            <p:cNvSpPr/>
            <p:nvPr/>
          </p:nvSpPr>
          <p:spPr>
            <a:xfrm>
              <a:off x="1744661" y="2833688"/>
              <a:ext cx="73025" cy="3174"/>
            </a:xfrm>
            <a:custGeom>
              <a:avLst/>
              <a:gdLst/>
              <a:ahLst/>
              <a:cxnLst/>
              <a:rect l="0" t="0" r="0" b="0"/>
              <a:pathLst>
                <a:path w="120000" h="120000" extrusionOk="0">
                  <a:moveTo>
                    <a:pt x="120000" y="0"/>
                  </a:moveTo>
                  <a:lnTo>
                    <a:pt x="120000" y="0"/>
                  </a:lnTo>
                  <a:lnTo>
                    <a:pt x="0" y="120000"/>
                  </a:lnTo>
                  <a:lnTo>
                    <a:pt x="9473" y="12000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7" name="Shape 327"/>
            <p:cNvSpPr/>
            <p:nvPr/>
          </p:nvSpPr>
          <p:spPr>
            <a:xfrm>
              <a:off x="-474662" y="2741613"/>
              <a:ext cx="34924"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8" name="Shape 328"/>
            <p:cNvSpPr/>
            <p:nvPr/>
          </p:nvSpPr>
          <p:spPr>
            <a:xfrm>
              <a:off x="-947737" y="2725738"/>
              <a:ext cx="1239837" cy="19049"/>
            </a:xfrm>
            <a:custGeom>
              <a:avLst/>
              <a:gdLst/>
              <a:ahLst/>
              <a:cxnLst/>
              <a:rect l="0" t="0" r="0" b="0"/>
              <a:pathLst>
                <a:path w="120000" h="120000" extrusionOk="0">
                  <a:moveTo>
                    <a:pt x="109057" y="75000"/>
                  </a:moveTo>
                  <a:lnTo>
                    <a:pt x="109057" y="75000"/>
                  </a:lnTo>
                  <a:cubicBezTo>
                    <a:pt x="92550" y="45000"/>
                    <a:pt x="120000" y="45000"/>
                    <a:pt x="114806" y="0"/>
                  </a:cubicBezTo>
                  <a:lnTo>
                    <a:pt x="105718" y="15000"/>
                  </a:lnTo>
                  <a:lnTo>
                    <a:pt x="106460" y="0"/>
                  </a:lnTo>
                  <a:lnTo>
                    <a:pt x="95517" y="15000"/>
                  </a:lnTo>
                  <a:cubicBezTo>
                    <a:pt x="97743" y="30000"/>
                    <a:pt x="99412" y="30000"/>
                    <a:pt x="98856" y="45000"/>
                  </a:cubicBezTo>
                  <a:cubicBezTo>
                    <a:pt x="84204" y="45000"/>
                    <a:pt x="94219" y="30000"/>
                    <a:pt x="83462" y="0"/>
                  </a:cubicBezTo>
                  <a:lnTo>
                    <a:pt x="66955" y="0"/>
                  </a:lnTo>
                  <a:lnTo>
                    <a:pt x="68253" y="0"/>
                  </a:lnTo>
                  <a:cubicBezTo>
                    <a:pt x="66955" y="0"/>
                    <a:pt x="66213" y="0"/>
                    <a:pt x="65842" y="0"/>
                  </a:cubicBezTo>
                  <a:lnTo>
                    <a:pt x="10200" y="15000"/>
                  </a:lnTo>
                  <a:cubicBezTo>
                    <a:pt x="0" y="45000"/>
                    <a:pt x="15765" y="60000"/>
                    <a:pt x="8346" y="90000"/>
                  </a:cubicBezTo>
                  <a:cubicBezTo>
                    <a:pt x="20030" y="90000"/>
                    <a:pt x="37465" y="120000"/>
                    <a:pt x="38392" y="75000"/>
                  </a:cubicBezTo>
                  <a:cubicBezTo>
                    <a:pt x="38021" y="75000"/>
                    <a:pt x="37279" y="90000"/>
                    <a:pt x="39690" y="90000"/>
                  </a:cubicBezTo>
                  <a:lnTo>
                    <a:pt x="46367" y="60000"/>
                  </a:lnTo>
                  <a:lnTo>
                    <a:pt x="40061" y="45000"/>
                  </a:lnTo>
                  <a:cubicBezTo>
                    <a:pt x="46738" y="15000"/>
                    <a:pt x="68809" y="15000"/>
                    <a:pt x="72890" y="45000"/>
                  </a:cubicBezTo>
                  <a:cubicBezTo>
                    <a:pt x="60278" y="60000"/>
                    <a:pt x="66584" y="90000"/>
                    <a:pt x="49149" y="75000"/>
                  </a:cubicBezTo>
                  <a:cubicBezTo>
                    <a:pt x="49891" y="90000"/>
                    <a:pt x="53044" y="105000"/>
                    <a:pt x="49149" y="105000"/>
                  </a:cubicBezTo>
                  <a:cubicBezTo>
                    <a:pt x="69551" y="90000"/>
                    <a:pt x="87913" y="120000"/>
                    <a:pt x="109057" y="7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29" name="Shape 329"/>
            <p:cNvSpPr/>
            <p:nvPr/>
          </p:nvSpPr>
          <p:spPr>
            <a:xfrm>
              <a:off x="-1944688" y="2741613"/>
              <a:ext cx="4763"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0" name="Shape 330"/>
            <p:cNvSpPr/>
            <p:nvPr/>
          </p:nvSpPr>
          <p:spPr>
            <a:xfrm>
              <a:off x="-1939925" y="2735263"/>
              <a:ext cx="173037" cy="6349"/>
            </a:xfrm>
            <a:custGeom>
              <a:avLst/>
              <a:gdLst/>
              <a:ahLst/>
              <a:cxnLst/>
              <a:rect l="0" t="0" r="0" b="0"/>
              <a:pathLst>
                <a:path w="120000" h="120000" extrusionOk="0">
                  <a:moveTo>
                    <a:pt x="48000" y="120000"/>
                  </a:moveTo>
                  <a:lnTo>
                    <a:pt x="48000" y="120000"/>
                  </a:lnTo>
                  <a:lnTo>
                    <a:pt x="120000" y="0"/>
                  </a:lnTo>
                  <a:lnTo>
                    <a:pt x="8000" y="40000"/>
                  </a:lnTo>
                  <a:lnTo>
                    <a:pt x="0" y="120000"/>
                  </a:lnTo>
                  <a:cubicBezTo>
                    <a:pt x="10666" y="80000"/>
                    <a:pt x="49333" y="40000"/>
                    <a:pt x="64000" y="80000"/>
                  </a:cubicBezTo>
                  <a:lnTo>
                    <a:pt x="48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1" name="Shape 331"/>
            <p:cNvSpPr/>
            <p:nvPr/>
          </p:nvSpPr>
          <p:spPr>
            <a:xfrm>
              <a:off x="-1773238" y="2733675"/>
              <a:ext cx="123824" cy="12699"/>
            </a:xfrm>
            <a:custGeom>
              <a:avLst/>
              <a:gdLst/>
              <a:ahLst/>
              <a:cxnLst/>
              <a:rect l="0" t="0" r="0" b="0"/>
              <a:pathLst>
                <a:path w="120000" h="120000" extrusionOk="0">
                  <a:moveTo>
                    <a:pt x="120000" y="0"/>
                  </a:moveTo>
                  <a:lnTo>
                    <a:pt x="120000" y="0"/>
                  </a:lnTo>
                  <a:cubicBezTo>
                    <a:pt x="40615" y="20000"/>
                    <a:pt x="46153" y="60000"/>
                    <a:pt x="88615" y="80000"/>
                  </a:cubicBezTo>
                  <a:cubicBezTo>
                    <a:pt x="14769" y="100000"/>
                    <a:pt x="49846" y="20000"/>
                    <a:pt x="0" y="80000"/>
                  </a:cubicBezTo>
                  <a:cubicBezTo>
                    <a:pt x="1846" y="120000"/>
                    <a:pt x="92307" y="100000"/>
                    <a:pt x="112615" y="80000"/>
                  </a:cubicBez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2" name="Shape 332"/>
            <p:cNvSpPr/>
            <p:nvPr/>
          </p:nvSpPr>
          <p:spPr>
            <a:xfrm>
              <a:off x="-1057275" y="2735263"/>
              <a:ext cx="57150" cy="3174"/>
            </a:xfrm>
            <a:custGeom>
              <a:avLst/>
              <a:gdLst/>
              <a:ahLst/>
              <a:cxnLst/>
              <a:rect l="0" t="0" r="0" b="0"/>
              <a:pathLst>
                <a:path w="120000" h="120000" extrusionOk="0">
                  <a:moveTo>
                    <a:pt x="48000" y="0"/>
                  </a:moveTo>
                  <a:lnTo>
                    <a:pt x="48000" y="0"/>
                  </a:lnTo>
                  <a:lnTo>
                    <a:pt x="0" y="120000"/>
                  </a:lnTo>
                  <a:lnTo>
                    <a:pt x="120000" y="120000"/>
                  </a:lnTo>
                  <a:lnTo>
                    <a:pt x="48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3" name="Shape 333"/>
            <p:cNvSpPr/>
            <p:nvPr/>
          </p:nvSpPr>
          <p:spPr>
            <a:xfrm>
              <a:off x="-1116012" y="2738438"/>
              <a:ext cx="58738" cy="3174"/>
            </a:xfrm>
            <a:custGeom>
              <a:avLst/>
              <a:gdLst/>
              <a:ahLst/>
              <a:cxnLst/>
              <a:rect l="0" t="0" r="0" b="0"/>
              <a:pathLst>
                <a:path w="120000" h="120000" extrusionOk="0">
                  <a:moveTo>
                    <a:pt x="120000" y="0"/>
                  </a:moveTo>
                  <a:lnTo>
                    <a:pt x="120000" y="0"/>
                  </a:lnTo>
                  <a:lnTo>
                    <a:pt x="0" y="0"/>
                  </a:lnTo>
                  <a:cubicBezTo>
                    <a:pt x="8000" y="0"/>
                    <a:pt x="16000" y="60000"/>
                    <a:pt x="36000" y="120000"/>
                  </a:cubicBez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4" name="Shape 334"/>
            <p:cNvSpPr/>
            <p:nvPr/>
          </p:nvSpPr>
          <p:spPr>
            <a:xfrm>
              <a:off x="-1349375" y="2735263"/>
              <a:ext cx="84138" cy="0"/>
            </a:xfrm>
            <a:custGeom>
              <a:avLst/>
              <a:gdLst/>
              <a:ahLst/>
              <a:cxnLst/>
              <a:rect l="0" t="0" r="0" b="0"/>
              <a:pathLst>
                <a:path w="120000" h="120000" extrusionOk="0">
                  <a:moveTo>
                    <a:pt x="120000" y="0"/>
                  </a:moveTo>
                  <a:lnTo>
                    <a:pt x="120000"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5" name="Shape 335"/>
            <p:cNvSpPr/>
            <p:nvPr/>
          </p:nvSpPr>
          <p:spPr>
            <a:xfrm>
              <a:off x="-1265237" y="2735263"/>
              <a:ext cx="65087" cy="3174"/>
            </a:xfrm>
            <a:custGeom>
              <a:avLst/>
              <a:gdLst/>
              <a:ahLst/>
              <a:cxnLst/>
              <a:rect l="0" t="0" r="0" b="0"/>
              <a:pathLst>
                <a:path w="120000" h="120000" extrusionOk="0">
                  <a:moveTo>
                    <a:pt x="120000" y="120000"/>
                  </a:moveTo>
                  <a:lnTo>
                    <a:pt x="120000" y="120000"/>
                  </a:lnTo>
                  <a:lnTo>
                    <a:pt x="116470" y="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6" name="Shape 336"/>
            <p:cNvSpPr/>
            <p:nvPr/>
          </p:nvSpPr>
          <p:spPr>
            <a:xfrm>
              <a:off x="-1219200" y="2728913"/>
              <a:ext cx="103188" cy="9524"/>
            </a:xfrm>
            <a:custGeom>
              <a:avLst/>
              <a:gdLst/>
              <a:ahLst/>
              <a:cxnLst/>
              <a:rect l="0" t="0" r="0" b="0"/>
              <a:pathLst>
                <a:path w="120000" h="120000" extrusionOk="0">
                  <a:moveTo>
                    <a:pt x="120000" y="120000"/>
                  </a:moveTo>
                  <a:lnTo>
                    <a:pt x="120000" y="120000"/>
                  </a:lnTo>
                  <a:cubicBezTo>
                    <a:pt x="108888" y="60000"/>
                    <a:pt x="95555" y="0"/>
                    <a:pt x="0" y="30000"/>
                  </a:cubicBezTo>
                  <a:lnTo>
                    <a:pt x="20000" y="9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7" name="Shape 337"/>
            <p:cNvSpPr/>
            <p:nvPr/>
          </p:nvSpPr>
          <p:spPr>
            <a:xfrm>
              <a:off x="1225550" y="2830513"/>
              <a:ext cx="73025" cy="3174"/>
            </a:xfrm>
            <a:custGeom>
              <a:avLst/>
              <a:gdLst/>
              <a:ahLst/>
              <a:cxnLst/>
              <a:rect l="0" t="0" r="0" b="0"/>
              <a:pathLst>
                <a:path w="120000" h="120000" extrusionOk="0">
                  <a:moveTo>
                    <a:pt x="107368" y="0"/>
                  </a:moveTo>
                  <a:lnTo>
                    <a:pt x="107368" y="0"/>
                  </a:lnTo>
                  <a:lnTo>
                    <a:pt x="0" y="60000"/>
                  </a:lnTo>
                  <a:lnTo>
                    <a:pt x="12631" y="120000"/>
                  </a:lnTo>
                  <a:lnTo>
                    <a:pt x="120000" y="60000"/>
                  </a:lnTo>
                  <a:lnTo>
                    <a:pt x="107368"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8" name="Shape 338"/>
            <p:cNvSpPr/>
            <p:nvPr/>
          </p:nvSpPr>
          <p:spPr>
            <a:xfrm>
              <a:off x="874712" y="2827338"/>
              <a:ext cx="39688" cy="3174"/>
            </a:xfrm>
            <a:custGeom>
              <a:avLst/>
              <a:gdLst/>
              <a:ahLst/>
              <a:cxnLst/>
              <a:rect l="0" t="0" r="0" b="0"/>
              <a:pathLst>
                <a:path w="120000" h="120000" extrusionOk="0">
                  <a:moveTo>
                    <a:pt x="120000" y="0"/>
                  </a:moveTo>
                  <a:lnTo>
                    <a:pt x="120000" y="0"/>
                  </a:lnTo>
                  <a:lnTo>
                    <a:pt x="0" y="120000"/>
                  </a:lnTo>
                  <a:cubicBezTo>
                    <a:pt x="51428" y="120000"/>
                    <a:pt x="91428"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39" name="Shape 339"/>
            <p:cNvSpPr/>
            <p:nvPr/>
          </p:nvSpPr>
          <p:spPr>
            <a:xfrm>
              <a:off x="417512" y="2827338"/>
              <a:ext cx="457200" cy="31750"/>
            </a:xfrm>
            <a:custGeom>
              <a:avLst/>
              <a:gdLst/>
              <a:ahLst/>
              <a:cxnLst/>
              <a:rect l="0" t="0" r="0" b="0"/>
              <a:pathLst>
                <a:path w="120000" h="120000" extrusionOk="0">
                  <a:moveTo>
                    <a:pt x="56974" y="102857"/>
                  </a:moveTo>
                  <a:lnTo>
                    <a:pt x="56974" y="102857"/>
                  </a:lnTo>
                  <a:cubicBezTo>
                    <a:pt x="36806" y="85714"/>
                    <a:pt x="84705" y="77142"/>
                    <a:pt x="47394" y="77142"/>
                  </a:cubicBezTo>
                  <a:cubicBezTo>
                    <a:pt x="44369" y="59999"/>
                    <a:pt x="61512" y="42857"/>
                    <a:pt x="79159" y="51428"/>
                  </a:cubicBezTo>
                  <a:cubicBezTo>
                    <a:pt x="78151" y="59999"/>
                    <a:pt x="62016" y="59999"/>
                    <a:pt x="73109" y="68571"/>
                  </a:cubicBezTo>
                  <a:cubicBezTo>
                    <a:pt x="84705" y="59999"/>
                    <a:pt x="89243" y="68571"/>
                    <a:pt x="85210" y="51428"/>
                  </a:cubicBezTo>
                  <a:cubicBezTo>
                    <a:pt x="104873" y="34285"/>
                    <a:pt x="106890" y="25714"/>
                    <a:pt x="120000" y="8571"/>
                  </a:cubicBezTo>
                  <a:cubicBezTo>
                    <a:pt x="96302" y="17142"/>
                    <a:pt x="46386" y="0"/>
                    <a:pt x="16134" y="25714"/>
                  </a:cubicBezTo>
                  <a:cubicBezTo>
                    <a:pt x="0" y="51428"/>
                    <a:pt x="10084" y="77142"/>
                    <a:pt x="9579" y="111428"/>
                  </a:cubicBezTo>
                  <a:cubicBezTo>
                    <a:pt x="12100" y="119999"/>
                    <a:pt x="55462" y="119999"/>
                    <a:pt x="56974" y="102857"/>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0" name="Shape 340"/>
            <p:cNvSpPr/>
            <p:nvPr/>
          </p:nvSpPr>
          <p:spPr>
            <a:xfrm>
              <a:off x="755650" y="2859086"/>
              <a:ext cx="68263" cy="4762"/>
            </a:xfrm>
            <a:custGeom>
              <a:avLst/>
              <a:gdLst/>
              <a:ahLst/>
              <a:cxnLst/>
              <a:rect l="0" t="0" r="0" b="0"/>
              <a:pathLst>
                <a:path w="120000" h="120000" extrusionOk="0">
                  <a:moveTo>
                    <a:pt x="0" y="60000"/>
                  </a:moveTo>
                  <a:lnTo>
                    <a:pt x="0" y="60000"/>
                  </a:lnTo>
                  <a:cubicBezTo>
                    <a:pt x="63333" y="120000"/>
                    <a:pt x="80000" y="60000"/>
                    <a:pt x="120000" y="60000"/>
                  </a:cubicBezTo>
                  <a:cubicBezTo>
                    <a:pt x="110000" y="0"/>
                    <a:pt x="50000" y="60000"/>
                    <a:pt x="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1" name="Shape 341"/>
            <p:cNvSpPr/>
            <p:nvPr/>
          </p:nvSpPr>
          <p:spPr>
            <a:xfrm>
              <a:off x="-133350" y="2798763"/>
              <a:ext cx="111125" cy="4762"/>
            </a:xfrm>
            <a:custGeom>
              <a:avLst/>
              <a:gdLst/>
              <a:ahLst/>
              <a:cxnLst/>
              <a:rect l="0" t="0" r="0" b="0"/>
              <a:pathLst>
                <a:path w="120000" h="120000" extrusionOk="0">
                  <a:moveTo>
                    <a:pt x="76551" y="0"/>
                  </a:moveTo>
                  <a:lnTo>
                    <a:pt x="76551" y="0"/>
                  </a:lnTo>
                  <a:cubicBezTo>
                    <a:pt x="70344" y="60000"/>
                    <a:pt x="0" y="60000"/>
                    <a:pt x="14482" y="120000"/>
                  </a:cubicBezTo>
                  <a:lnTo>
                    <a:pt x="120000" y="120000"/>
                  </a:lnTo>
                  <a:cubicBezTo>
                    <a:pt x="95172" y="120000"/>
                    <a:pt x="86896" y="60000"/>
                    <a:pt x="76551"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2" name="Shape 342"/>
            <p:cNvSpPr/>
            <p:nvPr/>
          </p:nvSpPr>
          <p:spPr>
            <a:xfrm>
              <a:off x="-22225" y="2800350"/>
              <a:ext cx="44450" cy="3174"/>
            </a:xfrm>
            <a:custGeom>
              <a:avLst/>
              <a:gdLst/>
              <a:ahLst/>
              <a:cxnLst/>
              <a:rect l="0" t="0" r="0" b="0"/>
              <a:pathLst>
                <a:path w="120000" h="120000" extrusionOk="0">
                  <a:moveTo>
                    <a:pt x="120000" y="0"/>
                  </a:moveTo>
                  <a:lnTo>
                    <a:pt x="120000" y="0"/>
                  </a:lnTo>
                  <a:lnTo>
                    <a:pt x="0" y="120000"/>
                  </a:lnTo>
                  <a:cubicBezTo>
                    <a:pt x="31304" y="120000"/>
                    <a:pt x="67826"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3" name="Shape 343"/>
            <p:cNvSpPr/>
            <p:nvPr/>
          </p:nvSpPr>
          <p:spPr>
            <a:xfrm>
              <a:off x="-66675" y="2798763"/>
              <a:ext cx="6349" cy="0"/>
            </a:xfrm>
            <a:custGeom>
              <a:avLst/>
              <a:gdLst/>
              <a:ahLst/>
              <a:cxnLst/>
              <a:rect l="0" t="0" r="0" b="0"/>
              <a:pathLst>
                <a:path w="120000" h="120000" extrusionOk="0">
                  <a:moveTo>
                    <a:pt x="0" y="0"/>
                  </a:moveTo>
                  <a:lnTo>
                    <a:pt x="0" y="0"/>
                  </a:lnTo>
                  <a:lnTo>
                    <a:pt x="80000" y="0"/>
                  </a:lnTo>
                  <a:cubicBezTo>
                    <a:pt x="120000" y="0"/>
                    <a:pt x="120000" y="0"/>
                    <a:pt x="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4" name="Shape 344"/>
            <p:cNvSpPr/>
            <p:nvPr/>
          </p:nvSpPr>
          <p:spPr>
            <a:xfrm>
              <a:off x="-1566862" y="2730500"/>
              <a:ext cx="65087" cy="3174"/>
            </a:xfrm>
            <a:custGeom>
              <a:avLst/>
              <a:gdLst/>
              <a:ahLst/>
              <a:cxnLst/>
              <a:rect l="0" t="0" r="0" b="0"/>
              <a:pathLst>
                <a:path w="120000" h="120000" extrusionOk="0">
                  <a:moveTo>
                    <a:pt x="116470" y="120000"/>
                  </a:moveTo>
                  <a:lnTo>
                    <a:pt x="116470" y="120000"/>
                  </a:lnTo>
                  <a:cubicBezTo>
                    <a:pt x="120000" y="0"/>
                    <a:pt x="42352" y="120000"/>
                    <a:pt x="0" y="120000"/>
                  </a:cubicBezTo>
                  <a:cubicBezTo>
                    <a:pt x="31764" y="120000"/>
                    <a:pt x="77647" y="120000"/>
                    <a:pt x="11647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5" name="Shape 345"/>
            <p:cNvSpPr/>
            <p:nvPr/>
          </p:nvSpPr>
          <p:spPr>
            <a:xfrm>
              <a:off x="-3175000" y="2740025"/>
              <a:ext cx="38099" cy="0"/>
            </a:xfrm>
            <a:custGeom>
              <a:avLst/>
              <a:gdLst/>
              <a:ahLst/>
              <a:cxnLst/>
              <a:rect l="0" t="0" r="0" b="0"/>
              <a:pathLst>
                <a:path w="120000" h="120000" extrusionOk="0">
                  <a:moveTo>
                    <a:pt x="120000" y="0"/>
                  </a:moveTo>
                  <a:lnTo>
                    <a:pt x="120000" y="0"/>
                  </a:lnTo>
                  <a:lnTo>
                    <a:pt x="0" y="0"/>
                  </a:lnTo>
                  <a:cubicBezTo>
                    <a:pt x="42000" y="0"/>
                    <a:pt x="66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6" name="Shape 346"/>
            <p:cNvSpPr/>
            <p:nvPr/>
          </p:nvSpPr>
          <p:spPr>
            <a:xfrm>
              <a:off x="-3735387" y="2803525"/>
              <a:ext cx="6349" cy="1587"/>
            </a:xfrm>
            <a:custGeom>
              <a:avLst/>
              <a:gdLst/>
              <a:ahLst/>
              <a:cxnLst/>
              <a:rect l="0" t="0" r="0" b="0"/>
              <a:pathLst>
                <a:path w="120000" h="120000" extrusionOk="0">
                  <a:moveTo>
                    <a:pt x="120000" y="0"/>
                  </a:moveTo>
                  <a:lnTo>
                    <a:pt x="120000" y="0"/>
                  </a:lnTo>
                  <a:cubicBezTo>
                    <a:pt x="90000" y="0"/>
                    <a:pt x="60000" y="120000"/>
                    <a:pt x="0" y="120000"/>
                  </a:cubicBezTo>
                  <a:cubicBezTo>
                    <a:pt x="60000" y="120000"/>
                    <a:pt x="9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47" name="Shape 347"/>
            <p:cNvSpPr/>
            <p:nvPr/>
          </p:nvSpPr>
          <p:spPr>
            <a:xfrm>
              <a:off x="-3924300" y="2803525"/>
              <a:ext cx="188913" cy="3174"/>
            </a:xfrm>
            <a:custGeom>
              <a:avLst/>
              <a:gdLst/>
              <a:ahLst/>
              <a:cxnLst/>
              <a:rect l="0" t="0" r="0" b="0"/>
              <a:pathLst>
                <a:path w="120000" h="120000" extrusionOk="0">
                  <a:moveTo>
                    <a:pt x="119999" y="60000"/>
                  </a:moveTo>
                  <a:lnTo>
                    <a:pt x="119999" y="60000"/>
                  </a:lnTo>
                  <a:cubicBezTo>
                    <a:pt x="102857" y="120000"/>
                    <a:pt x="51428" y="0"/>
                    <a:pt x="31836" y="60000"/>
                  </a:cubicBezTo>
                  <a:lnTo>
                    <a:pt x="34285" y="60000"/>
                  </a:lnTo>
                  <a:lnTo>
                    <a:pt x="0" y="120000"/>
                  </a:lnTo>
                  <a:cubicBezTo>
                    <a:pt x="33061" y="120000"/>
                    <a:pt x="100408" y="120000"/>
                    <a:pt x="119999"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sp>
        <p:nvSpPr>
          <p:cNvPr id="348" name="Shape 348"/>
          <p:cNvSpPr txBox="1">
            <a:spLocks noGrp="1"/>
          </p:cNvSpPr>
          <p:nvPr>
            <p:ph type="title"/>
          </p:nvPr>
        </p:nvSpPr>
        <p:spPr>
          <a:xfrm>
            <a:off x="1522412" y="1905000"/>
            <a:ext cx="9144000" cy="26669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44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9" name="Shape 349"/>
          <p:cNvSpPr txBox="1">
            <a:spLocks noGrp="1"/>
          </p:cNvSpPr>
          <p:nvPr>
            <p:ph type="body" idx="1"/>
          </p:nvPr>
        </p:nvSpPr>
        <p:spPr>
          <a:xfrm>
            <a:off x="1522412" y="5102525"/>
            <a:ext cx="9143998" cy="1069674"/>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l" rtl="0">
              <a:lnSpc>
                <a:spcPct val="90000"/>
              </a:lnSpc>
              <a:spcBef>
                <a:spcPts val="600"/>
              </a:spcBef>
              <a:buClr>
                <a:schemeClr val="lt1"/>
              </a:buClr>
              <a:buFont typeface="Consolas"/>
              <a:buNone/>
              <a:defRPr sz="1800" b="0" i="0" u="none" strike="noStrike" cap="none">
                <a:solidFill>
                  <a:schemeClr val="lt1"/>
                </a:solidFill>
                <a:latin typeface="Calibri"/>
                <a:ea typeface="Calibri"/>
                <a:cs typeface="Calibri"/>
                <a:sym typeface="Calibri"/>
              </a:defRPr>
            </a:lvl2pPr>
            <a:lvl3pPr marL="914400" marR="0" lvl="2" indent="0" algn="l" rtl="0">
              <a:lnSpc>
                <a:spcPct val="90000"/>
              </a:lnSpc>
              <a:spcBef>
                <a:spcPts val="600"/>
              </a:spcBef>
              <a:buClr>
                <a:schemeClr val="lt1"/>
              </a:buClr>
              <a:buFont typeface="Arial"/>
              <a:buNone/>
              <a:defRPr sz="1600" b="0" i="0" u="none" strike="noStrike" cap="none">
                <a:solidFill>
                  <a:schemeClr val="lt1"/>
                </a:solidFill>
                <a:latin typeface="Calibri"/>
                <a:ea typeface="Calibri"/>
                <a:cs typeface="Calibri"/>
                <a:sym typeface="Calibri"/>
              </a:defRPr>
            </a:lvl3pPr>
            <a:lvl4pPr marL="1371600" marR="0" lvl="3" indent="0" algn="l" rtl="0">
              <a:lnSpc>
                <a:spcPct val="90000"/>
              </a:lnSpc>
              <a:spcBef>
                <a:spcPts val="600"/>
              </a:spcBef>
              <a:buClr>
                <a:schemeClr val="lt1"/>
              </a:buClr>
              <a:buFont typeface="Consolas"/>
              <a:buNone/>
              <a:defRPr sz="1400" b="0" i="0" u="none" strike="noStrike" cap="none">
                <a:solidFill>
                  <a:schemeClr val="lt1"/>
                </a:solidFill>
                <a:latin typeface="Calibri"/>
                <a:ea typeface="Calibri"/>
                <a:cs typeface="Calibri"/>
                <a:sym typeface="Calibri"/>
              </a:defRPr>
            </a:lvl4pPr>
            <a:lvl5pPr marL="1828800" marR="0" lvl="4" indent="0" algn="l" rtl="0">
              <a:lnSpc>
                <a:spcPct val="90000"/>
              </a:lnSpc>
              <a:spcBef>
                <a:spcPts val="600"/>
              </a:spcBef>
              <a:buClr>
                <a:schemeClr val="lt1"/>
              </a:buClr>
              <a:buFont typeface="Arial"/>
              <a:buNone/>
              <a:defRPr sz="1400" b="0" i="0" u="none" strike="noStrike" cap="none">
                <a:solidFill>
                  <a:schemeClr val="lt1"/>
                </a:solidFill>
                <a:latin typeface="Calibri"/>
                <a:ea typeface="Calibri"/>
                <a:cs typeface="Calibri"/>
                <a:sym typeface="Calibri"/>
              </a:defRPr>
            </a:lvl5pPr>
            <a:lvl6pPr marL="2286000" marR="0" lvl="5" indent="0" algn="l" rtl="0">
              <a:lnSpc>
                <a:spcPct val="90000"/>
              </a:lnSpc>
              <a:spcBef>
                <a:spcPts val="600"/>
              </a:spcBef>
              <a:buClr>
                <a:schemeClr val="lt1"/>
              </a:buClr>
              <a:buFont typeface="Consolas"/>
              <a:buNone/>
              <a:defRPr sz="1400" b="0" i="0" u="none" strike="noStrike" cap="none">
                <a:solidFill>
                  <a:schemeClr val="lt1"/>
                </a:solidFill>
                <a:latin typeface="Calibri"/>
                <a:ea typeface="Calibri"/>
                <a:cs typeface="Calibri"/>
                <a:sym typeface="Calibri"/>
              </a:defRPr>
            </a:lvl6pPr>
            <a:lvl7pPr marL="2743200" marR="0" lvl="6" indent="0" algn="l" rtl="0">
              <a:lnSpc>
                <a:spcPct val="90000"/>
              </a:lnSpc>
              <a:spcBef>
                <a:spcPts val="600"/>
              </a:spcBef>
              <a:buClr>
                <a:schemeClr val="lt1"/>
              </a:buClr>
              <a:buFont typeface="Arial"/>
              <a:buNone/>
              <a:defRPr sz="1400" b="0" i="0" u="none" strike="noStrike" cap="none">
                <a:solidFill>
                  <a:schemeClr val="lt1"/>
                </a:solidFill>
                <a:latin typeface="Calibri"/>
                <a:ea typeface="Calibri"/>
                <a:cs typeface="Calibri"/>
                <a:sym typeface="Calibri"/>
              </a:defRPr>
            </a:lvl7pPr>
            <a:lvl8pPr marL="3200400" marR="0" lvl="7" indent="0" algn="l" rtl="0">
              <a:lnSpc>
                <a:spcPct val="90000"/>
              </a:lnSpc>
              <a:spcBef>
                <a:spcPts val="600"/>
              </a:spcBef>
              <a:buClr>
                <a:schemeClr val="lt1"/>
              </a:buClr>
              <a:buFont typeface="Consolas"/>
              <a:buNone/>
              <a:defRPr sz="1400" b="0" i="0" u="none" strike="noStrike" cap="none">
                <a:solidFill>
                  <a:schemeClr val="lt1"/>
                </a:solidFill>
                <a:latin typeface="Calibri"/>
                <a:ea typeface="Calibri"/>
                <a:cs typeface="Calibri"/>
                <a:sym typeface="Calibri"/>
              </a:defRPr>
            </a:lvl8pPr>
            <a:lvl9pPr marL="3657600" marR="0" lvl="8" indent="0" algn="l" rtl="0">
              <a:lnSpc>
                <a:spcPct val="90000"/>
              </a:lnSpc>
              <a:spcBef>
                <a:spcPts val="600"/>
              </a:spcBef>
              <a:buClr>
                <a:schemeClr val="lt1"/>
              </a:buClr>
              <a:buFont typeface="Arial"/>
              <a:buNone/>
              <a:defRPr sz="1400" b="0" i="0" u="none" strike="noStrike" cap="none">
                <a:solidFill>
                  <a:schemeClr val="lt1"/>
                </a:solidFill>
                <a:latin typeface="Calibri"/>
                <a:ea typeface="Calibri"/>
                <a:cs typeface="Calibri"/>
                <a:sym typeface="Calibri"/>
              </a:defRPr>
            </a:lvl9pPr>
          </a:lstStyle>
          <a:p>
            <a:endParaRPr/>
          </a:p>
        </p:txBody>
      </p:sp>
      <p:sp>
        <p:nvSpPr>
          <p:cNvPr id="350" name="Shape 350"/>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351" name="Shape 351"/>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352" name="Shape 352"/>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3"/>
        <p:cNvGrpSpPr/>
        <p:nvPr/>
      </p:nvGrpSpPr>
      <p:grpSpPr>
        <a:xfrm>
          <a:off x="0" y="0"/>
          <a:ext cx="0" cy="0"/>
          <a:chOff x="0" y="0"/>
          <a:chExt cx="0" cy="0"/>
        </a:xfrm>
      </p:grpSpPr>
      <p:grpSp>
        <p:nvGrpSpPr>
          <p:cNvPr id="354" name="Shape 354"/>
          <p:cNvGrpSpPr/>
          <p:nvPr/>
        </p:nvGrpSpPr>
        <p:grpSpPr>
          <a:xfrm>
            <a:off x="1522412" y="1514475"/>
            <a:ext cx="10569575" cy="64008"/>
            <a:chOff x="1522412" y="1514475"/>
            <a:chExt cx="10569575" cy="64008"/>
          </a:xfrm>
        </p:grpSpPr>
        <p:sp>
          <p:nvSpPr>
            <p:cNvPr id="355" name="Shape 355"/>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56" name="Shape 356"/>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57" name="Shape 357"/>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58" name="Shape 358"/>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59" name="Shape 359"/>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0" name="Shape 360"/>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1" name="Shape 361"/>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2" name="Shape 362"/>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3" name="Shape 363"/>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4" name="Shape 364"/>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5" name="Shape 365"/>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6" name="Shape 366"/>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7" name="Shape 367"/>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8" name="Shape 368"/>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69" name="Shape 369"/>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0" name="Shape 370"/>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1" name="Shape 371"/>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2" name="Shape 372"/>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3" name="Shape 373"/>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4" name="Shape 374"/>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5" name="Shape 375"/>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6" name="Shape 376"/>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7" name="Shape 377"/>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8" name="Shape 378"/>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79" name="Shape 379"/>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0" name="Shape 380"/>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1" name="Shape 381"/>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2" name="Shape 382"/>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3" name="Shape 383"/>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4" name="Shape 384"/>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5" name="Shape 385"/>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6" name="Shape 386"/>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7" name="Shape 387"/>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8" name="Shape 388"/>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89" name="Shape 389"/>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0" name="Shape 390"/>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1" name="Shape 391"/>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2" name="Shape 392"/>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3" name="Shape 393"/>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4" name="Shape 394"/>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5" name="Shape 395"/>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6" name="Shape 396"/>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7" name="Shape 397"/>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8" name="Shape 398"/>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399" name="Shape 399"/>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0" name="Shape 400"/>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1" name="Shape 401"/>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2" name="Shape 402"/>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3" name="Shape 403"/>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4" name="Shape 404"/>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5" name="Shape 405"/>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6" name="Shape 406"/>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7" name="Shape 407"/>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8" name="Shape 408"/>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09" name="Shape 409"/>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0" name="Shape 410"/>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1" name="Shape 411"/>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2" name="Shape 412"/>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3" name="Shape 413"/>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4" name="Shape 414"/>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5" name="Shape 415"/>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6" name="Shape 416"/>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7" name="Shape 417"/>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8" name="Shape 418"/>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19" name="Shape 419"/>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0" name="Shape 420"/>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1" name="Shape 421"/>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2" name="Shape 422"/>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3" name="Shape 423"/>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4" name="Shape 424"/>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5" name="Shape 425"/>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6" name="Shape 426"/>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7" name="Shape 427"/>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28" name="Shape 428"/>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sp>
        <p:nvSpPr>
          <p:cNvPr id="429" name="Shape 429"/>
          <p:cNvSpPr txBox="1">
            <a:spLocks noGrp="1"/>
          </p:cNvSpPr>
          <p:nvPr>
            <p:ph type="title"/>
          </p:nvPr>
        </p:nvSpPr>
        <p:spPr>
          <a:xfrm>
            <a:off x="1522413" y="274637"/>
            <a:ext cx="9143998" cy="102076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0" name="Shape 430"/>
          <p:cNvSpPr txBox="1">
            <a:spLocks noGrp="1"/>
          </p:cNvSpPr>
          <p:nvPr>
            <p:ph type="body" idx="1"/>
          </p:nvPr>
        </p:nvSpPr>
        <p:spPr>
          <a:xfrm>
            <a:off x="1522412" y="1905000"/>
            <a:ext cx="4419599" cy="4267199"/>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76072" marR="0" lvl="1" indent="-156972"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804672" marR="0" lvl="2" indent="-118872"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33272" marR="0" lvl="3"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261872" marR="0" lvl="4"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956816" marR="0" lvl="5"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956816" marR="0" lvl="6"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56816" marR="0" lvl="7"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1956816" marR="0" lvl="8"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431" name="Shape 431"/>
          <p:cNvSpPr txBox="1">
            <a:spLocks noGrp="1"/>
          </p:cNvSpPr>
          <p:nvPr>
            <p:ph type="body" idx="2"/>
          </p:nvPr>
        </p:nvSpPr>
        <p:spPr>
          <a:xfrm>
            <a:off x="6246814" y="1905000"/>
            <a:ext cx="4419598" cy="4267199"/>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76072" marR="0" lvl="1" indent="-156972"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804672" marR="0" lvl="2" indent="-118872"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33272" marR="0" lvl="3"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261872" marR="0" lvl="4"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956816" marR="0" lvl="5"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956816" marR="0" lvl="6"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56816" marR="0" lvl="7"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1956816" marR="0" lvl="8"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432" name="Shape 432"/>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433" name="Shape 433"/>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434" name="Shape 434"/>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35"/>
        <p:cNvGrpSpPr/>
        <p:nvPr/>
      </p:nvGrpSpPr>
      <p:grpSpPr>
        <a:xfrm>
          <a:off x="0" y="0"/>
          <a:ext cx="0" cy="0"/>
          <a:chOff x="0" y="0"/>
          <a:chExt cx="0" cy="0"/>
        </a:xfrm>
      </p:grpSpPr>
      <p:grpSp>
        <p:nvGrpSpPr>
          <p:cNvPr id="436" name="Shape 436"/>
          <p:cNvGrpSpPr/>
          <p:nvPr/>
        </p:nvGrpSpPr>
        <p:grpSpPr>
          <a:xfrm>
            <a:off x="1522412" y="1514475"/>
            <a:ext cx="10569575" cy="64008"/>
            <a:chOff x="1522412" y="1514475"/>
            <a:chExt cx="10569575" cy="64008"/>
          </a:xfrm>
        </p:grpSpPr>
        <p:sp>
          <p:nvSpPr>
            <p:cNvPr id="437" name="Shape 437"/>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38" name="Shape 438"/>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39" name="Shape 439"/>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0" name="Shape 440"/>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1" name="Shape 441"/>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2" name="Shape 442"/>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3" name="Shape 443"/>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4" name="Shape 444"/>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5" name="Shape 445"/>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6" name="Shape 446"/>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7" name="Shape 447"/>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8" name="Shape 448"/>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49" name="Shape 449"/>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0" name="Shape 450"/>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1" name="Shape 451"/>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2" name="Shape 452"/>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3" name="Shape 453"/>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4" name="Shape 454"/>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5" name="Shape 455"/>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6" name="Shape 456"/>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7" name="Shape 457"/>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8" name="Shape 458"/>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59" name="Shape 459"/>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0" name="Shape 460"/>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1" name="Shape 461"/>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2" name="Shape 462"/>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3" name="Shape 463"/>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4" name="Shape 464"/>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5" name="Shape 465"/>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6" name="Shape 466"/>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7" name="Shape 467"/>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8" name="Shape 468"/>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69" name="Shape 469"/>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0" name="Shape 470"/>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1" name="Shape 471"/>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2" name="Shape 472"/>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3" name="Shape 473"/>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4" name="Shape 474"/>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5" name="Shape 475"/>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6" name="Shape 476"/>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7" name="Shape 477"/>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8" name="Shape 478"/>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79" name="Shape 479"/>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0" name="Shape 480"/>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1" name="Shape 481"/>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2" name="Shape 482"/>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3" name="Shape 483"/>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4" name="Shape 484"/>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5" name="Shape 485"/>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6" name="Shape 486"/>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7" name="Shape 487"/>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8" name="Shape 488"/>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89" name="Shape 489"/>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0" name="Shape 490"/>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1" name="Shape 491"/>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2" name="Shape 492"/>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3" name="Shape 493"/>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4" name="Shape 494"/>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5" name="Shape 495"/>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6" name="Shape 496"/>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7" name="Shape 497"/>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8" name="Shape 498"/>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499" name="Shape 499"/>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0" name="Shape 500"/>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1" name="Shape 501"/>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2" name="Shape 502"/>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3" name="Shape 503"/>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4" name="Shape 504"/>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5" name="Shape 505"/>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6" name="Shape 506"/>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7" name="Shape 507"/>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8" name="Shape 508"/>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09" name="Shape 509"/>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10" name="Shape 510"/>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sp>
        <p:nvSpPr>
          <p:cNvPr id="511" name="Shape 511"/>
          <p:cNvSpPr txBox="1">
            <a:spLocks noGrp="1"/>
          </p:cNvSpPr>
          <p:nvPr>
            <p:ph type="title"/>
          </p:nvPr>
        </p:nvSpPr>
        <p:spPr>
          <a:xfrm>
            <a:off x="1522413" y="274637"/>
            <a:ext cx="9143998" cy="102076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2" name="Shape 512"/>
          <p:cNvSpPr txBox="1">
            <a:spLocks noGrp="1"/>
          </p:cNvSpPr>
          <p:nvPr>
            <p:ph type="body" idx="1"/>
          </p:nvPr>
        </p:nvSpPr>
        <p:spPr>
          <a:xfrm>
            <a:off x="1522412" y="1905000"/>
            <a:ext cx="4416551" cy="7620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l" rtl="0">
              <a:lnSpc>
                <a:spcPct val="90000"/>
              </a:lnSpc>
              <a:spcBef>
                <a:spcPts val="600"/>
              </a:spcBef>
              <a:buClr>
                <a:schemeClr val="lt1"/>
              </a:buClr>
              <a:buFont typeface="Consolas"/>
              <a:buNone/>
              <a:defRPr sz="2000" b="1" i="0" u="none" strike="noStrike" cap="none">
                <a:solidFill>
                  <a:schemeClr val="lt1"/>
                </a:solidFill>
                <a:latin typeface="Calibri"/>
                <a:ea typeface="Calibri"/>
                <a:cs typeface="Calibri"/>
                <a:sym typeface="Calibri"/>
              </a:defRPr>
            </a:lvl2pPr>
            <a:lvl3pPr marL="914400" marR="0" lvl="2" indent="0" algn="l" rtl="0">
              <a:lnSpc>
                <a:spcPct val="90000"/>
              </a:lnSpc>
              <a:spcBef>
                <a:spcPts val="600"/>
              </a:spcBef>
              <a:buClr>
                <a:schemeClr val="lt1"/>
              </a:buClr>
              <a:buFont typeface="Arial"/>
              <a:buNone/>
              <a:defRPr sz="1800" b="1" i="0" u="none" strike="noStrike" cap="none">
                <a:solidFill>
                  <a:schemeClr val="lt1"/>
                </a:solidFill>
                <a:latin typeface="Calibri"/>
                <a:ea typeface="Calibri"/>
                <a:cs typeface="Calibri"/>
                <a:sym typeface="Calibri"/>
              </a:defRPr>
            </a:lvl3pPr>
            <a:lvl4pPr marL="1371600" marR="0" lvl="3" indent="0" algn="l" rtl="0">
              <a:lnSpc>
                <a:spcPct val="90000"/>
              </a:lnSpc>
              <a:spcBef>
                <a:spcPts val="600"/>
              </a:spcBef>
              <a:buClr>
                <a:schemeClr val="lt1"/>
              </a:buClr>
              <a:buFont typeface="Consolas"/>
              <a:buNone/>
              <a:defRPr sz="1600" b="1" i="0" u="none" strike="noStrike" cap="none">
                <a:solidFill>
                  <a:schemeClr val="lt1"/>
                </a:solidFill>
                <a:latin typeface="Calibri"/>
                <a:ea typeface="Calibri"/>
                <a:cs typeface="Calibri"/>
                <a:sym typeface="Calibri"/>
              </a:defRPr>
            </a:lvl4pPr>
            <a:lvl5pPr marL="1828800" marR="0" lvl="4" indent="0" algn="l" rtl="0">
              <a:lnSpc>
                <a:spcPct val="90000"/>
              </a:lnSpc>
              <a:spcBef>
                <a:spcPts val="600"/>
              </a:spcBef>
              <a:buClr>
                <a:schemeClr val="lt1"/>
              </a:buClr>
              <a:buFont typeface="Arial"/>
              <a:buNone/>
              <a:defRPr sz="1600" b="1" i="0" u="none" strike="noStrike" cap="none">
                <a:solidFill>
                  <a:schemeClr val="lt1"/>
                </a:solidFill>
                <a:latin typeface="Calibri"/>
                <a:ea typeface="Calibri"/>
                <a:cs typeface="Calibri"/>
                <a:sym typeface="Calibri"/>
              </a:defRPr>
            </a:lvl5pPr>
            <a:lvl6pPr marL="2286000" marR="0" lvl="5" indent="0" algn="l" rtl="0">
              <a:lnSpc>
                <a:spcPct val="90000"/>
              </a:lnSpc>
              <a:spcBef>
                <a:spcPts val="600"/>
              </a:spcBef>
              <a:buClr>
                <a:schemeClr val="lt1"/>
              </a:buClr>
              <a:buFont typeface="Consolas"/>
              <a:buNone/>
              <a:defRPr sz="1600" b="1" i="0" u="none" strike="noStrike" cap="none">
                <a:solidFill>
                  <a:schemeClr val="lt1"/>
                </a:solidFill>
                <a:latin typeface="Calibri"/>
                <a:ea typeface="Calibri"/>
                <a:cs typeface="Calibri"/>
                <a:sym typeface="Calibri"/>
              </a:defRPr>
            </a:lvl6pPr>
            <a:lvl7pPr marL="2743200" marR="0" lvl="6" indent="0" algn="l" rtl="0">
              <a:lnSpc>
                <a:spcPct val="90000"/>
              </a:lnSpc>
              <a:spcBef>
                <a:spcPts val="600"/>
              </a:spcBef>
              <a:buClr>
                <a:schemeClr val="lt1"/>
              </a:buClr>
              <a:buFont typeface="Arial"/>
              <a:buNone/>
              <a:defRPr sz="1600" b="1" i="0" u="none" strike="noStrike" cap="none">
                <a:solidFill>
                  <a:schemeClr val="lt1"/>
                </a:solidFill>
                <a:latin typeface="Calibri"/>
                <a:ea typeface="Calibri"/>
                <a:cs typeface="Calibri"/>
                <a:sym typeface="Calibri"/>
              </a:defRPr>
            </a:lvl7pPr>
            <a:lvl8pPr marL="3200400" marR="0" lvl="7" indent="0" algn="l" rtl="0">
              <a:lnSpc>
                <a:spcPct val="90000"/>
              </a:lnSpc>
              <a:spcBef>
                <a:spcPts val="600"/>
              </a:spcBef>
              <a:buClr>
                <a:schemeClr val="lt1"/>
              </a:buClr>
              <a:buFont typeface="Consolas"/>
              <a:buNone/>
              <a:defRPr sz="1600" b="1" i="0" u="none" strike="noStrike" cap="none">
                <a:solidFill>
                  <a:schemeClr val="lt1"/>
                </a:solidFill>
                <a:latin typeface="Calibri"/>
                <a:ea typeface="Calibri"/>
                <a:cs typeface="Calibri"/>
                <a:sym typeface="Calibri"/>
              </a:defRPr>
            </a:lvl8pPr>
            <a:lvl9pPr marL="3657600" marR="0" lvl="8" indent="0" algn="l" rtl="0">
              <a:lnSpc>
                <a:spcPct val="90000"/>
              </a:lnSpc>
              <a:spcBef>
                <a:spcPts val="600"/>
              </a:spcBef>
              <a:buClr>
                <a:schemeClr val="lt1"/>
              </a:buClr>
              <a:buFont typeface="Arial"/>
              <a:buNone/>
              <a:defRPr sz="1600" b="1" i="0" u="none" strike="noStrike" cap="none">
                <a:solidFill>
                  <a:schemeClr val="lt1"/>
                </a:solidFill>
                <a:latin typeface="Calibri"/>
                <a:ea typeface="Calibri"/>
                <a:cs typeface="Calibri"/>
                <a:sym typeface="Calibri"/>
              </a:defRPr>
            </a:lvl9pPr>
          </a:lstStyle>
          <a:p>
            <a:endParaRPr/>
          </a:p>
        </p:txBody>
      </p:sp>
      <p:sp>
        <p:nvSpPr>
          <p:cNvPr id="513" name="Shape 513"/>
          <p:cNvSpPr txBox="1">
            <a:spLocks noGrp="1"/>
          </p:cNvSpPr>
          <p:nvPr>
            <p:ph type="body" idx="2"/>
          </p:nvPr>
        </p:nvSpPr>
        <p:spPr>
          <a:xfrm>
            <a:off x="1522412" y="2819399"/>
            <a:ext cx="4416551" cy="3352800"/>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76072" marR="0" lvl="1" indent="-156972"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804672" marR="0" lvl="2" indent="-118872"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33272" marR="0" lvl="3"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261872" marR="0" lvl="4"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956816" marR="0" lvl="5"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956816" marR="0" lvl="6"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56816" marR="0" lvl="7"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1956816" marR="0" lvl="8"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514" name="Shape 514"/>
          <p:cNvSpPr txBox="1">
            <a:spLocks noGrp="1"/>
          </p:cNvSpPr>
          <p:nvPr>
            <p:ph type="body" idx="3"/>
          </p:nvPr>
        </p:nvSpPr>
        <p:spPr>
          <a:xfrm>
            <a:off x="6249860" y="1905000"/>
            <a:ext cx="4416551" cy="76200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l" rtl="0">
              <a:lnSpc>
                <a:spcPct val="90000"/>
              </a:lnSpc>
              <a:spcBef>
                <a:spcPts val="600"/>
              </a:spcBef>
              <a:buClr>
                <a:schemeClr val="lt1"/>
              </a:buClr>
              <a:buFont typeface="Consolas"/>
              <a:buNone/>
              <a:defRPr sz="2000" b="1" i="0" u="none" strike="noStrike" cap="none">
                <a:solidFill>
                  <a:schemeClr val="lt1"/>
                </a:solidFill>
                <a:latin typeface="Calibri"/>
                <a:ea typeface="Calibri"/>
                <a:cs typeface="Calibri"/>
                <a:sym typeface="Calibri"/>
              </a:defRPr>
            </a:lvl2pPr>
            <a:lvl3pPr marL="914400" marR="0" lvl="2" indent="0" algn="l" rtl="0">
              <a:lnSpc>
                <a:spcPct val="90000"/>
              </a:lnSpc>
              <a:spcBef>
                <a:spcPts val="600"/>
              </a:spcBef>
              <a:buClr>
                <a:schemeClr val="lt1"/>
              </a:buClr>
              <a:buFont typeface="Arial"/>
              <a:buNone/>
              <a:defRPr sz="1800" b="1" i="0" u="none" strike="noStrike" cap="none">
                <a:solidFill>
                  <a:schemeClr val="lt1"/>
                </a:solidFill>
                <a:latin typeface="Calibri"/>
                <a:ea typeface="Calibri"/>
                <a:cs typeface="Calibri"/>
                <a:sym typeface="Calibri"/>
              </a:defRPr>
            </a:lvl3pPr>
            <a:lvl4pPr marL="1371600" marR="0" lvl="3" indent="0" algn="l" rtl="0">
              <a:lnSpc>
                <a:spcPct val="90000"/>
              </a:lnSpc>
              <a:spcBef>
                <a:spcPts val="600"/>
              </a:spcBef>
              <a:buClr>
                <a:schemeClr val="lt1"/>
              </a:buClr>
              <a:buFont typeface="Consolas"/>
              <a:buNone/>
              <a:defRPr sz="1600" b="1" i="0" u="none" strike="noStrike" cap="none">
                <a:solidFill>
                  <a:schemeClr val="lt1"/>
                </a:solidFill>
                <a:latin typeface="Calibri"/>
                <a:ea typeface="Calibri"/>
                <a:cs typeface="Calibri"/>
                <a:sym typeface="Calibri"/>
              </a:defRPr>
            </a:lvl4pPr>
            <a:lvl5pPr marL="1828800" marR="0" lvl="4" indent="0" algn="l" rtl="0">
              <a:lnSpc>
                <a:spcPct val="90000"/>
              </a:lnSpc>
              <a:spcBef>
                <a:spcPts val="600"/>
              </a:spcBef>
              <a:buClr>
                <a:schemeClr val="lt1"/>
              </a:buClr>
              <a:buFont typeface="Arial"/>
              <a:buNone/>
              <a:defRPr sz="1600" b="1" i="0" u="none" strike="noStrike" cap="none">
                <a:solidFill>
                  <a:schemeClr val="lt1"/>
                </a:solidFill>
                <a:latin typeface="Calibri"/>
                <a:ea typeface="Calibri"/>
                <a:cs typeface="Calibri"/>
                <a:sym typeface="Calibri"/>
              </a:defRPr>
            </a:lvl5pPr>
            <a:lvl6pPr marL="2286000" marR="0" lvl="5" indent="0" algn="l" rtl="0">
              <a:lnSpc>
                <a:spcPct val="90000"/>
              </a:lnSpc>
              <a:spcBef>
                <a:spcPts val="600"/>
              </a:spcBef>
              <a:buClr>
                <a:schemeClr val="lt1"/>
              </a:buClr>
              <a:buFont typeface="Consolas"/>
              <a:buNone/>
              <a:defRPr sz="1600" b="1" i="0" u="none" strike="noStrike" cap="none">
                <a:solidFill>
                  <a:schemeClr val="lt1"/>
                </a:solidFill>
                <a:latin typeface="Calibri"/>
                <a:ea typeface="Calibri"/>
                <a:cs typeface="Calibri"/>
                <a:sym typeface="Calibri"/>
              </a:defRPr>
            </a:lvl6pPr>
            <a:lvl7pPr marL="2743200" marR="0" lvl="6" indent="0" algn="l" rtl="0">
              <a:lnSpc>
                <a:spcPct val="90000"/>
              </a:lnSpc>
              <a:spcBef>
                <a:spcPts val="600"/>
              </a:spcBef>
              <a:buClr>
                <a:schemeClr val="lt1"/>
              </a:buClr>
              <a:buFont typeface="Arial"/>
              <a:buNone/>
              <a:defRPr sz="1600" b="1" i="0" u="none" strike="noStrike" cap="none">
                <a:solidFill>
                  <a:schemeClr val="lt1"/>
                </a:solidFill>
                <a:latin typeface="Calibri"/>
                <a:ea typeface="Calibri"/>
                <a:cs typeface="Calibri"/>
                <a:sym typeface="Calibri"/>
              </a:defRPr>
            </a:lvl7pPr>
            <a:lvl8pPr marL="3200400" marR="0" lvl="7" indent="0" algn="l" rtl="0">
              <a:lnSpc>
                <a:spcPct val="90000"/>
              </a:lnSpc>
              <a:spcBef>
                <a:spcPts val="600"/>
              </a:spcBef>
              <a:buClr>
                <a:schemeClr val="lt1"/>
              </a:buClr>
              <a:buFont typeface="Consolas"/>
              <a:buNone/>
              <a:defRPr sz="1600" b="1" i="0" u="none" strike="noStrike" cap="none">
                <a:solidFill>
                  <a:schemeClr val="lt1"/>
                </a:solidFill>
                <a:latin typeface="Calibri"/>
                <a:ea typeface="Calibri"/>
                <a:cs typeface="Calibri"/>
                <a:sym typeface="Calibri"/>
              </a:defRPr>
            </a:lvl8pPr>
            <a:lvl9pPr marL="3657600" marR="0" lvl="8" indent="0" algn="l" rtl="0">
              <a:lnSpc>
                <a:spcPct val="90000"/>
              </a:lnSpc>
              <a:spcBef>
                <a:spcPts val="600"/>
              </a:spcBef>
              <a:buClr>
                <a:schemeClr val="lt1"/>
              </a:buClr>
              <a:buFont typeface="Arial"/>
              <a:buNone/>
              <a:defRPr sz="1600" b="1" i="0" u="none" strike="noStrike" cap="none">
                <a:solidFill>
                  <a:schemeClr val="lt1"/>
                </a:solidFill>
                <a:latin typeface="Calibri"/>
                <a:ea typeface="Calibri"/>
                <a:cs typeface="Calibri"/>
                <a:sym typeface="Calibri"/>
              </a:defRPr>
            </a:lvl9pPr>
          </a:lstStyle>
          <a:p>
            <a:endParaRPr/>
          </a:p>
        </p:txBody>
      </p:sp>
      <p:sp>
        <p:nvSpPr>
          <p:cNvPr id="515" name="Shape 515"/>
          <p:cNvSpPr txBox="1">
            <a:spLocks noGrp="1"/>
          </p:cNvSpPr>
          <p:nvPr>
            <p:ph type="body" idx="4"/>
          </p:nvPr>
        </p:nvSpPr>
        <p:spPr>
          <a:xfrm>
            <a:off x="6249860" y="2819399"/>
            <a:ext cx="4416551" cy="3352800"/>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76072" marR="0" lvl="1" indent="-156972"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804672" marR="0" lvl="2" indent="-118872"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33272" marR="0" lvl="3"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956816" marR="0" lvl="4"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956816" marR="0" lvl="5"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956816" marR="0" lvl="6"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56816" marR="0" lvl="7" indent="-128016"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1956816" marR="0" lvl="8" indent="-128016"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516" name="Shape 516"/>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517" name="Shape 517"/>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518" name="Shape 518"/>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9"/>
        <p:cNvGrpSpPr/>
        <p:nvPr/>
      </p:nvGrpSpPr>
      <p:grpSpPr>
        <a:xfrm>
          <a:off x="0" y="0"/>
          <a:ext cx="0" cy="0"/>
          <a:chOff x="0" y="0"/>
          <a:chExt cx="0" cy="0"/>
        </a:xfrm>
      </p:grpSpPr>
      <p:grpSp>
        <p:nvGrpSpPr>
          <p:cNvPr id="520" name="Shape 520"/>
          <p:cNvGrpSpPr/>
          <p:nvPr/>
        </p:nvGrpSpPr>
        <p:grpSpPr>
          <a:xfrm>
            <a:off x="1522412" y="1514475"/>
            <a:ext cx="10569575" cy="64008"/>
            <a:chOff x="1522412" y="1514475"/>
            <a:chExt cx="10569575" cy="64008"/>
          </a:xfrm>
        </p:grpSpPr>
        <p:sp>
          <p:nvSpPr>
            <p:cNvPr id="521" name="Shape 521"/>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2" name="Shape 522"/>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3" name="Shape 523"/>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4" name="Shape 524"/>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5" name="Shape 525"/>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6" name="Shape 526"/>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7" name="Shape 527"/>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8" name="Shape 528"/>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29" name="Shape 529"/>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0" name="Shape 530"/>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1" name="Shape 531"/>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2" name="Shape 532"/>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3" name="Shape 533"/>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4" name="Shape 534"/>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5" name="Shape 535"/>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6" name="Shape 536"/>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7" name="Shape 537"/>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8" name="Shape 538"/>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39" name="Shape 539"/>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0" name="Shape 540"/>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1" name="Shape 541"/>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2" name="Shape 542"/>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3" name="Shape 543"/>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4" name="Shape 544"/>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5" name="Shape 545"/>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6" name="Shape 546"/>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7" name="Shape 547"/>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8" name="Shape 548"/>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49" name="Shape 549"/>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0" name="Shape 550"/>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1" name="Shape 551"/>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2" name="Shape 552"/>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3" name="Shape 553"/>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4" name="Shape 554"/>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5" name="Shape 555"/>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6" name="Shape 556"/>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7" name="Shape 557"/>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8" name="Shape 558"/>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59" name="Shape 559"/>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0" name="Shape 560"/>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1" name="Shape 561"/>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2" name="Shape 562"/>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3" name="Shape 563"/>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4" name="Shape 564"/>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5" name="Shape 565"/>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6" name="Shape 566"/>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7" name="Shape 567"/>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8" name="Shape 568"/>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69" name="Shape 569"/>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0" name="Shape 570"/>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1" name="Shape 571"/>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2" name="Shape 572"/>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3" name="Shape 573"/>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4" name="Shape 574"/>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5" name="Shape 575"/>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6" name="Shape 576"/>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7" name="Shape 577"/>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8" name="Shape 578"/>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79" name="Shape 579"/>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0" name="Shape 580"/>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1" name="Shape 581"/>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2" name="Shape 582"/>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3" name="Shape 583"/>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4" name="Shape 584"/>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5" name="Shape 585"/>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6" name="Shape 586"/>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7" name="Shape 587"/>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8" name="Shape 588"/>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89" name="Shape 589"/>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90" name="Shape 590"/>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91" name="Shape 591"/>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92" name="Shape 592"/>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93" name="Shape 593"/>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594" name="Shape 594"/>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sp>
        <p:nvSpPr>
          <p:cNvPr id="595" name="Shape 595"/>
          <p:cNvSpPr txBox="1">
            <a:spLocks noGrp="1"/>
          </p:cNvSpPr>
          <p:nvPr>
            <p:ph type="title"/>
          </p:nvPr>
        </p:nvSpPr>
        <p:spPr>
          <a:xfrm>
            <a:off x="1522413" y="274637"/>
            <a:ext cx="9143998" cy="102076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6" name="Shape 596"/>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597" name="Shape 597"/>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598" name="Shape 598"/>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9"/>
        <p:cNvGrpSpPr/>
        <p:nvPr/>
      </p:nvGrpSpPr>
      <p:grpSpPr>
        <a:xfrm>
          <a:off x="0" y="0"/>
          <a:ext cx="0" cy="0"/>
          <a:chOff x="0" y="0"/>
          <a:chExt cx="0" cy="0"/>
        </a:xfrm>
      </p:grpSpPr>
      <p:sp>
        <p:nvSpPr>
          <p:cNvPr id="600" name="Shape 600"/>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601" name="Shape 601"/>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602" name="Shape 602"/>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03"/>
        <p:cNvGrpSpPr/>
        <p:nvPr/>
      </p:nvGrpSpPr>
      <p:grpSpPr>
        <a:xfrm>
          <a:off x="0" y="0"/>
          <a:ext cx="0" cy="0"/>
          <a:chOff x="0" y="0"/>
          <a:chExt cx="0" cy="0"/>
        </a:xfrm>
      </p:grpSpPr>
      <p:grpSp>
        <p:nvGrpSpPr>
          <p:cNvPr id="604" name="Shape 604"/>
          <p:cNvGrpSpPr/>
          <p:nvPr/>
        </p:nvGrpSpPr>
        <p:grpSpPr>
          <a:xfrm>
            <a:off x="4417839" y="1630821"/>
            <a:ext cx="6291027" cy="4575885"/>
            <a:chOff x="4417839" y="1630821"/>
            <a:chExt cx="6291027" cy="4575885"/>
          </a:xfrm>
        </p:grpSpPr>
        <p:grpSp>
          <p:nvGrpSpPr>
            <p:cNvPr id="605" name="Shape 605"/>
            <p:cNvGrpSpPr/>
            <p:nvPr/>
          </p:nvGrpSpPr>
          <p:grpSpPr>
            <a:xfrm>
              <a:off x="5414490" y="1630821"/>
              <a:ext cx="5294376" cy="4114800"/>
              <a:chOff x="3310554" y="716546"/>
              <a:chExt cx="5294376" cy="4114800"/>
            </a:xfrm>
          </p:grpSpPr>
          <p:grpSp>
            <p:nvGrpSpPr>
              <p:cNvPr id="606" name="Shape 606"/>
              <p:cNvGrpSpPr/>
              <p:nvPr/>
            </p:nvGrpSpPr>
            <p:grpSpPr>
              <a:xfrm flipH="1">
                <a:off x="3310554" y="737968"/>
                <a:ext cx="5294376" cy="54864"/>
                <a:chOff x="1522412" y="1514475"/>
                <a:chExt cx="10569575" cy="64008"/>
              </a:xfrm>
            </p:grpSpPr>
            <p:sp>
              <p:nvSpPr>
                <p:cNvPr id="607" name="Shape 607"/>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08" name="Shape 608"/>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09" name="Shape 609"/>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0" name="Shape 610"/>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1" name="Shape 611"/>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2" name="Shape 612"/>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3" name="Shape 613"/>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4" name="Shape 614"/>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5" name="Shape 615"/>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6" name="Shape 616"/>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7" name="Shape 617"/>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8" name="Shape 618"/>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19" name="Shape 619"/>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0" name="Shape 620"/>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1" name="Shape 621"/>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2" name="Shape 622"/>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3" name="Shape 623"/>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4" name="Shape 624"/>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5" name="Shape 625"/>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6" name="Shape 626"/>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7" name="Shape 627"/>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8" name="Shape 628"/>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29" name="Shape 629"/>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0" name="Shape 630"/>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1" name="Shape 631"/>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2" name="Shape 632"/>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3" name="Shape 633"/>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4" name="Shape 634"/>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5" name="Shape 635"/>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6" name="Shape 636"/>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7" name="Shape 637"/>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8" name="Shape 638"/>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39" name="Shape 639"/>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0" name="Shape 640"/>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1" name="Shape 641"/>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2" name="Shape 642"/>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3" name="Shape 643"/>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4" name="Shape 644"/>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5" name="Shape 645"/>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6" name="Shape 646"/>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7" name="Shape 647"/>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8" name="Shape 648"/>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49" name="Shape 649"/>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0" name="Shape 650"/>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1" name="Shape 651"/>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2" name="Shape 652"/>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3" name="Shape 653"/>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4" name="Shape 654"/>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5" name="Shape 655"/>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6" name="Shape 656"/>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7" name="Shape 657"/>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8" name="Shape 658"/>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59" name="Shape 659"/>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0" name="Shape 660"/>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1" name="Shape 661"/>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2" name="Shape 662"/>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3" name="Shape 663"/>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4" name="Shape 664"/>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5" name="Shape 665"/>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6" name="Shape 666"/>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7" name="Shape 667"/>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8" name="Shape 668"/>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69" name="Shape 669"/>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0" name="Shape 670"/>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1" name="Shape 671"/>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2" name="Shape 672"/>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3" name="Shape 673"/>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4" name="Shape 674"/>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5" name="Shape 675"/>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6" name="Shape 676"/>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7" name="Shape 677"/>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8" name="Shape 678"/>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79" name="Shape 679"/>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0" name="Shape 680"/>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grpSp>
            <p:nvGrpSpPr>
              <p:cNvPr id="681" name="Shape 681"/>
              <p:cNvGrpSpPr/>
              <p:nvPr/>
            </p:nvGrpSpPr>
            <p:grpSpPr>
              <a:xfrm rot="-5400000" flipH="1">
                <a:off x="6492228" y="2755658"/>
                <a:ext cx="4114800" cy="36576"/>
                <a:chOff x="1522412" y="1514475"/>
                <a:chExt cx="10569575" cy="64008"/>
              </a:xfrm>
            </p:grpSpPr>
            <p:sp>
              <p:nvSpPr>
                <p:cNvPr id="682" name="Shape 682"/>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3" name="Shape 683"/>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4" name="Shape 684"/>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5" name="Shape 685"/>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6" name="Shape 686"/>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7" name="Shape 687"/>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8" name="Shape 688"/>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89" name="Shape 689"/>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0" name="Shape 690"/>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1" name="Shape 691"/>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2" name="Shape 692"/>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3" name="Shape 693"/>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4" name="Shape 694"/>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5" name="Shape 695"/>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6" name="Shape 696"/>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7" name="Shape 697"/>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8" name="Shape 698"/>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699" name="Shape 699"/>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0" name="Shape 700"/>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1" name="Shape 701"/>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2" name="Shape 702"/>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3" name="Shape 703"/>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4" name="Shape 704"/>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5" name="Shape 705"/>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6" name="Shape 706"/>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7" name="Shape 707"/>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8" name="Shape 708"/>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09" name="Shape 709"/>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0" name="Shape 710"/>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1" name="Shape 711"/>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2" name="Shape 712"/>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3" name="Shape 713"/>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4" name="Shape 714"/>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5" name="Shape 715"/>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6" name="Shape 716"/>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7" name="Shape 717"/>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8" name="Shape 718"/>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19" name="Shape 719"/>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0" name="Shape 720"/>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1" name="Shape 721"/>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2" name="Shape 722"/>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3" name="Shape 723"/>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4" name="Shape 724"/>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5" name="Shape 725"/>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6" name="Shape 726"/>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7" name="Shape 727"/>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8" name="Shape 728"/>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29" name="Shape 729"/>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0" name="Shape 730"/>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1" name="Shape 731"/>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2" name="Shape 732"/>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3" name="Shape 733"/>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4" name="Shape 734"/>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5" name="Shape 735"/>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6" name="Shape 736"/>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7" name="Shape 737"/>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8" name="Shape 738"/>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39" name="Shape 739"/>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0" name="Shape 740"/>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1" name="Shape 741"/>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2" name="Shape 742"/>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3" name="Shape 743"/>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4" name="Shape 744"/>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5" name="Shape 745"/>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6" name="Shape 746"/>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7" name="Shape 747"/>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8" name="Shape 748"/>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49" name="Shape 749"/>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50" name="Shape 750"/>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51" name="Shape 751"/>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52" name="Shape 752"/>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53" name="Shape 753"/>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54" name="Shape 754"/>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55" name="Shape 755"/>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grpSp>
        <p:grpSp>
          <p:nvGrpSpPr>
            <p:cNvPr id="756" name="Shape 756"/>
            <p:cNvGrpSpPr/>
            <p:nvPr/>
          </p:nvGrpSpPr>
          <p:grpSpPr>
            <a:xfrm rot="10800000">
              <a:off x="4417839" y="2091906"/>
              <a:ext cx="5294376" cy="4114800"/>
              <a:chOff x="3310554" y="716546"/>
              <a:chExt cx="5294376" cy="4114800"/>
            </a:xfrm>
          </p:grpSpPr>
          <p:grpSp>
            <p:nvGrpSpPr>
              <p:cNvPr id="757" name="Shape 757"/>
              <p:cNvGrpSpPr/>
              <p:nvPr/>
            </p:nvGrpSpPr>
            <p:grpSpPr>
              <a:xfrm flipH="1">
                <a:off x="3310554" y="737968"/>
                <a:ext cx="5294376" cy="54864"/>
                <a:chOff x="1522412" y="1514475"/>
                <a:chExt cx="10569575" cy="64008"/>
              </a:xfrm>
            </p:grpSpPr>
            <p:sp>
              <p:nvSpPr>
                <p:cNvPr id="758" name="Shape 758"/>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59" name="Shape 759"/>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0" name="Shape 760"/>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1" name="Shape 761"/>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2" name="Shape 762"/>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3" name="Shape 763"/>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4" name="Shape 764"/>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5" name="Shape 765"/>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6" name="Shape 766"/>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7" name="Shape 767"/>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8" name="Shape 768"/>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69" name="Shape 769"/>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0" name="Shape 770"/>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1" name="Shape 771"/>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2" name="Shape 772"/>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3" name="Shape 773"/>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4" name="Shape 774"/>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5" name="Shape 775"/>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6" name="Shape 776"/>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7" name="Shape 777"/>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8" name="Shape 778"/>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79" name="Shape 779"/>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0" name="Shape 780"/>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1" name="Shape 781"/>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2" name="Shape 782"/>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3" name="Shape 783"/>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4" name="Shape 784"/>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5" name="Shape 785"/>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6" name="Shape 786"/>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7" name="Shape 787"/>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8" name="Shape 788"/>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89" name="Shape 789"/>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0" name="Shape 790"/>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1" name="Shape 791"/>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2" name="Shape 792"/>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3" name="Shape 793"/>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4" name="Shape 794"/>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5" name="Shape 795"/>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6" name="Shape 796"/>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7" name="Shape 797"/>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8" name="Shape 798"/>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799" name="Shape 799"/>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0" name="Shape 800"/>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1" name="Shape 801"/>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2" name="Shape 802"/>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3" name="Shape 803"/>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4" name="Shape 804"/>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5" name="Shape 805"/>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6" name="Shape 806"/>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7" name="Shape 807"/>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8" name="Shape 808"/>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09" name="Shape 809"/>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0" name="Shape 810"/>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1" name="Shape 811"/>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2" name="Shape 812"/>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3" name="Shape 813"/>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4" name="Shape 814"/>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5" name="Shape 815"/>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6" name="Shape 816"/>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7" name="Shape 817"/>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8" name="Shape 818"/>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19" name="Shape 819"/>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0" name="Shape 820"/>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1" name="Shape 821"/>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2" name="Shape 822"/>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3" name="Shape 823"/>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4" name="Shape 824"/>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5" name="Shape 825"/>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6" name="Shape 826"/>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7" name="Shape 827"/>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8" name="Shape 828"/>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29" name="Shape 829"/>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0" name="Shape 830"/>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1" name="Shape 831"/>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grpSp>
            <p:nvGrpSpPr>
              <p:cNvPr id="832" name="Shape 832"/>
              <p:cNvGrpSpPr/>
              <p:nvPr/>
            </p:nvGrpSpPr>
            <p:grpSpPr>
              <a:xfrm rot="-5400000" flipH="1">
                <a:off x="6492228" y="2755658"/>
                <a:ext cx="4114800" cy="36576"/>
                <a:chOff x="1522412" y="1514475"/>
                <a:chExt cx="10569575" cy="64008"/>
              </a:xfrm>
            </p:grpSpPr>
            <p:sp>
              <p:nvSpPr>
                <p:cNvPr id="833" name="Shape 833"/>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4" name="Shape 834"/>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5" name="Shape 835"/>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6" name="Shape 836"/>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7" name="Shape 837"/>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8" name="Shape 838"/>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39" name="Shape 839"/>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0" name="Shape 840"/>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1" name="Shape 841"/>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2" name="Shape 842"/>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3" name="Shape 843"/>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4" name="Shape 844"/>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5" name="Shape 845"/>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6" name="Shape 846"/>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7" name="Shape 847"/>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8" name="Shape 848"/>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49" name="Shape 849"/>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0" name="Shape 850"/>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1" name="Shape 851"/>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2" name="Shape 852"/>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3" name="Shape 853"/>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4" name="Shape 854"/>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5" name="Shape 855"/>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6" name="Shape 856"/>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7" name="Shape 857"/>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8" name="Shape 858"/>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59" name="Shape 859"/>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0" name="Shape 860"/>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1" name="Shape 861"/>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2" name="Shape 862"/>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3" name="Shape 863"/>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4" name="Shape 864"/>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5" name="Shape 865"/>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6" name="Shape 866"/>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7" name="Shape 867"/>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8" name="Shape 868"/>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69" name="Shape 869"/>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0" name="Shape 870"/>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1" name="Shape 871"/>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2" name="Shape 872"/>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3" name="Shape 873"/>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4" name="Shape 874"/>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5" name="Shape 875"/>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6" name="Shape 876"/>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7" name="Shape 877"/>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8" name="Shape 878"/>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79" name="Shape 879"/>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0" name="Shape 880"/>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1" name="Shape 881"/>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2" name="Shape 882"/>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3" name="Shape 883"/>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4" name="Shape 884"/>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5" name="Shape 885"/>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6" name="Shape 886"/>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7" name="Shape 887"/>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8" name="Shape 888"/>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89" name="Shape 889"/>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0" name="Shape 890"/>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1" name="Shape 891"/>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2" name="Shape 892"/>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3" name="Shape 893"/>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4" name="Shape 894"/>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5" name="Shape 895"/>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6" name="Shape 896"/>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7" name="Shape 897"/>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8" name="Shape 898"/>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899" name="Shape 899"/>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00" name="Shape 900"/>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01" name="Shape 901"/>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02" name="Shape 902"/>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03" name="Shape 903"/>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04" name="Shape 904"/>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05" name="Shape 905"/>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06" name="Shape 906"/>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grpSp>
      </p:grpSp>
      <p:sp>
        <p:nvSpPr>
          <p:cNvPr id="907" name="Shape 907"/>
          <p:cNvSpPr txBox="1">
            <a:spLocks noGrp="1"/>
          </p:cNvSpPr>
          <p:nvPr>
            <p:ph type="title"/>
          </p:nvPr>
        </p:nvSpPr>
        <p:spPr>
          <a:xfrm>
            <a:off x="1522413" y="274637"/>
            <a:ext cx="9143998" cy="102076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08" name="Shape 908"/>
          <p:cNvSpPr txBox="1">
            <a:spLocks noGrp="1"/>
          </p:cNvSpPr>
          <p:nvPr>
            <p:ph type="body" idx="1"/>
          </p:nvPr>
        </p:nvSpPr>
        <p:spPr>
          <a:xfrm>
            <a:off x="4710021" y="1905000"/>
            <a:ext cx="5669280" cy="4038599"/>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76072" marR="0" lvl="1" indent="-156972"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804672" marR="0" lvl="2" indent="-118872"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33272" marR="0" lvl="3"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261872" marR="0" lvl="4"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490472" marR="0" lvl="5"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719072" marR="0" lvl="6"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47672" marR="0" lvl="7"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2176272" marR="0" lvl="8"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909" name="Shape 909"/>
          <p:cNvSpPr txBox="1">
            <a:spLocks noGrp="1"/>
          </p:cNvSpPr>
          <p:nvPr>
            <p:ph type="body" idx="2"/>
          </p:nvPr>
        </p:nvSpPr>
        <p:spPr>
          <a:xfrm>
            <a:off x="1522412" y="3429000"/>
            <a:ext cx="2743199" cy="2743199"/>
          </a:xfrm>
          <a:prstGeom prst="rect">
            <a:avLst/>
          </a:prstGeom>
          <a:noFill/>
          <a:ln>
            <a:noFill/>
          </a:ln>
        </p:spPr>
        <p:txBody>
          <a:bodyPr lIns="91425" tIns="91425" rIns="91425" bIns="91425" anchor="b" anchorCtr="0"/>
          <a:lstStyle>
            <a:lvl1pPr marL="0" marR="0" lvl="0" indent="0" algn="l" rtl="0">
              <a:lnSpc>
                <a:spcPct val="90000"/>
              </a:lnSpc>
              <a:spcBef>
                <a:spcPts val="1200"/>
              </a:spcBef>
              <a:buClr>
                <a:schemeClr val="lt1"/>
              </a:buClr>
              <a:buFont typeface="Arial"/>
              <a:buNone/>
              <a:defRPr sz="1600" b="0" i="0" u="none" strike="noStrike" cap="none">
                <a:solidFill>
                  <a:schemeClr val="lt1"/>
                </a:solidFill>
                <a:latin typeface="Calibri"/>
                <a:ea typeface="Calibri"/>
                <a:cs typeface="Calibri"/>
                <a:sym typeface="Calibri"/>
              </a:defRPr>
            </a:lvl1pPr>
            <a:lvl2pPr marL="457200" marR="0" lvl="1" indent="0" algn="l" rtl="0">
              <a:lnSpc>
                <a:spcPct val="90000"/>
              </a:lnSpc>
              <a:spcBef>
                <a:spcPts val="600"/>
              </a:spcBef>
              <a:buClr>
                <a:schemeClr val="lt1"/>
              </a:buClr>
              <a:buFont typeface="Consolas"/>
              <a:buNone/>
              <a:defRPr sz="1200" b="0" i="0" u="none" strike="noStrike" cap="none">
                <a:solidFill>
                  <a:schemeClr val="lt1"/>
                </a:solidFill>
                <a:latin typeface="Calibri"/>
                <a:ea typeface="Calibri"/>
                <a:cs typeface="Calibri"/>
                <a:sym typeface="Calibri"/>
              </a:defRPr>
            </a:lvl2pPr>
            <a:lvl3pPr marL="914400" marR="0" lvl="2" indent="0" algn="l" rtl="0">
              <a:lnSpc>
                <a:spcPct val="90000"/>
              </a:lnSpc>
              <a:spcBef>
                <a:spcPts val="600"/>
              </a:spcBef>
              <a:buClr>
                <a:schemeClr val="lt1"/>
              </a:buClr>
              <a:buFont typeface="Arial"/>
              <a:buNone/>
              <a:defRPr sz="1000" b="0" i="0" u="none" strike="noStrike" cap="none">
                <a:solidFill>
                  <a:schemeClr val="lt1"/>
                </a:solidFill>
                <a:latin typeface="Calibri"/>
                <a:ea typeface="Calibri"/>
                <a:cs typeface="Calibri"/>
                <a:sym typeface="Calibri"/>
              </a:defRPr>
            </a:lvl3pPr>
            <a:lvl4pPr marL="1371600" marR="0" lvl="3" indent="0" algn="l" rtl="0">
              <a:lnSpc>
                <a:spcPct val="90000"/>
              </a:lnSpc>
              <a:spcBef>
                <a:spcPts val="600"/>
              </a:spcBef>
              <a:buClr>
                <a:schemeClr val="lt1"/>
              </a:buClr>
              <a:buFont typeface="Consolas"/>
              <a:buNone/>
              <a:defRPr sz="900" b="0" i="0" u="none" strike="noStrike" cap="none">
                <a:solidFill>
                  <a:schemeClr val="lt1"/>
                </a:solidFill>
                <a:latin typeface="Calibri"/>
                <a:ea typeface="Calibri"/>
                <a:cs typeface="Calibri"/>
                <a:sym typeface="Calibri"/>
              </a:defRPr>
            </a:lvl4pPr>
            <a:lvl5pPr marL="1828800" marR="0" lvl="4" indent="0" algn="l" rtl="0">
              <a:lnSpc>
                <a:spcPct val="90000"/>
              </a:lnSpc>
              <a:spcBef>
                <a:spcPts val="600"/>
              </a:spcBef>
              <a:buClr>
                <a:schemeClr val="lt1"/>
              </a:buClr>
              <a:buFont typeface="Arial"/>
              <a:buNone/>
              <a:defRPr sz="900" b="0" i="0" u="none" strike="noStrike" cap="none">
                <a:solidFill>
                  <a:schemeClr val="lt1"/>
                </a:solidFill>
                <a:latin typeface="Calibri"/>
                <a:ea typeface="Calibri"/>
                <a:cs typeface="Calibri"/>
                <a:sym typeface="Calibri"/>
              </a:defRPr>
            </a:lvl5pPr>
            <a:lvl6pPr marL="2286000" marR="0" lvl="5" indent="0" algn="l" rtl="0">
              <a:lnSpc>
                <a:spcPct val="90000"/>
              </a:lnSpc>
              <a:spcBef>
                <a:spcPts val="600"/>
              </a:spcBef>
              <a:buClr>
                <a:schemeClr val="lt1"/>
              </a:buClr>
              <a:buFont typeface="Consolas"/>
              <a:buNone/>
              <a:defRPr sz="900" b="0" i="0" u="none" strike="noStrike" cap="none">
                <a:solidFill>
                  <a:schemeClr val="lt1"/>
                </a:solidFill>
                <a:latin typeface="Calibri"/>
                <a:ea typeface="Calibri"/>
                <a:cs typeface="Calibri"/>
                <a:sym typeface="Calibri"/>
              </a:defRPr>
            </a:lvl6pPr>
            <a:lvl7pPr marL="2743200" marR="0" lvl="6" indent="0" algn="l" rtl="0">
              <a:lnSpc>
                <a:spcPct val="90000"/>
              </a:lnSpc>
              <a:spcBef>
                <a:spcPts val="600"/>
              </a:spcBef>
              <a:buClr>
                <a:schemeClr val="lt1"/>
              </a:buClr>
              <a:buFont typeface="Arial"/>
              <a:buNone/>
              <a:defRPr sz="900" b="0" i="0" u="none" strike="noStrike" cap="none">
                <a:solidFill>
                  <a:schemeClr val="lt1"/>
                </a:solidFill>
                <a:latin typeface="Calibri"/>
                <a:ea typeface="Calibri"/>
                <a:cs typeface="Calibri"/>
                <a:sym typeface="Calibri"/>
              </a:defRPr>
            </a:lvl7pPr>
            <a:lvl8pPr marL="3200400" marR="0" lvl="7" indent="0" algn="l" rtl="0">
              <a:lnSpc>
                <a:spcPct val="90000"/>
              </a:lnSpc>
              <a:spcBef>
                <a:spcPts val="600"/>
              </a:spcBef>
              <a:buClr>
                <a:schemeClr val="lt1"/>
              </a:buClr>
              <a:buFont typeface="Consolas"/>
              <a:buNone/>
              <a:defRPr sz="900" b="0" i="0" u="none" strike="noStrike" cap="none">
                <a:solidFill>
                  <a:schemeClr val="lt1"/>
                </a:solidFill>
                <a:latin typeface="Calibri"/>
                <a:ea typeface="Calibri"/>
                <a:cs typeface="Calibri"/>
                <a:sym typeface="Calibri"/>
              </a:defRPr>
            </a:lvl8pPr>
            <a:lvl9pPr marL="3657600" marR="0" lvl="8" indent="0" algn="l" rtl="0">
              <a:lnSpc>
                <a:spcPct val="90000"/>
              </a:lnSpc>
              <a:spcBef>
                <a:spcPts val="600"/>
              </a:spcBef>
              <a:buClr>
                <a:schemeClr val="lt1"/>
              </a:buClr>
              <a:buFont typeface="Arial"/>
              <a:buNone/>
              <a:defRPr sz="900" b="0" i="0" u="none" strike="noStrike" cap="none">
                <a:solidFill>
                  <a:schemeClr val="lt1"/>
                </a:solidFill>
                <a:latin typeface="Calibri"/>
                <a:ea typeface="Calibri"/>
                <a:cs typeface="Calibri"/>
                <a:sym typeface="Calibri"/>
              </a:defRPr>
            </a:lvl9pPr>
          </a:lstStyle>
          <a:p>
            <a:endParaRPr/>
          </a:p>
        </p:txBody>
      </p:sp>
      <p:sp>
        <p:nvSpPr>
          <p:cNvPr id="910" name="Shape 910"/>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911" name="Shape 911"/>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912" name="Shape 912"/>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13"/>
        <p:cNvGrpSpPr/>
        <p:nvPr/>
      </p:nvGrpSpPr>
      <p:grpSpPr>
        <a:xfrm>
          <a:off x="0" y="0"/>
          <a:ext cx="0" cy="0"/>
          <a:chOff x="0" y="0"/>
          <a:chExt cx="0" cy="0"/>
        </a:xfrm>
      </p:grpSpPr>
      <p:grpSp>
        <p:nvGrpSpPr>
          <p:cNvPr id="914" name="Shape 914"/>
          <p:cNvGrpSpPr/>
          <p:nvPr/>
        </p:nvGrpSpPr>
        <p:grpSpPr>
          <a:xfrm flipH="1">
            <a:off x="1447500" y="1630821"/>
            <a:ext cx="6291027" cy="4575885"/>
            <a:chOff x="4417839" y="1630821"/>
            <a:chExt cx="6291027" cy="4575885"/>
          </a:xfrm>
        </p:grpSpPr>
        <p:grpSp>
          <p:nvGrpSpPr>
            <p:cNvPr id="915" name="Shape 915"/>
            <p:cNvGrpSpPr/>
            <p:nvPr/>
          </p:nvGrpSpPr>
          <p:grpSpPr>
            <a:xfrm>
              <a:off x="5414490" y="1630821"/>
              <a:ext cx="5294376" cy="4114800"/>
              <a:chOff x="3310554" y="716546"/>
              <a:chExt cx="5294376" cy="4114800"/>
            </a:xfrm>
          </p:grpSpPr>
          <p:grpSp>
            <p:nvGrpSpPr>
              <p:cNvPr id="916" name="Shape 916"/>
              <p:cNvGrpSpPr/>
              <p:nvPr/>
            </p:nvGrpSpPr>
            <p:grpSpPr>
              <a:xfrm flipH="1">
                <a:off x="3310554" y="737968"/>
                <a:ext cx="5294376" cy="54864"/>
                <a:chOff x="1522412" y="1514475"/>
                <a:chExt cx="10569575" cy="64008"/>
              </a:xfrm>
            </p:grpSpPr>
            <p:sp>
              <p:nvSpPr>
                <p:cNvPr id="917" name="Shape 917"/>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18" name="Shape 918"/>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19" name="Shape 919"/>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0" name="Shape 920"/>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1" name="Shape 921"/>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2" name="Shape 922"/>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3" name="Shape 923"/>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4" name="Shape 924"/>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5" name="Shape 925"/>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6" name="Shape 926"/>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7" name="Shape 927"/>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8" name="Shape 928"/>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29" name="Shape 929"/>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0" name="Shape 930"/>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1" name="Shape 931"/>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2" name="Shape 932"/>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3" name="Shape 933"/>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4" name="Shape 934"/>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5" name="Shape 935"/>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6" name="Shape 936"/>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7" name="Shape 937"/>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8" name="Shape 938"/>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39" name="Shape 939"/>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0" name="Shape 940"/>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1" name="Shape 941"/>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2" name="Shape 942"/>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3" name="Shape 943"/>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4" name="Shape 944"/>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5" name="Shape 945"/>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6" name="Shape 946"/>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7" name="Shape 947"/>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8" name="Shape 948"/>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49" name="Shape 949"/>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0" name="Shape 950"/>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1" name="Shape 951"/>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2" name="Shape 952"/>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3" name="Shape 953"/>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4" name="Shape 954"/>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5" name="Shape 955"/>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6" name="Shape 956"/>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7" name="Shape 957"/>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8" name="Shape 958"/>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59" name="Shape 959"/>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0" name="Shape 960"/>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1" name="Shape 961"/>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2" name="Shape 962"/>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3" name="Shape 963"/>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4" name="Shape 964"/>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5" name="Shape 965"/>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6" name="Shape 966"/>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7" name="Shape 967"/>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8" name="Shape 968"/>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69" name="Shape 969"/>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0" name="Shape 970"/>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1" name="Shape 971"/>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2" name="Shape 972"/>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3" name="Shape 973"/>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4" name="Shape 974"/>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5" name="Shape 975"/>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6" name="Shape 976"/>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7" name="Shape 977"/>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8" name="Shape 978"/>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79" name="Shape 979"/>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0" name="Shape 980"/>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1" name="Shape 981"/>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2" name="Shape 982"/>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3" name="Shape 983"/>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4" name="Shape 984"/>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5" name="Shape 985"/>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6" name="Shape 986"/>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7" name="Shape 987"/>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8" name="Shape 988"/>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89" name="Shape 989"/>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0" name="Shape 990"/>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grpSp>
            <p:nvGrpSpPr>
              <p:cNvPr id="991" name="Shape 991"/>
              <p:cNvGrpSpPr/>
              <p:nvPr/>
            </p:nvGrpSpPr>
            <p:grpSpPr>
              <a:xfrm rot="-5400000" flipH="1">
                <a:off x="6492228" y="2755658"/>
                <a:ext cx="4114800" cy="36576"/>
                <a:chOff x="1522412" y="1514475"/>
                <a:chExt cx="10569575" cy="64008"/>
              </a:xfrm>
            </p:grpSpPr>
            <p:sp>
              <p:nvSpPr>
                <p:cNvPr id="992" name="Shape 992"/>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3" name="Shape 993"/>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4" name="Shape 994"/>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5" name="Shape 995"/>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6" name="Shape 996"/>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7" name="Shape 997"/>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8" name="Shape 998"/>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999" name="Shape 999"/>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0" name="Shape 1000"/>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1" name="Shape 1001"/>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2" name="Shape 1002"/>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3" name="Shape 1003"/>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4" name="Shape 1004"/>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5" name="Shape 1005"/>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6" name="Shape 1006"/>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7" name="Shape 1007"/>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8" name="Shape 1008"/>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09" name="Shape 1009"/>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0" name="Shape 1010"/>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1" name="Shape 1011"/>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2" name="Shape 1012"/>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3" name="Shape 1013"/>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4" name="Shape 1014"/>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5" name="Shape 1015"/>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6" name="Shape 1016"/>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7" name="Shape 1017"/>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8" name="Shape 1018"/>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19" name="Shape 1019"/>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0" name="Shape 1020"/>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1" name="Shape 1021"/>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2" name="Shape 1022"/>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3" name="Shape 1023"/>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4" name="Shape 1024"/>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5" name="Shape 1025"/>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6" name="Shape 1026"/>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7" name="Shape 1027"/>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8" name="Shape 1028"/>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29" name="Shape 1029"/>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0" name="Shape 1030"/>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1" name="Shape 1031"/>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2" name="Shape 1032"/>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3" name="Shape 1033"/>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4" name="Shape 1034"/>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5" name="Shape 1035"/>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6" name="Shape 1036"/>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7" name="Shape 1037"/>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8" name="Shape 1038"/>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39" name="Shape 1039"/>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0" name="Shape 1040"/>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1" name="Shape 1041"/>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2" name="Shape 1042"/>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3" name="Shape 1043"/>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4" name="Shape 1044"/>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5" name="Shape 1045"/>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6" name="Shape 1046"/>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7" name="Shape 1047"/>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8" name="Shape 1048"/>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49" name="Shape 1049"/>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0" name="Shape 1050"/>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1" name="Shape 1051"/>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2" name="Shape 1052"/>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3" name="Shape 1053"/>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4" name="Shape 1054"/>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5" name="Shape 1055"/>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6" name="Shape 1056"/>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7" name="Shape 1057"/>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8" name="Shape 1058"/>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59" name="Shape 1059"/>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60" name="Shape 1060"/>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61" name="Shape 1061"/>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62" name="Shape 1062"/>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63" name="Shape 1063"/>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64" name="Shape 1064"/>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65" name="Shape 1065"/>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grpSp>
        <p:grpSp>
          <p:nvGrpSpPr>
            <p:cNvPr id="1066" name="Shape 1066"/>
            <p:cNvGrpSpPr/>
            <p:nvPr/>
          </p:nvGrpSpPr>
          <p:grpSpPr>
            <a:xfrm rot="10800000">
              <a:off x="4417839" y="2091906"/>
              <a:ext cx="5294376" cy="4114800"/>
              <a:chOff x="3310554" y="716546"/>
              <a:chExt cx="5294376" cy="4114800"/>
            </a:xfrm>
          </p:grpSpPr>
          <p:grpSp>
            <p:nvGrpSpPr>
              <p:cNvPr id="1067" name="Shape 1067"/>
              <p:cNvGrpSpPr/>
              <p:nvPr/>
            </p:nvGrpSpPr>
            <p:grpSpPr>
              <a:xfrm flipH="1">
                <a:off x="3310554" y="737968"/>
                <a:ext cx="5294376" cy="54864"/>
                <a:chOff x="1522412" y="1514475"/>
                <a:chExt cx="10569575" cy="64008"/>
              </a:xfrm>
            </p:grpSpPr>
            <p:sp>
              <p:nvSpPr>
                <p:cNvPr id="1068" name="Shape 1068"/>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69" name="Shape 1069"/>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0" name="Shape 1070"/>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1" name="Shape 1071"/>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2" name="Shape 1072"/>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3" name="Shape 1073"/>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4" name="Shape 1074"/>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5" name="Shape 1075"/>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6" name="Shape 1076"/>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7" name="Shape 1077"/>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8" name="Shape 1078"/>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79" name="Shape 1079"/>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0" name="Shape 1080"/>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1" name="Shape 1081"/>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2" name="Shape 1082"/>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3" name="Shape 1083"/>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4" name="Shape 1084"/>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5" name="Shape 1085"/>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6" name="Shape 1086"/>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7" name="Shape 1087"/>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8" name="Shape 1088"/>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89" name="Shape 1089"/>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0" name="Shape 1090"/>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1" name="Shape 1091"/>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2" name="Shape 1092"/>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3" name="Shape 1093"/>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4" name="Shape 1094"/>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5" name="Shape 1095"/>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6" name="Shape 1096"/>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7" name="Shape 1097"/>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8" name="Shape 1098"/>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099" name="Shape 1099"/>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0" name="Shape 1100"/>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1" name="Shape 1101"/>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2" name="Shape 1102"/>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3" name="Shape 1103"/>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4" name="Shape 1104"/>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5" name="Shape 1105"/>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6" name="Shape 1106"/>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7" name="Shape 1107"/>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8" name="Shape 1108"/>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09" name="Shape 1109"/>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0" name="Shape 1110"/>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1" name="Shape 1111"/>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2" name="Shape 1112"/>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3" name="Shape 1113"/>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4" name="Shape 1114"/>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5" name="Shape 1115"/>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6" name="Shape 1116"/>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7" name="Shape 1117"/>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8" name="Shape 1118"/>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19" name="Shape 1119"/>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0" name="Shape 1120"/>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1" name="Shape 1121"/>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2" name="Shape 1122"/>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3" name="Shape 1123"/>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4" name="Shape 1124"/>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5" name="Shape 1125"/>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6" name="Shape 1126"/>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7" name="Shape 1127"/>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8" name="Shape 1128"/>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29" name="Shape 1129"/>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0" name="Shape 1130"/>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1" name="Shape 1131"/>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2" name="Shape 1132"/>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3" name="Shape 1133"/>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4" name="Shape 1134"/>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5" name="Shape 1135"/>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6" name="Shape 1136"/>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7" name="Shape 1137"/>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8" name="Shape 1138"/>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39" name="Shape 1139"/>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0" name="Shape 1140"/>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1" name="Shape 1141"/>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grpSp>
            <p:nvGrpSpPr>
              <p:cNvPr id="1142" name="Shape 1142"/>
              <p:cNvGrpSpPr/>
              <p:nvPr/>
            </p:nvGrpSpPr>
            <p:grpSpPr>
              <a:xfrm rot="-5400000" flipH="1">
                <a:off x="6492228" y="2755658"/>
                <a:ext cx="4114800" cy="36576"/>
                <a:chOff x="1522412" y="1514475"/>
                <a:chExt cx="10569575" cy="64008"/>
              </a:xfrm>
            </p:grpSpPr>
            <p:sp>
              <p:nvSpPr>
                <p:cNvPr id="1143" name="Shape 1143"/>
                <p:cNvSpPr/>
                <p:nvPr/>
              </p:nvSpPr>
              <p:spPr>
                <a:xfrm>
                  <a:off x="12028488" y="1525554"/>
                  <a:ext cx="63500" cy="4924"/>
                </a:xfrm>
                <a:custGeom>
                  <a:avLst/>
                  <a:gdLst/>
                  <a:ahLst/>
                  <a:cxnLst/>
                  <a:rect l="0" t="0" r="0" b="0"/>
                  <a:pathLst>
                    <a:path w="120000" h="120000" extrusionOk="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4" name="Shape 1144"/>
                <p:cNvSpPr/>
                <p:nvPr/>
              </p:nvSpPr>
              <p:spPr>
                <a:xfrm>
                  <a:off x="12022138" y="1532938"/>
                  <a:ext cx="19049" cy="1231"/>
                </a:xfrm>
                <a:custGeom>
                  <a:avLst/>
                  <a:gdLst/>
                  <a:ahLst/>
                  <a:cxnLst/>
                  <a:rect l="0" t="0" r="0" b="0"/>
                  <a:pathLst>
                    <a:path w="120000" h="120000" extrusionOk="0">
                      <a:moveTo>
                        <a:pt x="0" y="120000"/>
                      </a:moveTo>
                      <a:lnTo>
                        <a:pt x="0" y="120000"/>
                      </a:lnTo>
                      <a:lnTo>
                        <a:pt x="120000" y="60000"/>
                      </a:lnTo>
                      <a:cubicBezTo>
                        <a:pt x="96000" y="0"/>
                        <a:pt x="66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5" name="Shape 1145"/>
                <p:cNvSpPr/>
                <p:nvPr/>
              </p:nvSpPr>
              <p:spPr>
                <a:xfrm>
                  <a:off x="12041188" y="1531708"/>
                  <a:ext cx="39687" cy="6154"/>
                </a:xfrm>
                <a:custGeom>
                  <a:avLst/>
                  <a:gdLst/>
                  <a:ahLst/>
                  <a:cxnLst/>
                  <a:rect l="0" t="0" r="0" b="0"/>
                  <a:pathLst>
                    <a:path w="120000" h="120000" extrusionOk="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6" name="Shape 1146"/>
                <p:cNvSpPr/>
                <p:nvPr/>
              </p:nvSpPr>
              <p:spPr>
                <a:xfrm>
                  <a:off x="11831638" y="1526783"/>
                  <a:ext cx="42861" cy="4924"/>
                </a:xfrm>
                <a:custGeom>
                  <a:avLst/>
                  <a:gdLst/>
                  <a:ahLst/>
                  <a:cxnLst/>
                  <a:rect l="0" t="0" r="0" b="0"/>
                  <a:pathLst>
                    <a:path w="120000" h="120000" extrusionOk="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7" name="Shape 1147"/>
                <p:cNvSpPr/>
                <p:nvPr/>
              </p:nvSpPr>
              <p:spPr>
                <a:xfrm>
                  <a:off x="11809413" y="1531708"/>
                  <a:ext cx="41275" cy="2462"/>
                </a:xfrm>
                <a:custGeom>
                  <a:avLst/>
                  <a:gdLst/>
                  <a:ahLst/>
                  <a:cxnLst/>
                  <a:rect l="0" t="0" r="0" b="0"/>
                  <a:pathLst>
                    <a:path w="120000" h="120000" extrusionOk="0">
                      <a:moveTo>
                        <a:pt x="114545" y="0"/>
                      </a:moveTo>
                      <a:lnTo>
                        <a:pt x="114545" y="0"/>
                      </a:lnTo>
                      <a:lnTo>
                        <a:pt x="0" y="120000"/>
                      </a:lnTo>
                      <a:cubicBezTo>
                        <a:pt x="100909" y="120000"/>
                        <a:pt x="120000" y="80000"/>
                        <a:pt x="114545"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8" name="Shape 1148"/>
                <p:cNvSpPr/>
                <p:nvPr/>
              </p:nvSpPr>
              <p:spPr>
                <a:xfrm>
                  <a:off x="12003088" y="1537862"/>
                  <a:ext cx="77787" cy="3692"/>
                </a:xfrm>
                <a:custGeom>
                  <a:avLst/>
                  <a:gdLst/>
                  <a:ahLst/>
                  <a:cxnLst/>
                  <a:rect l="0" t="0" r="0" b="0"/>
                  <a:pathLst>
                    <a:path w="120000" h="120000" extrusionOk="0">
                      <a:moveTo>
                        <a:pt x="20487" y="120000"/>
                      </a:moveTo>
                      <a:lnTo>
                        <a:pt x="20487" y="120000"/>
                      </a:lnTo>
                      <a:lnTo>
                        <a:pt x="120000" y="0"/>
                      </a:lnTo>
                      <a:lnTo>
                        <a:pt x="0" y="120000"/>
                      </a:lnTo>
                      <a:lnTo>
                        <a:pt x="20487"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49" name="Shape 1149"/>
                <p:cNvSpPr/>
                <p:nvPr/>
              </p:nvSpPr>
              <p:spPr>
                <a:xfrm>
                  <a:off x="11664950" y="1523091"/>
                  <a:ext cx="39687" cy="4924"/>
                </a:xfrm>
                <a:custGeom>
                  <a:avLst/>
                  <a:gdLst/>
                  <a:ahLst/>
                  <a:cxnLst/>
                  <a:rect l="0" t="0" r="0" b="0"/>
                  <a:pathLst>
                    <a:path w="120000" h="120000" extrusionOk="0">
                      <a:moveTo>
                        <a:pt x="54285" y="96000"/>
                      </a:moveTo>
                      <a:lnTo>
                        <a:pt x="54285" y="96000"/>
                      </a:lnTo>
                      <a:lnTo>
                        <a:pt x="120000" y="0"/>
                      </a:lnTo>
                      <a:lnTo>
                        <a:pt x="0" y="120000"/>
                      </a:lnTo>
                      <a:lnTo>
                        <a:pt x="54285" y="96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0" name="Shape 1150"/>
                <p:cNvSpPr/>
                <p:nvPr/>
              </p:nvSpPr>
              <p:spPr>
                <a:xfrm>
                  <a:off x="11506200" y="1521861"/>
                  <a:ext cx="92074" cy="4924"/>
                </a:xfrm>
                <a:custGeom>
                  <a:avLst/>
                  <a:gdLst/>
                  <a:ahLst/>
                  <a:cxnLst/>
                  <a:rect l="0" t="0" r="0" b="0"/>
                  <a:pathLst>
                    <a:path w="120000" h="120000" extrusionOk="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1" name="Shape 1151"/>
                <p:cNvSpPr/>
                <p:nvPr/>
              </p:nvSpPr>
              <p:spPr>
                <a:xfrm>
                  <a:off x="11471275" y="1525554"/>
                  <a:ext cx="34924" cy="3692"/>
                </a:xfrm>
                <a:custGeom>
                  <a:avLst/>
                  <a:gdLst/>
                  <a:ahLst/>
                  <a:cxnLst/>
                  <a:rect l="0" t="0" r="0" b="0"/>
                  <a:pathLst>
                    <a:path w="120000" h="120000" extrusionOk="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2" name="Shape 1152"/>
                <p:cNvSpPr/>
                <p:nvPr/>
              </p:nvSpPr>
              <p:spPr>
                <a:xfrm>
                  <a:off x="11710988" y="1529245"/>
                  <a:ext cx="30161" cy="4924"/>
                </a:xfrm>
                <a:custGeom>
                  <a:avLst/>
                  <a:gdLst/>
                  <a:ahLst/>
                  <a:cxnLst/>
                  <a:rect l="0" t="0" r="0" b="0"/>
                  <a:pathLst>
                    <a:path w="120000" h="120000" extrusionOk="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3" name="Shape 1153"/>
                <p:cNvSpPr/>
                <p:nvPr/>
              </p:nvSpPr>
              <p:spPr>
                <a:xfrm>
                  <a:off x="11691938" y="1532938"/>
                  <a:ext cx="34924" cy="1231"/>
                </a:xfrm>
                <a:custGeom>
                  <a:avLst/>
                  <a:gdLst/>
                  <a:ahLst/>
                  <a:cxnLst/>
                  <a:rect l="0" t="0" r="0" b="0"/>
                  <a:pathLst>
                    <a:path w="120000" h="120000" extrusionOk="0">
                      <a:moveTo>
                        <a:pt x="120000" y="120000"/>
                      </a:moveTo>
                      <a:lnTo>
                        <a:pt x="120000" y="120000"/>
                      </a:lnTo>
                      <a:lnTo>
                        <a:pt x="116666" y="120000"/>
                      </a:lnTo>
                      <a:lnTo>
                        <a:pt x="0" y="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4" name="Shape 1154"/>
                <p:cNvSpPr/>
                <p:nvPr/>
              </p:nvSpPr>
              <p:spPr>
                <a:xfrm>
                  <a:off x="11741150" y="1534170"/>
                  <a:ext cx="4762" cy="0"/>
                </a:xfrm>
                <a:custGeom>
                  <a:avLst/>
                  <a:gdLst/>
                  <a:ahLst/>
                  <a:cxnLst/>
                  <a:rect l="0" t="0" r="0" b="0"/>
                  <a:pathLst>
                    <a:path w="120000" h="120000" extrusionOk="0">
                      <a:moveTo>
                        <a:pt x="120000" y="0"/>
                      </a:moveTo>
                      <a:lnTo>
                        <a:pt x="120000" y="0"/>
                      </a:lnTo>
                      <a:lnTo>
                        <a:pt x="0" y="0"/>
                      </a:lnTo>
                      <a:cubicBezTo>
                        <a:pt x="48000" y="0"/>
                        <a:pt x="720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5" name="Shape 1155"/>
                <p:cNvSpPr/>
                <p:nvPr/>
              </p:nvSpPr>
              <p:spPr>
                <a:xfrm>
                  <a:off x="11841163" y="1537862"/>
                  <a:ext cx="71436" cy="8617"/>
                </a:xfrm>
                <a:custGeom>
                  <a:avLst/>
                  <a:gdLst/>
                  <a:ahLst/>
                  <a:cxnLst/>
                  <a:rect l="0" t="0" r="0" b="0"/>
                  <a:pathLst>
                    <a:path w="120000" h="120000" extrusionOk="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6" name="Shape 1156"/>
                <p:cNvSpPr/>
                <p:nvPr/>
              </p:nvSpPr>
              <p:spPr>
                <a:xfrm>
                  <a:off x="11764963" y="1535400"/>
                  <a:ext cx="44450" cy="3692"/>
                </a:xfrm>
                <a:custGeom>
                  <a:avLst/>
                  <a:gdLst/>
                  <a:ahLst/>
                  <a:cxnLst/>
                  <a:rect l="0" t="0" r="0" b="0"/>
                  <a:pathLst>
                    <a:path w="120000" h="120000" extrusionOk="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7" name="Shape 1157"/>
                <p:cNvSpPr/>
                <p:nvPr/>
              </p:nvSpPr>
              <p:spPr>
                <a:xfrm>
                  <a:off x="11744325" y="1537862"/>
                  <a:ext cx="20636" cy="2462"/>
                </a:xfrm>
                <a:custGeom>
                  <a:avLst/>
                  <a:gdLst/>
                  <a:ahLst/>
                  <a:cxnLst/>
                  <a:rect l="0" t="0" r="0" b="0"/>
                  <a:pathLst>
                    <a:path w="120000" h="120000" extrusionOk="0">
                      <a:moveTo>
                        <a:pt x="0" y="120000"/>
                      </a:moveTo>
                      <a:lnTo>
                        <a:pt x="0" y="120000"/>
                      </a:lnTo>
                      <a:lnTo>
                        <a:pt x="120000" y="0"/>
                      </a:lnTo>
                      <a:lnTo>
                        <a:pt x="27272"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8" name="Shape 1158"/>
                <p:cNvSpPr/>
                <p:nvPr/>
              </p:nvSpPr>
              <p:spPr>
                <a:xfrm>
                  <a:off x="11482388" y="1531708"/>
                  <a:ext cx="85724" cy="3692"/>
                </a:xfrm>
                <a:custGeom>
                  <a:avLst/>
                  <a:gdLst/>
                  <a:ahLst/>
                  <a:cxnLst/>
                  <a:rect l="0" t="0" r="0" b="0"/>
                  <a:pathLst>
                    <a:path w="120000" h="120000" extrusionOk="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59" name="Shape 1159"/>
                <p:cNvSpPr/>
                <p:nvPr/>
              </p:nvSpPr>
              <p:spPr>
                <a:xfrm>
                  <a:off x="11626850" y="1532938"/>
                  <a:ext cx="4762" cy="1231"/>
                </a:xfrm>
                <a:custGeom>
                  <a:avLst/>
                  <a:gdLst/>
                  <a:ahLst/>
                  <a:cxnLst/>
                  <a:rect l="0" t="0" r="0" b="0"/>
                  <a:pathLst>
                    <a:path w="120000" h="120000" extrusionOk="0">
                      <a:moveTo>
                        <a:pt x="120000" y="0"/>
                      </a:moveTo>
                      <a:lnTo>
                        <a:pt x="120000" y="0"/>
                      </a:lnTo>
                      <a:lnTo>
                        <a:pt x="0" y="120000"/>
                      </a:lnTo>
                      <a:cubicBezTo>
                        <a:pt x="72000" y="120000"/>
                        <a:pt x="120000" y="12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0" name="Shape 1160"/>
                <p:cNvSpPr/>
                <p:nvPr/>
              </p:nvSpPr>
              <p:spPr>
                <a:xfrm>
                  <a:off x="11261725" y="1534170"/>
                  <a:ext cx="4762" cy="0"/>
                </a:xfrm>
                <a:custGeom>
                  <a:avLst/>
                  <a:gdLst/>
                  <a:ahLst/>
                  <a:cxnLst/>
                  <a:rect l="0" t="0" r="0" b="0"/>
                  <a:pathLst>
                    <a:path w="120000" h="120000" extrusionOk="0">
                      <a:moveTo>
                        <a:pt x="0" y="0"/>
                      </a:moveTo>
                      <a:lnTo>
                        <a:pt x="0" y="0"/>
                      </a:lnTo>
                      <a:lnTo>
                        <a:pt x="96000" y="0"/>
                      </a:lnTo>
                      <a:cubicBezTo>
                        <a:pt x="96000" y="0"/>
                        <a:pt x="96000" y="0"/>
                        <a:pt x="120000"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1" name="Shape 1161"/>
                <p:cNvSpPr/>
                <p:nvPr/>
              </p:nvSpPr>
              <p:spPr>
                <a:xfrm>
                  <a:off x="11553825" y="1534170"/>
                  <a:ext cx="44450" cy="2462"/>
                </a:xfrm>
                <a:custGeom>
                  <a:avLst/>
                  <a:gdLst/>
                  <a:ahLst/>
                  <a:cxnLst/>
                  <a:rect l="0" t="0" r="0" b="0"/>
                  <a:pathLst>
                    <a:path w="120000" h="120000" extrusionOk="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2" name="Shape 1162"/>
                <p:cNvSpPr/>
                <p:nvPr/>
              </p:nvSpPr>
              <p:spPr>
                <a:xfrm>
                  <a:off x="11409363" y="1529245"/>
                  <a:ext cx="31750" cy="2462"/>
                </a:xfrm>
                <a:custGeom>
                  <a:avLst/>
                  <a:gdLst/>
                  <a:ahLst/>
                  <a:cxnLst/>
                  <a:rect l="0" t="0" r="0" b="0"/>
                  <a:pathLst>
                    <a:path w="120000" h="120000" extrusionOk="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3" name="Shape 1163"/>
                <p:cNvSpPr/>
                <p:nvPr/>
              </p:nvSpPr>
              <p:spPr>
                <a:xfrm>
                  <a:off x="11618913" y="1531708"/>
                  <a:ext cx="6349" cy="0"/>
                </a:xfrm>
                <a:custGeom>
                  <a:avLst/>
                  <a:gdLst/>
                  <a:ahLst/>
                  <a:cxnLst/>
                  <a:rect l="0" t="0" r="0" b="0"/>
                  <a:pathLst>
                    <a:path w="120000" h="120000" extrusionOk="0">
                      <a:moveTo>
                        <a:pt x="60000" y="0"/>
                      </a:moveTo>
                      <a:lnTo>
                        <a:pt x="60000" y="0"/>
                      </a:lnTo>
                      <a:lnTo>
                        <a:pt x="120000" y="0"/>
                      </a:lnTo>
                      <a:cubicBezTo>
                        <a:pt x="0" y="0"/>
                        <a:pt x="0" y="0"/>
                        <a:pt x="6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4" name="Shape 1164"/>
                <p:cNvSpPr/>
                <p:nvPr/>
              </p:nvSpPr>
              <p:spPr>
                <a:xfrm>
                  <a:off x="11598275" y="1531708"/>
                  <a:ext cx="28575" cy="2462"/>
                </a:xfrm>
                <a:custGeom>
                  <a:avLst/>
                  <a:gdLst/>
                  <a:ahLst/>
                  <a:cxnLst/>
                  <a:rect l="0" t="0" r="0" b="0"/>
                  <a:pathLst>
                    <a:path w="120000" h="120000" extrusionOk="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5" name="Shape 1165"/>
                <p:cNvSpPr/>
                <p:nvPr/>
              </p:nvSpPr>
              <p:spPr>
                <a:xfrm>
                  <a:off x="11137900" y="1534170"/>
                  <a:ext cx="188912" cy="23388"/>
                </a:xfrm>
                <a:custGeom>
                  <a:avLst/>
                  <a:gdLst/>
                  <a:ahLst/>
                  <a:cxnLst/>
                  <a:rect l="0" t="0" r="0" b="0"/>
                  <a:pathLst>
                    <a:path w="120000" h="120000" extrusionOk="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6" name="Shape 1166"/>
                <p:cNvSpPr/>
                <p:nvPr/>
              </p:nvSpPr>
              <p:spPr>
                <a:xfrm>
                  <a:off x="11266488" y="1529245"/>
                  <a:ext cx="95250" cy="4924"/>
                </a:xfrm>
                <a:custGeom>
                  <a:avLst/>
                  <a:gdLst/>
                  <a:ahLst/>
                  <a:cxnLst/>
                  <a:rect l="0" t="0" r="0" b="0"/>
                  <a:pathLst>
                    <a:path w="120000" h="120000" extrusionOk="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7" name="Shape 1167"/>
                <p:cNvSpPr/>
                <p:nvPr/>
              </p:nvSpPr>
              <p:spPr>
                <a:xfrm>
                  <a:off x="11361738" y="1531708"/>
                  <a:ext cx="134936" cy="12308"/>
                </a:xfrm>
                <a:custGeom>
                  <a:avLst/>
                  <a:gdLst/>
                  <a:ahLst/>
                  <a:cxnLst/>
                  <a:rect l="0" t="0" r="0" b="0"/>
                  <a:pathLst>
                    <a:path w="120000" h="120000" extrusionOk="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8" name="Shape 1168"/>
                <p:cNvSpPr/>
                <p:nvPr/>
              </p:nvSpPr>
              <p:spPr>
                <a:xfrm>
                  <a:off x="11834813" y="1552633"/>
                  <a:ext cx="9524" cy="1231"/>
                </a:xfrm>
                <a:custGeom>
                  <a:avLst/>
                  <a:gdLst/>
                  <a:ahLst/>
                  <a:cxnLst/>
                  <a:rect l="0" t="0" r="0" b="0"/>
                  <a:pathLst>
                    <a:path w="120000" h="120000" extrusionOk="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69" name="Shape 1169"/>
                <p:cNvSpPr/>
                <p:nvPr/>
              </p:nvSpPr>
              <p:spPr>
                <a:xfrm>
                  <a:off x="11764963" y="1542787"/>
                  <a:ext cx="117474" cy="9846"/>
                </a:xfrm>
                <a:custGeom>
                  <a:avLst/>
                  <a:gdLst/>
                  <a:ahLst/>
                  <a:cxnLst/>
                  <a:rect l="0" t="0" r="0" b="0"/>
                  <a:pathLst>
                    <a:path w="120000" h="120000" extrusionOk="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0" name="Shape 1170"/>
                <p:cNvSpPr/>
                <p:nvPr/>
              </p:nvSpPr>
              <p:spPr>
                <a:xfrm>
                  <a:off x="11555413" y="1544016"/>
                  <a:ext cx="69849" cy="4924"/>
                </a:xfrm>
                <a:custGeom>
                  <a:avLst/>
                  <a:gdLst/>
                  <a:ahLst/>
                  <a:cxnLst/>
                  <a:rect l="0" t="0" r="0" b="0"/>
                  <a:pathLst>
                    <a:path w="120000" h="120000" extrusionOk="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1" name="Shape 1171"/>
                <p:cNvSpPr/>
                <p:nvPr/>
              </p:nvSpPr>
              <p:spPr>
                <a:xfrm>
                  <a:off x="11223625" y="1528016"/>
                  <a:ext cx="38099" cy="6154"/>
                </a:xfrm>
                <a:custGeom>
                  <a:avLst/>
                  <a:gdLst/>
                  <a:ahLst/>
                  <a:cxnLst/>
                  <a:rect l="0" t="0" r="0" b="0"/>
                  <a:pathLst>
                    <a:path w="120000" h="120000" extrusionOk="0">
                      <a:moveTo>
                        <a:pt x="93000" y="85714"/>
                      </a:moveTo>
                      <a:lnTo>
                        <a:pt x="93000" y="85714"/>
                      </a:lnTo>
                      <a:lnTo>
                        <a:pt x="120000" y="0"/>
                      </a:lnTo>
                      <a:lnTo>
                        <a:pt x="0" y="119999"/>
                      </a:lnTo>
                      <a:lnTo>
                        <a:pt x="93000" y="85714"/>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2" name="Shape 1172"/>
                <p:cNvSpPr/>
                <p:nvPr/>
              </p:nvSpPr>
              <p:spPr>
                <a:xfrm>
                  <a:off x="11145838" y="1529245"/>
                  <a:ext cx="22225" cy="2462"/>
                </a:xfrm>
                <a:custGeom>
                  <a:avLst/>
                  <a:gdLst/>
                  <a:ahLst/>
                  <a:cxnLst/>
                  <a:rect l="0" t="0" r="0" b="0"/>
                  <a:pathLst>
                    <a:path w="120000" h="120000" extrusionOk="0">
                      <a:moveTo>
                        <a:pt x="105000" y="120000"/>
                      </a:moveTo>
                      <a:lnTo>
                        <a:pt x="105000" y="120000"/>
                      </a:lnTo>
                      <a:lnTo>
                        <a:pt x="120000" y="0"/>
                      </a:lnTo>
                      <a:lnTo>
                        <a:pt x="0" y="90000"/>
                      </a:lnTo>
                      <a:lnTo>
                        <a:pt x="105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3" name="Shape 1173"/>
                <p:cNvSpPr/>
                <p:nvPr/>
              </p:nvSpPr>
              <p:spPr>
                <a:xfrm>
                  <a:off x="6197600" y="1566174"/>
                  <a:ext cx="20636" cy="1231"/>
                </a:xfrm>
                <a:custGeom>
                  <a:avLst/>
                  <a:gdLst/>
                  <a:ahLst/>
                  <a:cxnLst/>
                  <a:rect l="0" t="0" r="0" b="0"/>
                  <a:pathLst>
                    <a:path w="120000" h="120000" extrusionOk="0">
                      <a:moveTo>
                        <a:pt x="120000" y="0"/>
                      </a:moveTo>
                      <a:lnTo>
                        <a:pt x="120000" y="0"/>
                      </a:lnTo>
                      <a:lnTo>
                        <a:pt x="0" y="120000"/>
                      </a:lnTo>
                      <a:cubicBezTo>
                        <a:pt x="57142" y="0"/>
                        <a:pt x="91428"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4" name="Shape 1174"/>
                <p:cNvSpPr/>
                <p:nvPr/>
              </p:nvSpPr>
              <p:spPr>
                <a:xfrm>
                  <a:off x="6356350" y="1564942"/>
                  <a:ext cx="9524" cy="1231"/>
                </a:xfrm>
                <a:custGeom>
                  <a:avLst/>
                  <a:gdLst/>
                  <a:ahLst/>
                  <a:cxnLst/>
                  <a:rect l="0" t="0" r="0" b="0"/>
                  <a:pathLst>
                    <a:path w="120000" h="120000" extrusionOk="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5" name="Shape 1175"/>
                <p:cNvSpPr/>
                <p:nvPr/>
              </p:nvSpPr>
              <p:spPr>
                <a:xfrm>
                  <a:off x="8950325" y="1521861"/>
                  <a:ext cx="61912" cy="7385"/>
                </a:xfrm>
                <a:custGeom>
                  <a:avLst/>
                  <a:gdLst/>
                  <a:ahLst/>
                  <a:cxnLst/>
                  <a:rect l="0" t="0" r="0" b="0"/>
                  <a:pathLst>
                    <a:path w="120000" h="120000" extrusionOk="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6" name="Shape 1176"/>
                <p:cNvSpPr/>
                <p:nvPr/>
              </p:nvSpPr>
              <p:spPr>
                <a:xfrm>
                  <a:off x="7537450" y="1546479"/>
                  <a:ext cx="28575" cy="3692"/>
                </a:xfrm>
                <a:custGeom>
                  <a:avLst/>
                  <a:gdLst/>
                  <a:ahLst/>
                  <a:cxnLst/>
                  <a:rect l="0" t="0" r="0" b="0"/>
                  <a:pathLst>
                    <a:path w="120000" h="120000" extrusionOk="0">
                      <a:moveTo>
                        <a:pt x="0" y="90000"/>
                      </a:moveTo>
                      <a:lnTo>
                        <a:pt x="0" y="90000"/>
                      </a:lnTo>
                      <a:lnTo>
                        <a:pt x="37241" y="120000"/>
                      </a:lnTo>
                      <a:lnTo>
                        <a:pt x="120000" y="0"/>
                      </a:lnTo>
                      <a:lnTo>
                        <a:pt x="0" y="9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7" name="Shape 1177"/>
                <p:cNvSpPr/>
                <p:nvPr/>
              </p:nvSpPr>
              <p:spPr>
                <a:xfrm>
                  <a:off x="7478713" y="1562480"/>
                  <a:ext cx="38099" cy="2462"/>
                </a:xfrm>
                <a:custGeom>
                  <a:avLst/>
                  <a:gdLst/>
                  <a:ahLst/>
                  <a:cxnLst/>
                  <a:rect l="0" t="0" r="0" b="0"/>
                  <a:pathLst>
                    <a:path w="120000" h="120000" extrusionOk="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8" name="Shape 1178"/>
                <p:cNvSpPr/>
                <p:nvPr/>
              </p:nvSpPr>
              <p:spPr>
                <a:xfrm>
                  <a:off x="5410200" y="1568636"/>
                  <a:ext cx="36512" cy="3692"/>
                </a:xfrm>
                <a:custGeom>
                  <a:avLst/>
                  <a:gdLst/>
                  <a:ahLst/>
                  <a:cxnLst/>
                  <a:rect l="0" t="0" r="0" b="0"/>
                  <a:pathLst>
                    <a:path w="120000" h="120000" extrusionOk="0">
                      <a:moveTo>
                        <a:pt x="75789" y="0"/>
                      </a:moveTo>
                      <a:lnTo>
                        <a:pt x="75789" y="0"/>
                      </a:lnTo>
                      <a:lnTo>
                        <a:pt x="0" y="120000"/>
                      </a:lnTo>
                      <a:cubicBezTo>
                        <a:pt x="120000" y="120000"/>
                        <a:pt x="66315" y="72000"/>
                        <a:pt x="75789"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79" name="Shape 1179"/>
                <p:cNvSpPr/>
                <p:nvPr/>
              </p:nvSpPr>
              <p:spPr>
                <a:xfrm>
                  <a:off x="10206038" y="1530476"/>
                  <a:ext cx="61912" cy="4924"/>
                </a:xfrm>
                <a:custGeom>
                  <a:avLst/>
                  <a:gdLst/>
                  <a:ahLst/>
                  <a:cxnLst/>
                  <a:rect l="0" t="0" r="0" b="0"/>
                  <a:pathLst>
                    <a:path w="120000" h="120000" extrusionOk="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0" name="Shape 1180"/>
                <p:cNvSpPr/>
                <p:nvPr/>
              </p:nvSpPr>
              <p:spPr>
                <a:xfrm>
                  <a:off x="6257925" y="1525554"/>
                  <a:ext cx="19049" cy="2462"/>
                </a:xfrm>
                <a:custGeom>
                  <a:avLst/>
                  <a:gdLst/>
                  <a:ahLst/>
                  <a:cxnLst/>
                  <a:rect l="0" t="0" r="0" b="0"/>
                  <a:pathLst>
                    <a:path w="120000" h="120000" extrusionOk="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1" name="Shape 1181"/>
                <p:cNvSpPr/>
                <p:nvPr/>
              </p:nvSpPr>
              <p:spPr>
                <a:xfrm>
                  <a:off x="10134600" y="1528016"/>
                  <a:ext cx="71436" cy="3692"/>
                </a:xfrm>
                <a:custGeom>
                  <a:avLst/>
                  <a:gdLst/>
                  <a:ahLst/>
                  <a:cxnLst/>
                  <a:rect l="0" t="0" r="0" b="0"/>
                  <a:pathLst>
                    <a:path w="120000" h="120000" extrusionOk="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2" name="Shape 1182"/>
                <p:cNvSpPr/>
                <p:nvPr/>
              </p:nvSpPr>
              <p:spPr>
                <a:xfrm>
                  <a:off x="2582863" y="1560020"/>
                  <a:ext cx="7937" cy="1231"/>
                </a:xfrm>
                <a:custGeom>
                  <a:avLst/>
                  <a:gdLst/>
                  <a:ahLst/>
                  <a:cxnLst/>
                  <a:rect l="0" t="0" r="0" b="0"/>
                  <a:pathLst>
                    <a:path w="120000" h="120000" extrusionOk="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3" name="Shape 1183"/>
                <p:cNvSpPr/>
                <p:nvPr/>
              </p:nvSpPr>
              <p:spPr>
                <a:xfrm>
                  <a:off x="1762125" y="1521861"/>
                  <a:ext cx="34924" cy="1231"/>
                </a:xfrm>
                <a:custGeom>
                  <a:avLst/>
                  <a:gdLst/>
                  <a:ahLst/>
                  <a:cxnLst/>
                  <a:rect l="0" t="0" r="0" b="0"/>
                  <a:pathLst>
                    <a:path w="120000" h="120000" extrusionOk="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4" name="Shape 1184"/>
                <p:cNvSpPr/>
                <p:nvPr/>
              </p:nvSpPr>
              <p:spPr>
                <a:xfrm>
                  <a:off x="10812463" y="1529245"/>
                  <a:ext cx="19049" cy="1231"/>
                </a:xfrm>
                <a:custGeom>
                  <a:avLst/>
                  <a:gdLst/>
                  <a:ahLst/>
                  <a:cxnLst/>
                  <a:rect l="0" t="0" r="0" b="0"/>
                  <a:pathLst>
                    <a:path w="120000" h="120000" extrusionOk="0">
                      <a:moveTo>
                        <a:pt x="0" y="120000"/>
                      </a:moveTo>
                      <a:lnTo>
                        <a:pt x="0" y="120000"/>
                      </a:lnTo>
                      <a:cubicBezTo>
                        <a:pt x="120000" y="120000"/>
                        <a:pt x="1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5" name="Shape 1185"/>
                <p:cNvSpPr/>
                <p:nvPr/>
              </p:nvSpPr>
              <p:spPr>
                <a:xfrm>
                  <a:off x="10896600" y="1545248"/>
                  <a:ext cx="7937" cy="2462"/>
                </a:xfrm>
                <a:custGeom>
                  <a:avLst/>
                  <a:gdLst/>
                  <a:ahLst/>
                  <a:cxnLst/>
                  <a:rect l="0" t="0" r="0" b="0"/>
                  <a:pathLst>
                    <a:path w="120000" h="120000" extrusionOk="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6" name="Shape 1186"/>
                <p:cNvSpPr/>
                <p:nvPr/>
              </p:nvSpPr>
              <p:spPr>
                <a:xfrm>
                  <a:off x="9947275" y="1553865"/>
                  <a:ext cx="4762" cy="1231"/>
                </a:xfrm>
                <a:custGeom>
                  <a:avLst/>
                  <a:gdLst/>
                  <a:ahLst/>
                  <a:cxnLst/>
                  <a:rect l="0" t="0" r="0" b="0"/>
                  <a:pathLst>
                    <a:path w="120000" h="120000" extrusionOk="0">
                      <a:moveTo>
                        <a:pt x="24000" y="0"/>
                      </a:moveTo>
                      <a:lnTo>
                        <a:pt x="24000" y="0"/>
                      </a:lnTo>
                      <a:lnTo>
                        <a:pt x="0" y="0"/>
                      </a:lnTo>
                      <a:cubicBezTo>
                        <a:pt x="120000" y="120000"/>
                        <a:pt x="96000" y="0"/>
                        <a:pt x="24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7" name="Shape 1187"/>
                <p:cNvSpPr/>
                <p:nvPr/>
              </p:nvSpPr>
              <p:spPr>
                <a:xfrm>
                  <a:off x="10817225" y="1531708"/>
                  <a:ext cx="23812" cy="0"/>
                </a:xfrm>
                <a:custGeom>
                  <a:avLst/>
                  <a:gdLst/>
                  <a:ahLst/>
                  <a:cxnLst/>
                  <a:rect l="0" t="0" r="0" b="0"/>
                  <a:pathLst>
                    <a:path w="120000" h="120000" extrusionOk="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8" name="Shape 1188"/>
                <p:cNvSpPr/>
                <p:nvPr/>
              </p:nvSpPr>
              <p:spPr>
                <a:xfrm>
                  <a:off x="10836275" y="1529245"/>
                  <a:ext cx="19049" cy="1231"/>
                </a:xfrm>
                <a:custGeom>
                  <a:avLst/>
                  <a:gdLst/>
                  <a:ahLst/>
                  <a:cxnLst/>
                  <a:rect l="0" t="0" r="0" b="0"/>
                  <a:pathLst>
                    <a:path w="120000" h="120000" extrusionOk="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89" name="Shape 1189"/>
                <p:cNvSpPr/>
                <p:nvPr/>
              </p:nvSpPr>
              <p:spPr>
                <a:xfrm>
                  <a:off x="10787063" y="1530476"/>
                  <a:ext cx="30161" cy="1231"/>
                </a:xfrm>
                <a:custGeom>
                  <a:avLst/>
                  <a:gdLst/>
                  <a:ahLst/>
                  <a:cxnLst/>
                  <a:rect l="0" t="0" r="0" b="0"/>
                  <a:pathLst>
                    <a:path w="120000" h="120000" extrusionOk="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0" name="Shape 1190"/>
                <p:cNvSpPr/>
                <p:nvPr/>
              </p:nvSpPr>
              <p:spPr>
                <a:xfrm>
                  <a:off x="4092575" y="1552633"/>
                  <a:ext cx="20636" cy="2462"/>
                </a:xfrm>
                <a:custGeom>
                  <a:avLst/>
                  <a:gdLst/>
                  <a:ahLst/>
                  <a:cxnLst/>
                  <a:rect l="0" t="0" r="0" b="0"/>
                  <a:pathLst>
                    <a:path w="120000" h="120000" extrusionOk="0">
                      <a:moveTo>
                        <a:pt x="120000" y="0"/>
                      </a:moveTo>
                      <a:lnTo>
                        <a:pt x="120000" y="0"/>
                      </a:lnTo>
                      <a:lnTo>
                        <a:pt x="99130" y="0"/>
                      </a:lnTo>
                      <a:cubicBezTo>
                        <a:pt x="0" y="120000"/>
                        <a:pt x="41739" y="6000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1" name="Shape 1191"/>
                <p:cNvSpPr/>
                <p:nvPr/>
              </p:nvSpPr>
              <p:spPr>
                <a:xfrm>
                  <a:off x="8528050" y="1567404"/>
                  <a:ext cx="3174" cy="1231"/>
                </a:xfrm>
                <a:custGeom>
                  <a:avLst/>
                  <a:gdLst/>
                  <a:ahLst/>
                  <a:cxnLst/>
                  <a:rect l="0" t="0" r="0" b="0"/>
                  <a:pathLst>
                    <a:path w="120000" h="120000" extrusionOk="0">
                      <a:moveTo>
                        <a:pt x="40000" y="120000"/>
                      </a:moveTo>
                      <a:lnTo>
                        <a:pt x="40000" y="120000"/>
                      </a:lnTo>
                      <a:lnTo>
                        <a:pt x="120000" y="0"/>
                      </a:lnTo>
                      <a:lnTo>
                        <a:pt x="0" y="0"/>
                      </a:lnTo>
                      <a:lnTo>
                        <a:pt x="4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2" name="Shape 1192"/>
                <p:cNvSpPr/>
                <p:nvPr/>
              </p:nvSpPr>
              <p:spPr>
                <a:xfrm>
                  <a:off x="8461375" y="1556325"/>
                  <a:ext cx="66674" cy="14771"/>
                </a:xfrm>
                <a:custGeom>
                  <a:avLst/>
                  <a:gdLst/>
                  <a:ahLst/>
                  <a:cxnLst/>
                  <a:rect l="0" t="0" r="0" b="0"/>
                  <a:pathLst>
                    <a:path w="120000" h="120000" extrusionOk="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3" name="Shape 1193"/>
                <p:cNvSpPr/>
                <p:nvPr/>
              </p:nvSpPr>
              <p:spPr>
                <a:xfrm>
                  <a:off x="1562100" y="1514475"/>
                  <a:ext cx="9563100" cy="64008"/>
                </a:xfrm>
                <a:custGeom>
                  <a:avLst/>
                  <a:gdLst/>
                  <a:ahLst/>
                  <a:cxnLst/>
                  <a:rect l="0" t="0" r="0" b="0"/>
                  <a:pathLst>
                    <a:path w="120000" h="120000" extrusionOk="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4" name="Shape 1194"/>
                <p:cNvSpPr/>
                <p:nvPr/>
              </p:nvSpPr>
              <p:spPr>
                <a:xfrm>
                  <a:off x="7508875" y="1560020"/>
                  <a:ext cx="11112" cy="3692"/>
                </a:xfrm>
                <a:custGeom>
                  <a:avLst/>
                  <a:gdLst/>
                  <a:ahLst/>
                  <a:cxnLst/>
                  <a:rect l="0" t="0" r="0" b="0"/>
                  <a:pathLst>
                    <a:path w="120000" h="120000" extrusionOk="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5" name="Shape 1195"/>
                <p:cNvSpPr/>
                <p:nvPr/>
              </p:nvSpPr>
              <p:spPr>
                <a:xfrm>
                  <a:off x="5434012" y="1567404"/>
                  <a:ext cx="4762" cy="1231"/>
                </a:xfrm>
                <a:custGeom>
                  <a:avLst/>
                  <a:gdLst/>
                  <a:ahLst/>
                  <a:cxnLst/>
                  <a:rect l="0" t="0" r="0" b="0"/>
                  <a:pathLst>
                    <a:path w="120000" h="120000" extrusionOk="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6" name="Shape 1196"/>
                <p:cNvSpPr/>
                <p:nvPr/>
              </p:nvSpPr>
              <p:spPr>
                <a:xfrm>
                  <a:off x="9672638" y="1567404"/>
                  <a:ext cx="25399" cy="2462"/>
                </a:xfrm>
                <a:custGeom>
                  <a:avLst/>
                  <a:gdLst/>
                  <a:ahLst/>
                  <a:cxnLst/>
                  <a:rect l="0" t="0" r="0" b="0"/>
                  <a:pathLst>
                    <a:path w="120000" h="120000" extrusionOk="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7" name="Shape 1197"/>
                <p:cNvSpPr/>
                <p:nvPr/>
              </p:nvSpPr>
              <p:spPr>
                <a:xfrm>
                  <a:off x="10966450" y="1529245"/>
                  <a:ext cx="39687" cy="2462"/>
                </a:xfrm>
                <a:custGeom>
                  <a:avLst/>
                  <a:gdLst/>
                  <a:ahLst/>
                  <a:cxnLst/>
                  <a:rect l="0" t="0" r="0" b="0"/>
                  <a:pathLst>
                    <a:path w="120000" h="120000" extrusionOk="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8" name="Shape 1198"/>
                <p:cNvSpPr/>
                <p:nvPr/>
              </p:nvSpPr>
              <p:spPr>
                <a:xfrm>
                  <a:off x="11329988" y="1552633"/>
                  <a:ext cx="44450" cy="2462"/>
                </a:xfrm>
                <a:custGeom>
                  <a:avLst/>
                  <a:gdLst/>
                  <a:ahLst/>
                  <a:cxnLst/>
                  <a:rect l="0" t="0" r="0" b="0"/>
                  <a:pathLst>
                    <a:path w="120000" h="120000" extrusionOk="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199" name="Shape 1199"/>
                <p:cNvSpPr/>
                <p:nvPr/>
              </p:nvSpPr>
              <p:spPr>
                <a:xfrm>
                  <a:off x="11042650" y="1540325"/>
                  <a:ext cx="60324" cy="6154"/>
                </a:xfrm>
                <a:custGeom>
                  <a:avLst/>
                  <a:gdLst/>
                  <a:ahLst/>
                  <a:cxnLst/>
                  <a:rect l="0" t="0" r="0" b="0"/>
                  <a:pathLst>
                    <a:path w="120000" h="120000" extrusionOk="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0" name="Shape 1200"/>
                <p:cNvSpPr/>
                <p:nvPr/>
              </p:nvSpPr>
              <p:spPr>
                <a:xfrm>
                  <a:off x="11106150" y="1542787"/>
                  <a:ext cx="28575" cy="1231"/>
                </a:xfrm>
                <a:custGeom>
                  <a:avLst/>
                  <a:gdLst/>
                  <a:ahLst/>
                  <a:cxnLst/>
                  <a:rect l="0" t="0" r="0" b="0"/>
                  <a:pathLst>
                    <a:path w="120000" h="120000" extrusionOk="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1" name="Shape 1201"/>
                <p:cNvSpPr/>
                <p:nvPr/>
              </p:nvSpPr>
              <p:spPr>
                <a:xfrm>
                  <a:off x="10679113" y="1525554"/>
                  <a:ext cx="103186" cy="9846"/>
                </a:xfrm>
                <a:custGeom>
                  <a:avLst/>
                  <a:gdLst/>
                  <a:ahLst/>
                  <a:cxnLst/>
                  <a:rect l="0" t="0" r="0" b="0"/>
                  <a:pathLst>
                    <a:path w="120000" h="120000" extrusionOk="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2" name="Shape 1202"/>
                <p:cNvSpPr/>
                <p:nvPr/>
              </p:nvSpPr>
              <p:spPr>
                <a:xfrm>
                  <a:off x="11039475" y="1550171"/>
                  <a:ext cx="26987" cy="4924"/>
                </a:xfrm>
                <a:custGeom>
                  <a:avLst/>
                  <a:gdLst/>
                  <a:ahLst/>
                  <a:cxnLst/>
                  <a:rect l="0" t="0" r="0" b="0"/>
                  <a:pathLst>
                    <a:path w="120000" h="120000" extrusionOk="0">
                      <a:moveTo>
                        <a:pt x="120000" y="120000"/>
                      </a:moveTo>
                      <a:lnTo>
                        <a:pt x="120000" y="120000"/>
                      </a:lnTo>
                      <a:lnTo>
                        <a:pt x="71111" y="0"/>
                      </a:lnTo>
                      <a:lnTo>
                        <a:pt x="0" y="96000"/>
                      </a:lnTo>
                      <a:lnTo>
                        <a:pt x="12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3" name="Shape 1203"/>
                <p:cNvSpPr/>
                <p:nvPr/>
              </p:nvSpPr>
              <p:spPr>
                <a:xfrm>
                  <a:off x="10841038" y="1548941"/>
                  <a:ext cx="58737" cy="2462"/>
                </a:xfrm>
                <a:custGeom>
                  <a:avLst/>
                  <a:gdLst/>
                  <a:ahLst/>
                  <a:cxnLst/>
                  <a:rect l="0" t="0" r="0" b="0"/>
                  <a:pathLst>
                    <a:path w="120000" h="120000" extrusionOk="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4" name="Shape 1204"/>
                <p:cNvSpPr/>
                <p:nvPr/>
              </p:nvSpPr>
              <p:spPr>
                <a:xfrm>
                  <a:off x="10899775" y="1550171"/>
                  <a:ext cx="36512" cy="1231"/>
                </a:xfrm>
                <a:custGeom>
                  <a:avLst/>
                  <a:gdLst/>
                  <a:ahLst/>
                  <a:cxnLst/>
                  <a:rect l="0" t="0" r="0" b="0"/>
                  <a:pathLst>
                    <a:path w="120000" h="120000" extrusionOk="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5" name="Shape 1205"/>
                <p:cNvSpPr/>
                <p:nvPr/>
              </p:nvSpPr>
              <p:spPr>
                <a:xfrm>
                  <a:off x="10958513" y="1555095"/>
                  <a:ext cx="46036" cy="0"/>
                </a:xfrm>
                <a:custGeom>
                  <a:avLst/>
                  <a:gdLst/>
                  <a:ahLst/>
                  <a:cxnLst/>
                  <a:rect l="0" t="0" r="0" b="0"/>
                  <a:pathLst>
                    <a:path w="120000" h="120000" extrusionOk="0">
                      <a:moveTo>
                        <a:pt x="120000" y="0"/>
                      </a:moveTo>
                      <a:lnTo>
                        <a:pt x="120000" y="0"/>
                      </a:lnTo>
                      <a:lnTo>
                        <a:pt x="84255" y="0"/>
                      </a:lnTo>
                      <a:lnTo>
                        <a:pt x="0" y="0"/>
                      </a:lnTo>
                      <a:lnTo>
                        <a:pt x="120000" y="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6" name="Shape 1206"/>
                <p:cNvSpPr/>
                <p:nvPr/>
              </p:nvSpPr>
              <p:spPr>
                <a:xfrm>
                  <a:off x="10304463" y="1548941"/>
                  <a:ext cx="61912" cy="3692"/>
                </a:xfrm>
                <a:custGeom>
                  <a:avLst/>
                  <a:gdLst/>
                  <a:ahLst/>
                  <a:cxnLst/>
                  <a:rect l="0" t="0" r="0" b="0"/>
                  <a:pathLst>
                    <a:path w="120000" h="120000" extrusionOk="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7" name="Shape 1207"/>
                <p:cNvSpPr/>
                <p:nvPr/>
              </p:nvSpPr>
              <p:spPr>
                <a:xfrm>
                  <a:off x="10483850" y="1557558"/>
                  <a:ext cx="23812" cy="6154"/>
                </a:xfrm>
                <a:custGeom>
                  <a:avLst/>
                  <a:gdLst/>
                  <a:ahLst/>
                  <a:cxnLst/>
                  <a:rect l="0" t="0" r="0" b="0"/>
                  <a:pathLst>
                    <a:path w="120000" h="120000" extrusionOk="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8" name="Shape 1208"/>
                <p:cNvSpPr/>
                <p:nvPr/>
              </p:nvSpPr>
              <p:spPr>
                <a:xfrm>
                  <a:off x="10291763" y="1563712"/>
                  <a:ext cx="117474" cy="2462"/>
                </a:xfrm>
                <a:custGeom>
                  <a:avLst/>
                  <a:gdLst/>
                  <a:ahLst/>
                  <a:cxnLst/>
                  <a:rect l="0" t="0" r="0" b="0"/>
                  <a:pathLst>
                    <a:path w="120000" h="120000" extrusionOk="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09" name="Shape 1209"/>
                <p:cNvSpPr/>
                <p:nvPr/>
              </p:nvSpPr>
              <p:spPr>
                <a:xfrm>
                  <a:off x="9621838" y="1546479"/>
                  <a:ext cx="11112" cy="8617"/>
                </a:xfrm>
                <a:custGeom>
                  <a:avLst/>
                  <a:gdLst/>
                  <a:ahLst/>
                  <a:cxnLst/>
                  <a:rect l="0" t="0" r="0" b="0"/>
                  <a:pathLst>
                    <a:path w="120000" h="120000" extrusionOk="0">
                      <a:moveTo>
                        <a:pt x="0" y="120000"/>
                      </a:moveTo>
                      <a:lnTo>
                        <a:pt x="0" y="120000"/>
                      </a:lnTo>
                      <a:lnTo>
                        <a:pt x="120000" y="120000"/>
                      </a:lnTo>
                      <a:lnTo>
                        <a:pt x="110769" y="0"/>
                      </a:lnTo>
                      <a:lnTo>
                        <a:pt x="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10" name="Shape 1210"/>
                <p:cNvSpPr/>
                <p:nvPr/>
              </p:nvSpPr>
              <p:spPr>
                <a:xfrm>
                  <a:off x="8951913" y="1568636"/>
                  <a:ext cx="96836" cy="8617"/>
                </a:xfrm>
                <a:custGeom>
                  <a:avLst/>
                  <a:gdLst/>
                  <a:ahLst/>
                  <a:cxnLst/>
                  <a:rect l="0" t="0" r="0" b="0"/>
                  <a:pathLst>
                    <a:path w="120000" h="120000" extrusionOk="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11" name="Shape 1211"/>
                <p:cNvSpPr/>
                <p:nvPr/>
              </p:nvSpPr>
              <p:spPr>
                <a:xfrm>
                  <a:off x="9005888" y="1566174"/>
                  <a:ext cx="17461" cy="2462"/>
                </a:xfrm>
                <a:custGeom>
                  <a:avLst/>
                  <a:gdLst/>
                  <a:ahLst/>
                  <a:cxnLst/>
                  <a:rect l="0" t="0" r="0" b="0"/>
                  <a:pathLst>
                    <a:path w="120000" h="120000" extrusionOk="0">
                      <a:moveTo>
                        <a:pt x="0" y="120000"/>
                      </a:moveTo>
                      <a:lnTo>
                        <a:pt x="0" y="120000"/>
                      </a:lnTo>
                      <a:lnTo>
                        <a:pt x="120000" y="0"/>
                      </a:lnTo>
                      <a:cubicBezTo>
                        <a:pt x="50526" y="60000"/>
                        <a:pt x="18947" y="60000"/>
                        <a:pt x="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12" name="Shape 1212"/>
                <p:cNvSpPr/>
                <p:nvPr/>
              </p:nvSpPr>
              <p:spPr>
                <a:xfrm>
                  <a:off x="1587500" y="1516937"/>
                  <a:ext cx="38099" cy="3692"/>
                </a:xfrm>
                <a:custGeom>
                  <a:avLst/>
                  <a:gdLst/>
                  <a:ahLst/>
                  <a:cxnLst/>
                  <a:rect l="0" t="0" r="0" b="0"/>
                  <a:pathLst>
                    <a:path w="120000" h="120000" extrusionOk="0">
                      <a:moveTo>
                        <a:pt x="120000" y="60000"/>
                      </a:moveTo>
                      <a:lnTo>
                        <a:pt x="120000" y="60000"/>
                      </a:lnTo>
                      <a:lnTo>
                        <a:pt x="0" y="0"/>
                      </a:lnTo>
                      <a:lnTo>
                        <a:pt x="76923" y="120000"/>
                      </a:lnTo>
                      <a:lnTo>
                        <a:pt x="120000" y="6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13" name="Shape 1213"/>
                <p:cNvSpPr/>
                <p:nvPr/>
              </p:nvSpPr>
              <p:spPr>
                <a:xfrm>
                  <a:off x="1522412" y="1519399"/>
                  <a:ext cx="30161" cy="4924"/>
                </a:xfrm>
                <a:custGeom>
                  <a:avLst/>
                  <a:gdLst/>
                  <a:ahLst/>
                  <a:cxnLst/>
                  <a:rect l="0" t="0" r="0" b="0"/>
                  <a:pathLst>
                    <a:path w="120000" h="120000" extrusionOk="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14" name="Shape 1214"/>
                <p:cNvSpPr/>
                <p:nvPr/>
              </p:nvSpPr>
              <p:spPr>
                <a:xfrm>
                  <a:off x="6650038" y="1573558"/>
                  <a:ext cx="33336" cy="3692"/>
                </a:xfrm>
                <a:custGeom>
                  <a:avLst/>
                  <a:gdLst/>
                  <a:ahLst/>
                  <a:cxnLst/>
                  <a:rect l="0" t="0" r="0" b="0"/>
                  <a:pathLst>
                    <a:path w="120000" h="120000" extrusionOk="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15" name="Shape 1215"/>
                <p:cNvSpPr/>
                <p:nvPr/>
              </p:nvSpPr>
              <p:spPr>
                <a:xfrm>
                  <a:off x="6162675" y="1566174"/>
                  <a:ext cx="15875" cy="4924"/>
                </a:xfrm>
                <a:custGeom>
                  <a:avLst/>
                  <a:gdLst/>
                  <a:ahLst/>
                  <a:cxnLst/>
                  <a:rect l="0" t="0" r="0" b="0"/>
                  <a:pathLst>
                    <a:path w="120000" h="120000" extrusionOk="0">
                      <a:moveTo>
                        <a:pt x="56470" y="120000"/>
                      </a:moveTo>
                      <a:lnTo>
                        <a:pt x="56470" y="120000"/>
                      </a:lnTo>
                      <a:lnTo>
                        <a:pt x="120000" y="120000"/>
                      </a:lnTo>
                      <a:lnTo>
                        <a:pt x="0" y="0"/>
                      </a:lnTo>
                      <a:lnTo>
                        <a:pt x="5647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sp>
              <p:nvSpPr>
                <p:cNvPr id="1216" name="Shape 1216"/>
                <p:cNvSpPr/>
                <p:nvPr/>
              </p:nvSpPr>
              <p:spPr>
                <a:xfrm>
                  <a:off x="5738812" y="1571096"/>
                  <a:ext cx="60324" cy="6154"/>
                </a:xfrm>
                <a:custGeom>
                  <a:avLst/>
                  <a:gdLst/>
                  <a:ahLst/>
                  <a:cxnLst/>
                  <a:rect l="0" t="0" r="0" b="0"/>
                  <a:pathLst>
                    <a:path w="120000" h="120000" extrusionOk="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lt1"/>
                    </a:solidFill>
                    <a:latin typeface="Calibri"/>
                    <a:ea typeface="Calibri"/>
                    <a:cs typeface="Calibri"/>
                    <a:sym typeface="Calibri"/>
                  </a:endParaRPr>
                </a:p>
              </p:txBody>
            </p:sp>
          </p:grpSp>
        </p:grpSp>
      </p:grpSp>
      <p:sp>
        <p:nvSpPr>
          <p:cNvPr id="1217" name="Shape 1217"/>
          <p:cNvSpPr txBox="1">
            <a:spLocks noGrp="1"/>
          </p:cNvSpPr>
          <p:nvPr>
            <p:ph type="title"/>
          </p:nvPr>
        </p:nvSpPr>
        <p:spPr>
          <a:xfrm>
            <a:off x="1522413" y="274637"/>
            <a:ext cx="9143998" cy="102076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18" name="Shape 1218"/>
          <p:cNvSpPr>
            <a:spLocks noGrp="1"/>
          </p:cNvSpPr>
          <p:nvPr>
            <p:ph type="pic" idx="2"/>
          </p:nvPr>
        </p:nvSpPr>
        <p:spPr>
          <a:xfrm>
            <a:off x="1745838" y="1884310"/>
            <a:ext cx="5669280" cy="4041648"/>
          </a:xfrm>
          <a:prstGeom prst="rect">
            <a:avLst/>
          </a:prstGeom>
          <a:solidFill>
            <a:schemeClr val="dk1"/>
          </a:solidFill>
          <a:ln>
            <a:noFill/>
          </a:ln>
        </p:spPr>
        <p:txBody>
          <a:bodyPr lIns="91425" tIns="91425" rIns="91425" bIns="91425" anchor="t" anchorCtr="0"/>
          <a:lstStyle>
            <a:lvl1pPr marL="0" marR="0" lvl="0" indent="0" algn="ctr" rtl="0">
              <a:lnSpc>
                <a:spcPct val="90000"/>
              </a:lnSpc>
              <a:spcBef>
                <a:spcPts val="180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l" rtl="0">
              <a:lnSpc>
                <a:spcPct val="90000"/>
              </a:lnSpc>
              <a:spcBef>
                <a:spcPts val="600"/>
              </a:spcBef>
              <a:buClr>
                <a:schemeClr val="lt1"/>
              </a:buClr>
              <a:buFont typeface="Consolas"/>
              <a:buNone/>
              <a:defRPr sz="2800" b="0" i="0" u="none" strike="noStrike" cap="none">
                <a:solidFill>
                  <a:schemeClr val="lt1"/>
                </a:solidFill>
                <a:latin typeface="Calibri"/>
                <a:ea typeface="Calibri"/>
                <a:cs typeface="Calibri"/>
                <a:sym typeface="Calibri"/>
              </a:defRPr>
            </a:lvl2pPr>
            <a:lvl3pPr marL="914400" marR="0" lvl="2" indent="0" algn="l" rtl="0">
              <a:lnSpc>
                <a:spcPct val="90000"/>
              </a:lnSpc>
              <a:spcBef>
                <a:spcPts val="600"/>
              </a:spcBef>
              <a:buClr>
                <a:schemeClr val="lt1"/>
              </a:buClr>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90000"/>
              </a:lnSpc>
              <a:spcBef>
                <a:spcPts val="600"/>
              </a:spcBef>
              <a:buClr>
                <a:schemeClr val="lt1"/>
              </a:buClr>
              <a:buFont typeface="Consolas"/>
              <a:buNone/>
              <a:defRPr sz="2000" b="0" i="0" u="none" strike="noStrike" cap="none">
                <a:solidFill>
                  <a:schemeClr val="lt1"/>
                </a:solidFill>
                <a:latin typeface="Calibri"/>
                <a:ea typeface="Calibri"/>
                <a:cs typeface="Calibri"/>
                <a:sym typeface="Calibri"/>
              </a:defRPr>
            </a:lvl4pPr>
            <a:lvl5pPr marL="1828800" marR="0" lvl="4" indent="0" algn="l" rtl="0">
              <a:lnSpc>
                <a:spcPct val="90000"/>
              </a:lnSpc>
              <a:spcBef>
                <a:spcPts val="600"/>
              </a:spcBef>
              <a:buClr>
                <a:schemeClr val="lt1"/>
              </a:buClr>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90000"/>
              </a:lnSpc>
              <a:spcBef>
                <a:spcPts val="600"/>
              </a:spcBef>
              <a:buClr>
                <a:schemeClr val="lt1"/>
              </a:buClr>
              <a:buFont typeface="Consolas"/>
              <a:buNone/>
              <a:defRPr sz="2000" b="0" i="0" u="none" strike="noStrike" cap="none">
                <a:solidFill>
                  <a:schemeClr val="lt1"/>
                </a:solidFill>
                <a:latin typeface="Calibri"/>
                <a:ea typeface="Calibri"/>
                <a:cs typeface="Calibri"/>
                <a:sym typeface="Calibri"/>
              </a:defRPr>
            </a:lvl6pPr>
            <a:lvl7pPr marL="2743200" marR="0" lvl="6" indent="0" algn="l" rtl="0">
              <a:lnSpc>
                <a:spcPct val="90000"/>
              </a:lnSpc>
              <a:spcBef>
                <a:spcPts val="600"/>
              </a:spcBef>
              <a:buClr>
                <a:schemeClr val="lt1"/>
              </a:buClr>
              <a:buFont typeface="Arial"/>
              <a:buNone/>
              <a:defRPr sz="2000" b="0" i="0" u="none" strike="noStrike" cap="none">
                <a:solidFill>
                  <a:schemeClr val="lt1"/>
                </a:solidFill>
                <a:latin typeface="Calibri"/>
                <a:ea typeface="Calibri"/>
                <a:cs typeface="Calibri"/>
                <a:sym typeface="Calibri"/>
              </a:defRPr>
            </a:lvl7pPr>
            <a:lvl8pPr marL="3200400" marR="0" lvl="7" indent="0" algn="l" rtl="0">
              <a:lnSpc>
                <a:spcPct val="90000"/>
              </a:lnSpc>
              <a:spcBef>
                <a:spcPts val="600"/>
              </a:spcBef>
              <a:buClr>
                <a:schemeClr val="lt1"/>
              </a:buClr>
              <a:buFont typeface="Consolas"/>
              <a:buNone/>
              <a:defRPr sz="2000" b="0" i="0" u="none" strike="noStrike" cap="none">
                <a:solidFill>
                  <a:schemeClr val="lt1"/>
                </a:solidFill>
                <a:latin typeface="Calibri"/>
                <a:ea typeface="Calibri"/>
                <a:cs typeface="Calibri"/>
                <a:sym typeface="Calibri"/>
              </a:defRPr>
            </a:lvl8pPr>
            <a:lvl9pPr marL="3657600" marR="0" lvl="8" indent="0" algn="l" rtl="0">
              <a:lnSpc>
                <a:spcPct val="90000"/>
              </a:lnSpc>
              <a:spcBef>
                <a:spcPts val="600"/>
              </a:spcBef>
              <a:buClr>
                <a:schemeClr val="lt1"/>
              </a:buClr>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1219" name="Shape 1219"/>
          <p:cNvSpPr txBox="1">
            <a:spLocks noGrp="1"/>
          </p:cNvSpPr>
          <p:nvPr>
            <p:ph type="body" idx="1"/>
          </p:nvPr>
        </p:nvSpPr>
        <p:spPr>
          <a:xfrm>
            <a:off x="7905959" y="3411748"/>
            <a:ext cx="2743199" cy="2743199"/>
          </a:xfrm>
          <a:prstGeom prst="rect">
            <a:avLst/>
          </a:prstGeom>
          <a:noFill/>
          <a:ln>
            <a:noFill/>
          </a:ln>
        </p:spPr>
        <p:txBody>
          <a:bodyPr lIns="91425" tIns="91425" rIns="91425" bIns="91425" anchor="b" anchorCtr="0"/>
          <a:lstStyle>
            <a:lvl1pPr marL="0" marR="0" lvl="0" indent="0" algn="l" rtl="0">
              <a:lnSpc>
                <a:spcPct val="90000"/>
              </a:lnSpc>
              <a:spcBef>
                <a:spcPts val="1200"/>
              </a:spcBef>
              <a:buClr>
                <a:schemeClr val="lt1"/>
              </a:buClr>
              <a:buFont typeface="Arial"/>
              <a:buNone/>
              <a:defRPr sz="1600" b="0" i="0" u="none" strike="noStrike" cap="none">
                <a:solidFill>
                  <a:schemeClr val="lt1"/>
                </a:solidFill>
                <a:latin typeface="Calibri"/>
                <a:ea typeface="Calibri"/>
                <a:cs typeface="Calibri"/>
                <a:sym typeface="Calibri"/>
              </a:defRPr>
            </a:lvl1pPr>
            <a:lvl2pPr marL="457200" marR="0" lvl="1" indent="0" algn="l" rtl="0">
              <a:lnSpc>
                <a:spcPct val="90000"/>
              </a:lnSpc>
              <a:spcBef>
                <a:spcPts val="600"/>
              </a:spcBef>
              <a:buClr>
                <a:schemeClr val="lt1"/>
              </a:buClr>
              <a:buFont typeface="Consolas"/>
              <a:buNone/>
              <a:defRPr sz="1200" b="0" i="0" u="none" strike="noStrike" cap="none">
                <a:solidFill>
                  <a:schemeClr val="lt1"/>
                </a:solidFill>
                <a:latin typeface="Calibri"/>
                <a:ea typeface="Calibri"/>
                <a:cs typeface="Calibri"/>
                <a:sym typeface="Calibri"/>
              </a:defRPr>
            </a:lvl2pPr>
            <a:lvl3pPr marL="914400" marR="0" lvl="2" indent="0" algn="l" rtl="0">
              <a:lnSpc>
                <a:spcPct val="90000"/>
              </a:lnSpc>
              <a:spcBef>
                <a:spcPts val="600"/>
              </a:spcBef>
              <a:buClr>
                <a:schemeClr val="lt1"/>
              </a:buClr>
              <a:buFont typeface="Arial"/>
              <a:buNone/>
              <a:defRPr sz="1000" b="0" i="0" u="none" strike="noStrike" cap="none">
                <a:solidFill>
                  <a:schemeClr val="lt1"/>
                </a:solidFill>
                <a:latin typeface="Calibri"/>
                <a:ea typeface="Calibri"/>
                <a:cs typeface="Calibri"/>
                <a:sym typeface="Calibri"/>
              </a:defRPr>
            </a:lvl3pPr>
            <a:lvl4pPr marL="1371600" marR="0" lvl="3" indent="0" algn="l" rtl="0">
              <a:lnSpc>
                <a:spcPct val="90000"/>
              </a:lnSpc>
              <a:spcBef>
                <a:spcPts val="600"/>
              </a:spcBef>
              <a:buClr>
                <a:schemeClr val="lt1"/>
              </a:buClr>
              <a:buFont typeface="Consolas"/>
              <a:buNone/>
              <a:defRPr sz="900" b="0" i="0" u="none" strike="noStrike" cap="none">
                <a:solidFill>
                  <a:schemeClr val="lt1"/>
                </a:solidFill>
                <a:latin typeface="Calibri"/>
                <a:ea typeface="Calibri"/>
                <a:cs typeface="Calibri"/>
                <a:sym typeface="Calibri"/>
              </a:defRPr>
            </a:lvl4pPr>
            <a:lvl5pPr marL="1828800" marR="0" lvl="4" indent="0" algn="l" rtl="0">
              <a:lnSpc>
                <a:spcPct val="90000"/>
              </a:lnSpc>
              <a:spcBef>
                <a:spcPts val="600"/>
              </a:spcBef>
              <a:buClr>
                <a:schemeClr val="lt1"/>
              </a:buClr>
              <a:buFont typeface="Arial"/>
              <a:buNone/>
              <a:defRPr sz="900" b="0" i="0" u="none" strike="noStrike" cap="none">
                <a:solidFill>
                  <a:schemeClr val="lt1"/>
                </a:solidFill>
                <a:latin typeface="Calibri"/>
                <a:ea typeface="Calibri"/>
                <a:cs typeface="Calibri"/>
                <a:sym typeface="Calibri"/>
              </a:defRPr>
            </a:lvl5pPr>
            <a:lvl6pPr marL="2286000" marR="0" lvl="5" indent="0" algn="l" rtl="0">
              <a:lnSpc>
                <a:spcPct val="90000"/>
              </a:lnSpc>
              <a:spcBef>
                <a:spcPts val="600"/>
              </a:spcBef>
              <a:buClr>
                <a:schemeClr val="lt1"/>
              </a:buClr>
              <a:buFont typeface="Consolas"/>
              <a:buNone/>
              <a:defRPr sz="900" b="0" i="0" u="none" strike="noStrike" cap="none">
                <a:solidFill>
                  <a:schemeClr val="lt1"/>
                </a:solidFill>
                <a:latin typeface="Calibri"/>
                <a:ea typeface="Calibri"/>
                <a:cs typeface="Calibri"/>
                <a:sym typeface="Calibri"/>
              </a:defRPr>
            </a:lvl6pPr>
            <a:lvl7pPr marL="2743200" marR="0" lvl="6" indent="0" algn="l" rtl="0">
              <a:lnSpc>
                <a:spcPct val="90000"/>
              </a:lnSpc>
              <a:spcBef>
                <a:spcPts val="600"/>
              </a:spcBef>
              <a:buClr>
                <a:schemeClr val="lt1"/>
              </a:buClr>
              <a:buFont typeface="Arial"/>
              <a:buNone/>
              <a:defRPr sz="900" b="0" i="0" u="none" strike="noStrike" cap="none">
                <a:solidFill>
                  <a:schemeClr val="lt1"/>
                </a:solidFill>
                <a:latin typeface="Calibri"/>
                <a:ea typeface="Calibri"/>
                <a:cs typeface="Calibri"/>
                <a:sym typeface="Calibri"/>
              </a:defRPr>
            </a:lvl7pPr>
            <a:lvl8pPr marL="3200400" marR="0" lvl="7" indent="0" algn="l" rtl="0">
              <a:lnSpc>
                <a:spcPct val="90000"/>
              </a:lnSpc>
              <a:spcBef>
                <a:spcPts val="600"/>
              </a:spcBef>
              <a:buClr>
                <a:schemeClr val="lt1"/>
              </a:buClr>
              <a:buFont typeface="Consolas"/>
              <a:buNone/>
              <a:defRPr sz="900" b="0" i="0" u="none" strike="noStrike" cap="none">
                <a:solidFill>
                  <a:schemeClr val="lt1"/>
                </a:solidFill>
                <a:latin typeface="Calibri"/>
                <a:ea typeface="Calibri"/>
                <a:cs typeface="Calibri"/>
                <a:sym typeface="Calibri"/>
              </a:defRPr>
            </a:lvl8pPr>
            <a:lvl9pPr marL="3657600" marR="0" lvl="8" indent="0" algn="l" rtl="0">
              <a:lnSpc>
                <a:spcPct val="90000"/>
              </a:lnSpc>
              <a:spcBef>
                <a:spcPts val="600"/>
              </a:spcBef>
              <a:buClr>
                <a:schemeClr val="lt1"/>
              </a:buClr>
              <a:buFont typeface="Arial"/>
              <a:buNone/>
              <a:defRPr sz="900" b="0" i="0" u="none" strike="noStrike" cap="none">
                <a:solidFill>
                  <a:schemeClr val="lt1"/>
                </a:solidFill>
                <a:latin typeface="Calibri"/>
                <a:ea typeface="Calibri"/>
                <a:cs typeface="Calibri"/>
                <a:sym typeface="Calibri"/>
              </a:defRPr>
            </a:lvl9pPr>
          </a:lstStyle>
          <a:p>
            <a:endParaRPr/>
          </a:p>
        </p:txBody>
      </p:sp>
      <p:sp>
        <p:nvSpPr>
          <p:cNvPr id="1220" name="Shape 1220"/>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221" name="Shape 1221"/>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222" name="Shape 1222"/>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chemeClr val="lt1"/>
                </a:solidFill>
                <a:latin typeface="Calibri"/>
                <a:ea typeface="Calibri"/>
                <a:cs typeface="Calibri"/>
                <a:sym typeface="Calibri"/>
              </a:rPr>
              <a:t>‹#›</a:t>
            </a:fld>
            <a:endParaRPr lang="en-US" sz="10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522413" y="274637"/>
            <a:ext cx="9143998" cy="1020762"/>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Consolas"/>
              <a:buNone/>
              <a:defRPr sz="3200" b="0" i="0" u="none" strike="noStrike" cap="none">
                <a:solidFill>
                  <a:schemeClr val="lt1"/>
                </a:solidFill>
                <a:latin typeface="Consolas"/>
                <a:ea typeface="Consolas"/>
                <a:cs typeface="Consolas"/>
                <a:sym typeface="Consola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522413" y="1905000"/>
            <a:ext cx="9144000" cy="4267199"/>
          </a:xfrm>
          <a:prstGeom prst="rect">
            <a:avLst/>
          </a:prstGeom>
          <a:noFill/>
          <a:ln>
            <a:noFill/>
          </a:ln>
        </p:spPr>
        <p:txBody>
          <a:bodyPr lIns="91425" tIns="91425" rIns="91425" bIns="91425" anchor="t" anchorCtr="0"/>
          <a:lstStyle>
            <a:lvl1pPr marL="274320" marR="0" lvl="0" indent="-121920" algn="l" rtl="0">
              <a:lnSpc>
                <a:spcPct val="90000"/>
              </a:lnSpc>
              <a:spcBef>
                <a:spcPts val="180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1pPr>
            <a:lvl2pPr marL="576072" marR="0" lvl="1" indent="-156972" algn="l" rtl="0">
              <a:lnSpc>
                <a:spcPct val="90000"/>
              </a:lnSpc>
              <a:spcBef>
                <a:spcPts val="600"/>
              </a:spcBef>
              <a:buClr>
                <a:schemeClr val="lt1"/>
              </a:buClr>
              <a:buSzPct val="100000"/>
              <a:buFont typeface="Consolas"/>
              <a:buChar char="–"/>
              <a:defRPr sz="2000" b="0" i="0" u="none" strike="noStrike" cap="none">
                <a:solidFill>
                  <a:schemeClr val="lt1"/>
                </a:solidFill>
                <a:latin typeface="Calibri"/>
                <a:ea typeface="Calibri"/>
                <a:cs typeface="Calibri"/>
                <a:sym typeface="Calibri"/>
              </a:defRPr>
            </a:lvl2pPr>
            <a:lvl3pPr marL="804672" marR="0" lvl="2" indent="-118872" algn="l" rtl="0">
              <a:lnSpc>
                <a:spcPct val="90000"/>
              </a:lnSpc>
              <a:spcBef>
                <a:spcPts val="60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3pPr>
            <a:lvl4pPr marL="1033272" marR="0" lvl="3"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4pPr>
            <a:lvl5pPr marL="1261872" marR="0" lvl="4"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5pPr>
            <a:lvl6pPr marL="1490472" marR="0" lvl="5"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6pPr>
            <a:lvl7pPr marL="1719072" marR="0" lvl="6"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7pPr>
            <a:lvl8pPr marL="1947672" marR="0" lvl="7" indent="-131572" algn="l" rtl="0">
              <a:lnSpc>
                <a:spcPct val="90000"/>
              </a:lnSpc>
              <a:spcBef>
                <a:spcPts val="600"/>
              </a:spcBef>
              <a:buClr>
                <a:schemeClr val="lt1"/>
              </a:buClr>
              <a:buSzPct val="100000"/>
              <a:buFont typeface="Consolas"/>
              <a:buChar char="–"/>
              <a:defRPr sz="1600" b="0" i="0" u="none" strike="noStrike" cap="none">
                <a:solidFill>
                  <a:schemeClr val="lt1"/>
                </a:solidFill>
                <a:latin typeface="Calibri"/>
                <a:ea typeface="Calibri"/>
                <a:cs typeface="Calibri"/>
                <a:sym typeface="Calibri"/>
              </a:defRPr>
            </a:lvl8pPr>
            <a:lvl9pPr marL="2176272" marR="0" lvl="8" indent="-131572" algn="l" rtl="0">
              <a:lnSpc>
                <a:spcPct val="90000"/>
              </a:lnSpc>
              <a:spcBef>
                <a:spcPts val="600"/>
              </a:spcBef>
              <a:buClr>
                <a:schemeClr val="lt1"/>
              </a:buClr>
              <a:buSzPct val="100000"/>
              <a:buFont typeface="Arial"/>
              <a:buChar char="▪"/>
              <a:defRPr sz="16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075611" y="6400801"/>
            <a:ext cx="1243858" cy="276225"/>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522412" y="6400801"/>
            <a:ext cx="6324598" cy="276225"/>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lt1"/>
                </a:solidFill>
                <a:latin typeface="Calibri"/>
                <a:ea typeface="Calibri"/>
                <a:cs typeface="Calibri"/>
                <a:sym typeface="Calibri"/>
              </a:defRPr>
            </a:lvl1pPr>
            <a:lvl2pPr marL="457200" marR="0" lvl="1" indent="0" algn="l" rtl="0">
              <a:spcBef>
                <a:spcPts val="0"/>
              </a:spcBef>
              <a:buNone/>
              <a:defRPr sz="1800" b="0" i="0" u="none" strike="noStrike" cap="none">
                <a:solidFill>
                  <a:schemeClr val="lt1"/>
                </a:solidFill>
                <a:latin typeface="Calibri"/>
                <a:ea typeface="Calibri"/>
                <a:cs typeface="Calibri"/>
                <a:sym typeface="Calibri"/>
              </a:defRPr>
            </a:lvl2pPr>
            <a:lvl3pPr marL="914400" marR="0" lvl="2" indent="0" algn="l" rtl="0">
              <a:spcBef>
                <a:spcPts val="0"/>
              </a:spcBef>
              <a:buNone/>
              <a:defRPr sz="1800" b="0" i="0" u="none" strike="noStrike" cap="none">
                <a:solidFill>
                  <a:schemeClr val="lt1"/>
                </a:solidFill>
                <a:latin typeface="Calibri"/>
                <a:ea typeface="Calibri"/>
                <a:cs typeface="Calibri"/>
                <a:sym typeface="Calibri"/>
              </a:defRPr>
            </a:lvl3pPr>
            <a:lvl4pPr marL="1371600" marR="0" lvl="3" indent="0" algn="l" rtl="0">
              <a:spcBef>
                <a:spcPts val="0"/>
              </a:spcBef>
              <a:buNone/>
              <a:defRPr sz="1800" b="0" i="0" u="none" strike="noStrike" cap="none">
                <a:solidFill>
                  <a:schemeClr val="lt1"/>
                </a:solidFill>
                <a:latin typeface="Calibri"/>
                <a:ea typeface="Calibri"/>
                <a:cs typeface="Calibri"/>
                <a:sym typeface="Calibri"/>
              </a:defRPr>
            </a:lvl4pPr>
            <a:lvl5pPr marL="1828800" marR="0" lvl="4" indent="0" algn="l" rtl="0">
              <a:spcBef>
                <a:spcPts val="0"/>
              </a:spcBef>
              <a:buNone/>
              <a:defRPr sz="1800" b="0" i="0" u="none" strike="noStrike" cap="none">
                <a:solidFill>
                  <a:schemeClr val="lt1"/>
                </a:solidFill>
                <a:latin typeface="Calibri"/>
                <a:ea typeface="Calibri"/>
                <a:cs typeface="Calibri"/>
                <a:sym typeface="Calibri"/>
              </a:defRPr>
            </a:lvl5pPr>
            <a:lvl6pPr marL="2286000" marR="0" lvl="5" indent="0" algn="l" rtl="0">
              <a:spcBef>
                <a:spcPts val="0"/>
              </a:spcBef>
              <a:buNone/>
              <a:defRPr sz="1800" b="0" i="0" u="none" strike="noStrike" cap="none">
                <a:solidFill>
                  <a:schemeClr val="lt1"/>
                </a:solidFill>
                <a:latin typeface="Calibri"/>
                <a:ea typeface="Calibri"/>
                <a:cs typeface="Calibri"/>
                <a:sym typeface="Calibri"/>
              </a:defRPr>
            </a:lvl6pPr>
            <a:lvl7pPr marL="2743200" marR="0" lvl="6" indent="0" algn="l" rtl="0">
              <a:spcBef>
                <a:spcPts val="0"/>
              </a:spcBef>
              <a:buNone/>
              <a:defRPr sz="1800" b="0" i="0" u="none" strike="noStrike" cap="none">
                <a:solidFill>
                  <a:schemeClr val="lt1"/>
                </a:solidFill>
                <a:latin typeface="Calibri"/>
                <a:ea typeface="Calibri"/>
                <a:cs typeface="Calibri"/>
                <a:sym typeface="Calibri"/>
              </a:defRPr>
            </a:lvl7pPr>
            <a:lvl8pPr marL="3200400" marR="0" lvl="7" indent="0" algn="l" rtl="0">
              <a:spcBef>
                <a:spcPts val="0"/>
              </a:spcBef>
              <a:buNone/>
              <a:defRPr sz="1800" b="0" i="0" u="none" strike="noStrike" cap="none">
                <a:solidFill>
                  <a:schemeClr val="lt1"/>
                </a:solidFill>
                <a:latin typeface="Calibri"/>
                <a:ea typeface="Calibri"/>
                <a:cs typeface="Calibri"/>
                <a:sym typeface="Calibri"/>
              </a:defRPr>
            </a:lvl8pPr>
            <a:lvl9pPr marL="3657600" marR="0" lvl="8" indent="0" algn="l" rtl="0">
              <a:spcBef>
                <a:spcPts val="0"/>
              </a:spcBef>
              <a:buNone/>
              <a:defRPr sz="1800" b="0" i="0" u="none" strike="noStrike" cap="none">
                <a:solidFill>
                  <a:schemeClr val="lt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9523411" y="6400801"/>
            <a:ext cx="1143002" cy="2762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lt1"/>
                </a:solidFill>
                <a:latin typeface="Calibri"/>
                <a:ea typeface="Calibri"/>
                <a:cs typeface="Calibri"/>
                <a:sym typeface="Calibri"/>
              </a:rPr>
              <a:t>‹#›</a:t>
            </a:fld>
            <a:endParaRPr lang="en-US" sz="10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Shape 1389"/>
          <p:cNvSpPr txBox="1">
            <a:spLocks noGrp="1"/>
          </p:cNvSpPr>
          <p:nvPr>
            <p:ph type="ctrTitle"/>
          </p:nvPr>
        </p:nvSpPr>
        <p:spPr>
          <a:xfrm>
            <a:off x="1522412" y="1905000"/>
            <a:ext cx="9144000" cy="26669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5400" b="0" i="0" u="none" strike="noStrike" cap="none">
                <a:solidFill>
                  <a:schemeClr val="lt1"/>
                </a:solidFill>
                <a:latin typeface="Consolas"/>
                <a:ea typeface="Consolas"/>
                <a:cs typeface="Consolas"/>
                <a:sym typeface="Consolas"/>
              </a:rPr>
              <a:t>Data Mining Project</a:t>
            </a:r>
            <a:br>
              <a:rPr lang="en-US" sz="5400" b="0" i="0" u="none" strike="noStrike" cap="none">
                <a:solidFill>
                  <a:schemeClr val="lt1"/>
                </a:solidFill>
                <a:latin typeface="Consolas"/>
                <a:ea typeface="Consolas"/>
                <a:cs typeface="Consolas"/>
                <a:sym typeface="Consolas"/>
              </a:rPr>
            </a:br>
            <a:r>
              <a:rPr lang="en-US" sz="5400" b="0" i="0" u="none" strike="noStrike" cap="none">
                <a:solidFill>
                  <a:schemeClr val="lt1"/>
                </a:solidFill>
                <a:latin typeface="Consolas"/>
                <a:ea typeface="Consolas"/>
                <a:cs typeface="Consolas"/>
                <a:sym typeface="Consolas"/>
              </a:rPr>
              <a:t/>
            </a:r>
            <a:br>
              <a:rPr lang="en-US" sz="5400" b="0" i="0" u="none" strike="noStrike" cap="none">
                <a:solidFill>
                  <a:schemeClr val="lt1"/>
                </a:solidFill>
                <a:latin typeface="Consolas"/>
                <a:ea typeface="Consolas"/>
                <a:cs typeface="Consolas"/>
                <a:sym typeface="Consolas"/>
              </a:rPr>
            </a:br>
            <a:r>
              <a:rPr lang="en-US" sz="1600" b="0" i="0" u="none" strike="noStrike" cap="none">
                <a:solidFill>
                  <a:schemeClr val="lt1"/>
                </a:solidFill>
                <a:latin typeface="Consolas"/>
                <a:ea typeface="Consolas"/>
                <a:cs typeface="Consolas"/>
                <a:sym typeface="Consolas"/>
              </a:rPr>
              <a:t>JAYATI AGGARWAL – 2013A7PS165P</a:t>
            </a:r>
            <a:r>
              <a:rPr lang="en-US" sz="5400" b="0" i="0" u="none" strike="noStrike" cap="none">
                <a:solidFill>
                  <a:schemeClr val="lt1"/>
                </a:solidFill>
                <a:latin typeface="Consolas"/>
                <a:ea typeface="Consolas"/>
                <a:cs typeface="Consolas"/>
                <a:sym typeface="Consolas"/>
              </a:rPr>
              <a:t/>
            </a:r>
            <a:br>
              <a:rPr lang="en-US" sz="5400" b="0" i="0" u="none" strike="noStrike" cap="none">
                <a:solidFill>
                  <a:schemeClr val="lt1"/>
                </a:solidFill>
                <a:latin typeface="Consolas"/>
                <a:ea typeface="Consolas"/>
                <a:cs typeface="Consolas"/>
                <a:sym typeface="Consolas"/>
              </a:rPr>
            </a:br>
            <a:r>
              <a:rPr lang="en-US" sz="1600" b="0" i="0" u="none" strike="noStrike" cap="none">
                <a:solidFill>
                  <a:schemeClr val="lt1"/>
                </a:solidFill>
                <a:latin typeface="Consolas"/>
                <a:ea typeface="Consolas"/>
                <a:cs typeface="Consolas"/>
                <a:sym typeface="Consolas"/>
              </a:rPr>
              <a:t>AYUSH KATARIA – 2013A7PS028P</a:t>
            </a:r>
            <a:br>
              <a:rPr lang="en-US" sz="1600" b="0" i="0" u="none" strike="noStrike" cap="none">
                <a:solidFill>
                  <a:schemeClr val="lt1"/>
                </a:solidFill>
                <a:latin typeface="Consolas"/>
                <a:ea typeface="Consolas"/>
                <a:cs typeface="Consolas"/>
                <a:sym typeface="Consolas"/>
              </a:rPr>
            </a:br>
            <a:r>
              <a:rPr lang="en-US" sz="1600" b="0" i="0" u="none" strike="noStrike" cap="none">
                <a:solidFill>
                  <a:schemeClr val="lt1"/>
                </a:solidFill>
                <a:latin typeface="Consolas"/>
                <a:ea typeface="Consolas"/>
                <a:cs typeface="Consolas"/>
                <a:sym typeface="Consolas"/>
              </a:rPr>
              <a:t>PRIYANSHU BAJPAI – 2013A7PS089P</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Shape 1436"/>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	</a:t>
            </a:r>
          </a:p>
        </p:txBody>
      </p:sp>
      <p:sp>
        <p:nvSpPr>
          <p:cNvPr id="1437" name="Shape 1437"/>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274320" marR="0" lvl="0" indent="-274320" algn="l" rtl="0">
              <a:lnSpc>
                <a:spcPct val="80000"/>
              </a:lnSpc>
              <a:spcBef>
                <a:spcPts val="0"/>
              </a:spcBef>
              <a:spcAft>
                <a:spcPts val="0"/>
              </a:spcAft>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a:p>
            <a:pPr marL="274320" marR="0" lvl="0" indent="-274320" algn="l" rtl="0">
              <a:lnSpc>
                <a:spcPct val="80000"/>
              </a:lnSpc>
              <a:spcBef>
                <a:spcPts val="1800"/>
              </a:spcBef>
              <a:spcAft>
                <a:spcPts val="0"/>
              </a:spcAft>
              <a:buClr>
                <a:schemeClr val="lt1"/>
              </a:buClr>
              <a:buSzPct val="100000"/>
              <a:buFont typeface="Arial"/>
              <a:buChar char="▪"/>
            </a:pPr>
            <a:r>
              <a:rPr lang="en-US" sz="2800" b="0" i="0" u="none" strike="noStrike" cap="none">
                <a:solidFill>
                  <a:schemeClr val="lt1"/>
                </a:solidFill>
                <a:latin typeface="Calibri"/>
                <a:ea typeface="Calibri"/>
                <a:cs typeface="Calibri"/>
                <a:sym typeface="Calibri"/>
              </a:rPr>
              <a:t>Using past tweets we calculated the probability distribution D1 over word length from users present tweet and D2 by taking an average dist. Over user’s past tweets.</a:t>
            </a:r>
          </a:p>
          <a:p>
            <a:pPr marL="0" marR="0" lvl="0" indent="0" algn="l" rtl="0">
              <a:lnSpc>
                <a:spcPct val="80000"/>
              </a:lnSpc>
              <a:spcBef>
                <a:spcPts val="1800"/>
              </a:spcBef>
              <a:spcAft>
                <a:spcPts val="0"/>
              </a:spcAft>
              <a:buClr>
                <a:schemeClr val="lt1"/>
              </a:buClr>
              <a:buSzPct val="25000"/>
              <a:buFont typeface="Arial"/>
              <a:buNone/>
            </a:pPr>
            <a:endParaRPr sz="2400" b="0" i="0" u="none" strike="noStrike" cap="none">
              <a:solidFill>
                <a:schemeClr val="lt1"/>
              </a:solidFill>
              <a:latin typeface="Calibri"/>
              <a:ea typeface="Calibri"/>
              <a:cs typeface="Calibri"/>
              <a:sym typeface="Calibri"/>
            </a:endParaRPr>
          </a:p>
          <a:p>
            <a:pPr marL="274320" marR="0" lvl="0" indent="-274320" algn="l" rtl="0">
              <a:lnSpc>
                <a:spcPct val="8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JS(D1||D2) = 1 KL(D1||M) + 1 KL(D2||M), </a:t>
            </a:r>
          </a:p>
          <a:p>
            <a:pPr marL="0" marR="0" lvl="0" indent="0" algn="l" rtl="0">
              <a:lnSpc>
                <a:spcPct val="80000"/>
              </a:lnSpc>
              <a:spcBef>
                <a:spcPts val="1800"/>
              </a:spcBef>
              <a:spcAft>
                <a:spcPts val="0"/>
              </a:spcAft>
              <a:buClr>
                <a:schemeClr val="lt1"/>
              </a:buClr>
              <a:buSzPct val="25000"/>
              <a:buFont typeface="Arial"/>
              <a:buNone/>
            </a:pPr>
            <a:r>
              <a:rPr lang="en-US" sz="2400" b="0" i="0" u="none" strike="noStrike" cap="none">
                <a:solidFill>
                  <a:schemeClr val="lt1"/>
                </a:solidFill>
                <a:latin typeface="Calibri"/>
                <a:ea typeface="Calibri"/>
                <a:cs typeface="Calibri"/>
                <a:sym typeface="Calibri"/>
              </a:rPr>
              <a:t>    where M = D1+D2 and KL is the KL-divergence: </a:t>
            </a:r>
          </a:p>
          <a:p>
            <a:pPr marL="0" marR="0" lvl="0" indent="0" algn="l" rtl="0">
              <a:lnSpc>
                <a:spcPct val="80000"/>
              </a:lnSpc>
              <a:spcBef>
                <a:spcPts val="1800"/>
              </a:spcBef>
              <a:spcAft>
                <a:spcPts val="0"/>
              </a:spcAft>
              <a:buClr>
                <a:schemeClr val="lt1"/>
              </a:buClr>
              <a:buSzPct val="25000"/>
              <a:buFont typeface="Arial"/>
              <a:buNone/>
            </a:pPr>
            <a:r>
              <a:rPr lang="en-US" sz="2400" b="0" i="0" u="none" strike="noStrike" cap="none">
                <a:solidFill>
                  <a:schemeClr val="lt1"/>
                </a:solidFill>
                <a:latin typeface="Calibri"/>
                <a:ea typeface="Calibri"/>
                <a:cs typeface="Calibri"/>
                <a:sym typeface="Calibri"/>
              </a:rPr>
              <a:t>    KL(T1||T2) = SIGMA ln( T1( i )/ T2( i ) ) *  T1(i) </a:t>
            </a:r>
          </a:p>
          <a:p>
            <a:pPr marL="0" marR="0" lvl="0" indent="0" algn="l" rtl="0">
              <a:lnSpc>
                <a:spcPct val="80000"/>
              </a:lnSpc>
              <a:spcBef>
                <a:spcPts val="1800"/>
              </a:spcBef>
              <a:spcAft>
                <a:spcPts val="0"/>
              </a:spcAft>
              <a:buClr>
                <a:schemeClr val="lt1"/>
              </a:buClr>
              <a:buSzPct val="25000"/>
              <a:buFont typeface="Arial"/>
              <a:buNone/>
            </a:pPr>
            <a:r>
              <a:rPr lang="en-US" sz="2400" b="0" i="0" u="none" strike="noStrike" cap="none">
                <a:solidFill>
                  <a:schemeClr val="lt1"/>
                </a:solidFill>
                <a:latin typeface="Calibri"/>
                <a:ea typeface="Calibri"/>
                <a:cs typeface="Calibri"/>
                <a:sym typeface="Calibri"/>
              </a:rPr>
              <a:t>    We have include the JS-divergence value as a feature </a:t>
            </a:r>
          </a:p>
          <a:p>
            <a:pPr marL="274320" marR="0" lvl="0" indent="-274320" algn="l" rtl="0">
              <a:lnSpc>
                <a:spcPct val="80000"/>
              </a:lnSpc>
              <a:spcBef>
                <a:spcPts val="1800"/>
              </a:spcBef>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Shape 1442"/>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dirty="0" smtClean="0">
                <a:solidFill>
                  <a:schemeClr val="lt1"/>
                </a:solidFill>
                <a:latin typeface="Consolas"/>
                <a:ea typeface="Consolas"/>
                <a:cs typeface="Consolas"/>
                <a:sym typeface="Consolas"/>
              </a:rPr>
              <a:t>FRUSTRATION</a:t>
            </a:r>
            <a:r>
              <a:rPr lang="en-US" sz="3200" b="0" i="0" u="none" strike="noStrike" cap="none" dirty="0">
                <a:solidFill>
                  <a:schemeClr val="lt1"/>
                </a:solidFill>
                <a:latin typeface="Consolas"/>
                <a:ea typeface="Consolas"/>
                <a:cs typeface="Consolas"/>
                <a:sym typeface="Consolas"/>
              </a:rPr>
              <a:t>	</a:t>
            </a:r>
          </a:p>
        </p:txBody>
      </p:sp>
      <p:sp>
        <p:nvSpPr>
          <p:cNvPr id="1443" name="Shape 1443"/>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When individuals experience unjust situations, they some- times turn to social media as an effective outlet for their complaints and frustrations.</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Hypothesis:</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When users encounter unpleasant situations in real life  they diverge from their regular tweeting patterns.</a:t>
            </a:r>
          </a:p>
          <a:p>
            <a:pPr marL="274320" marR="0" lvl="0" indent="-274320" algn="l" rtl="0">
              <a:lnSpc>
                <a:spcPct val="90000"/>
              </a:lnSpc>
              <a:spcBef>
                <a:spcPts val="1800"/>
              </a:spcBef>
              <a:spcAft>
                <a:spcPts val="0"/>
              </a:spcAft>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a:p>
            <a:pPr marL="274320" marR="0" lvl="0" indent="-274320" algn="l" rtl="0">
              <a:lnSpc>
                <a:spcPct val="90000"/>
              </a:lnSpc>
              <a:spcBef>
                <a:spcPts val="1800"/>
              </a:spcBef>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Shape 1448"/>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Continued..</a:t>
            </a:r>
          </a:p>
        </p:txBody>
      </p:sp>
      <p:sp>
        <p:nvSpPr>
          <p:cNvPr id="1449" name="Shape 1449"/>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457200" marR="0" lvl="0" indent="-457200" algn="l" rtl="0">
              <a:lnSpc>
                <a:spcPct val="90000"/>
              </a:lnSpc>
              <a:spcBef>
                <a:spcPts val="0"/>
              </a:spcBef>
              <a:spcAft>
                <a:spcPts val="0"/>
              </a:spcAft>
              <a:buClr>
                <a:schemeClr val="lt1"/>
              </a:buClr>
              <a:buSzPct val="100000"/>
              <a:buFont typeface="Arial"/>
              <a:buAutoNum type="arabicPeriod"/>
            </a:pPr>
            <a:r>
              <a:rPr lang="en-US" sz="2400" b="0" i="0" u="none" strike="noStrike" cap="none">
                <a:solidFill>
                  <a:schemeClr val="lt1"/>
                </a:solidFill>
                <a:latin typeface="Calibri"/>
                <a:ea typeface="Calibri"/>
                <a:cs typeface="Calibri"/>
                <a:sym typeface="Calibri"/>
              </a:rPr>
              <a:t>Build the probability distribution of a user’s  tweet posting time  from users past tweets.   </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We extracted tweet creation time and and built a 24 bin normalized           distribution.</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 For a new tweet we look into the bin and find the likelihood of the user posting tweet at that time. Lower  the </a:t>
            </a:r>
          </a:p>
          <a:p>
            <a:pPr marL="274320" marR="0" lvl="0" indent="-274320" algn="l" rtl="0">
              <a:lnSpc>
                <a:spcPct val="90000"/>
              </a:lnSpc>
              <a:spcBef>
                <a:spcPts val="1800"/>
              </a:spcBef>
              <a:spcAft>
                <a:spcPts val="0"/>
              </a:spcAft>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a:p>
            <a:pPr marL="274320" marR="0" lvl="0" indent="-274320" algn="l" rtl="0">
              <a:lnSpc>
                <a:spcPct val="90000"/>
              </a:lnSpc>
              <a:spcBef>
                <a:spcPts val="1800"/>
              </a:spcBef>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sp>
        <p:nvSpPr>
          <p:cNvPr id="1454" name="Shape 1454"/>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a:t>
            </a:r>
          </a:p>
        </p:txBody>
      </p:sp>
      <p:sp>
        <p:nvSpPr>
          <p:cNvPr id="1455" name="Shape 1455"/>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lt1"/>
              </a:buClr>
              <a:buSzPct val="25000"/>
              <a:buFont typeface="Arial"/>
              <a:buNone/>
            </a:pPr>
            <a:r>
              <a:rPr lang="en-US" sz="2400" b="0" i="0" u="none" strike="noStrike" cap="none">
                <a:solidFill>
                  <a:schemeClr val="lt1"/>
                </a:solidFill>
                <a:latin typeface="Calibri"/>
                <a:ea typeface="Calibri"/>
                <a:cs typeface="Calibri"/>
                <a:sym typeface="Calibri"/>
              </a:rPr>
              <a:t>2.Users tend to post successive tweets in short quick bursts when they vent out their frustrations, so we included, the Time Difference between the examined tweet and the previous tweet posted by the user as a feature.</a:t>
            </a:r>
          </a:p>
          <a:p>
            <a:pPr marL="0" marR="0" lvl="0" indent="0" algn="l" rtl="0">
              <a:lnSpc>
                <a:spcPct val="90000"/>
              </a:lnSpc>
              <a:spcBef>
                <a:spcPts val="1800"/>
              </a:spcBef>
              <a:spcAft>
                <a:spcPts val="0"/>
              </a:spcAft>
              <a:buClr>
                <a:schemeClr val="lt1"/>
              </a:buClr>
              <a:buSzPct val="25000"/>
              <a:buFont typeface="Arial"/>
              <a:buNone/>
            </a:pPr>
            <a:r>
              <a:rPr lang="en-US" sz="2400" b="0" i="0" u="none" strike="noStrike" cap="none">
                <a:solidFill>
                  <a:schemeClr val="lt1"/>
                </a:solidFill>
                <a:latin typeface="Calibri"/>
                <a:ea typeface="Calibri"/>
                <a:cs typeface="Calibri"/>
                <a:sym typeface="Calibri"/>
              </a:rPr>
              <a:t>3. A common way to express frustration is by using swear words , we check for the presence of such words in the tweet and include their presence using a boolean feature </a:t>
            </a:r>
          </a:p>
          <a:p>
            <a:pPr marL="274320" marR="0" lvl="0" indent="-274320" algn="l" rtl="0">
              <a:lnSpc>
                <a:spcPct val="90000"/>
              </a:lnSpc>
              <a:spcBef>
                <a:spcPts val="1800"/>
              </a:spcBef>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p:txBody>
      </p:sp>
      <p:sp>
        <p:nvSpPr>
          <p:cNvPr id="1456" name="Shape 1456"/>
          <p:cNvSpPr txBox="1"/>
          <p:nvPr/>
        </p:nvSpPr>
        <p:spPr>
          <a:xfrm>
            <a:off x="0" y="0"/>
            <a:ext cx="3000000" cy="3000000"/>
          </a:xfrm>
          <a:prstGeom prst="rect">
            <a:avLst/>
          </a:prstGeom>
          <a:noFill/>
          <a:ln>
            <a:noFill/>
          </a:ln>
        </p:spPr>
        <p:txBody>
          <a:bodyPr lIns="91425" tIns="91425" rIns="91425" bIns="91425" anchor="ctr" anchorCtr="0">
            <a:noAutofit/>
          </a:bodyPr>
          <a:lstStyle/>
          <a:p>
            <a:pPr lvl="0" rtl="0">
              <a:spcBef>
                <a:spcPts val="0"/>
              </a:spcBef>
              <a:buNone/>
            </a:pPr>
            <a:r>
              <a:rPr lang="en-US"/>
              <a:t> </a:t>
            </a:r>
          </a:p>
        </p:txBody>
      </p:sp>
      <p:sp>
        <p:nvSpPr>
          <p:cNvPr id="1457" name="Shape 1457"/>
          <p:cNvSpPr txBox="1"/>
          <p:nvPr/>
        </p:nvSpPr>
        <p:spPr>
          <a:xfrm>
            <a:off x="152400" y="152400"/>
            <a:ext cx="3000000" cy="3000000"/>
          </a:xfrm>
          <a:prstGeom prst="rect">
            <a:avLst/>
          </a:prstGeom>
          <a:noFill/>
          <a:ln>
            <a:noFill/>
          </a:ln>
        </p:spPr>
        <p:txBody>
          <a:bodyPr lIns="91425" tIns="91425" rIns="91425" bIns="91425" anchor="ctr" anchorCtr="0">
            <a:noAutofit/>
          </a:bodyPr>
          <a:lstStyle/>
          <a:p>
            <a:pPr lvl="0" rtl="0">
              <a:spcBef>
                <a:spcPts val="0"/>
              </a:spcBef>
              <a:buNone/>
            </a:pPr>
            <a:r>
              <a:rPr lang="en-US"/>
              <a:t> </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Shape 1463"/>
          <p:cNvSpPr txBox="1">
            <a:spLocks noGrp="1"/>
          </p:cNvSpPr>
          <p:nvPr>
            <p:ph type="title"/>
          </p:nvPr>
        </p:nvSpPr>
        <p:spPr>
          <a:xfrm>
            <a:off x="1522413" y="274637"/>
            <a:ext cx="9144000" cy="1020900"/>
          </a:xfrm>
          <a:prstGeom prst="rect">
            <a:avLst/>
          </a:prstGeom>
        </p:spPr>
        <p:txBody>
          <a:bodyPr lIns="91425" tIns="91425" rIns="91425" bIns="91425" anchor="b" anchorCtr="0">
            <a:noAutofit/>
          </a:bodyPr>
          <a:lstStyle/>
          <a:p>
            <a:pPr lvl="0" rtl="0">
              <a:lnSpc>
                <a:spcPct val="108000"/>
              </a:lnSpc>
              <a:spcBef>
                <a:spcPts val="0"/>
              </a:spcBef>
              <a:buNone/>
            </a:pPr>
            <a:r>
              <a:rPr lang="en-US">
                <a:solidFill>
                  <a:srgbClr val="FFFFFF"/>
                </a:solidFill>
              </a:rPr>
              <a:t>Sarcasm Detection by detecting Contrasting sentiments</a:t>
            </a:r>
          </a:p>
        </p:txBody>
      </p:sp>
      <p:sp>
        <p:nvSpPr>
          <p:cNvPr id="1464" name="Shape 1464"/>
          <p:cNvSpPr txBox="1">
            <a:spLocks noGrp="1"/>
          </p:cNvSpPr>
          <p:nvPr>
            <p:ph type="body" idx="1"/>
          </p:nvPr>
        </p:nvSpPr>
        <p:spPr>
          <a:xfrm>
            <a:off x="1522426" y="1905000"/>
            <a:ext cx="10092600" cy="4267200"/>
          </a:xfrm>
          <a:prstGeom prst="rect">
            <a:avLst/>
          </a:prstGeom>
        </p:spPr>
        <p:txBody>
          <a:bodyPr lIns="91425" tIns="91425" rIns="91425" bIns="91425" anchor="t" anchorCtr="0">
            <a:noAutofit/>
          </a:bodyPr>
          <a:lstStyle/>
          <a:p>
            <a:pPr marL="0" lvl="0" indent="-69850" rtl="0">
              <a:lnSpc>
                <a:spcPct val="120000"/>
              </a:lnSpc>
              <a:spcBef>
                <a:spcPts val="0"/>
              </a:spcBef>
              <a:buClr>
                <a:schemeClr val="dk1"/>
              </a:buClr>
              <a:buSzPct val="61111"/>
              <a:buFont typeface="Arial"/>
              <a:buNone/>
            </a:pPr>
            <a:r>
              <a:rPr lang="en-US" sz="1800">
                <a:solidFill>
                  <a:srgbClr val="EFEFEF"/>
                </a:solidFill>
                <a:latin typeface="Arial"/>
                <a:ea typeface="Arial"/>
                <a:cs typeface="Arial"/>
                <a:sym typeface="Arial"/>
              </a:rPr>
              <a:t>A common means of expressing sarcasm is to use words with contrasting connotations within the same tweet. For example, in I love getting spam emails!, spam obviously has a negative connotation while love is overwhelmingly positive. To model such occurrences, we construct features based on (1) affect and (2) sentiment scores.</a:t>
            </a:r>
          </a:p>
          <a:p>
            <a:pPr marL="0" lvl="0" indent="-69850" rtl="0">
              <a:lnSpc>
                <a:spcPct val="115000"/>
              </a:lnSpc>
              <a:spcBef>
                <a:spcPts val="0"/>
              </a:spcBef>
              <a:buClr>
                <a:schemeClr val="dk1"/>
              </a:buClr>
              <a:buSzPct val="61111"/>
              <a:buFont typeface="Arial"/>
              <a:buNone/>
            </a:pPr>
            <a:endParaRPr sz="1800">
              <a:solidFill>
                <a:srgbClr val="EFEFEF"/>
              </a:solidFill>
              <a:latin typeface="Arial"/>
              <a:ea typeface="Arial"/>
              <a:cs typeface="Arial"/>
              <a:sym typeface="Arial"/>
            </a:endParaRPr>
          </a:p>
          <a:p>
            <a:pPr marL="0" lvl="0" indent="-69850" rtl="0">
              <a:lnSpc>
                <a:spcPct val="120000"/>
              </a:lnSpc>
              <a:spcBef>
                <a:spcPts val="0"/>
              </a:spcBef>
              <a:buClr>
                <a:schemeClr val="dk1"/>
              </a:buClr>
              <a:buSzPct val="61111"/>
              <a:buFont typeface="Arial"/>
              <a:buNone/>
            </a:pPr>
            <a:r>
              <a:rPr lang="en-US" sz="1800">
                <a:solidFill>
                  <a:srgbClr val="EFEFEF"/>
                </a:solidFill>
                <a:latin typeface="Arial"/>
                <a:ea typeface="Arial"/>
                <a:cs typeface="Arial"/>
                <a:sym typeface="Arial"/>
              </a:rPr>
              <a:t>Using the generated lexicon, we include as features, the number of n-grams with positive sentiment scores, the number of n-grams with negative sentiment scores, the summation of scores for positive n-grams, and the summation of scores for negative n-grams (4 features).</a:t>
            </a:r>
          </a:p>
          <a:p>
            <a:pPr marL="0" lvl="0" indent="-69850" rtl="0">
              <a:lnSpc>
                <a:spcPct val="115000"/>
              </a:lnSpc>
              <a:spcBef>
                <a:spcPts val="0"/>
              </a:spcBef>
              <a:buClr>
                <a:schemeClr val="dk1"/>
              </a:buClr>
              <a:buSzPct val="61111"/>
              <a:buFont typeface="Arial"/>
              <a:buNone/>
            </a:pPr>
            <a:endParaRPr sz="1800">
              <a:solidFill>
                <a:srgbClr val="EFEFEF"/>
              </a:solidFill>
              <a:latin typeface="Arial"/>
              <a:ea typeface="Arial"/>
              <a:cs typeface="Arial"/>
              <a:sym typeface="Arial"/>
            </a:endParaRPr>
          </a:p>
          <a:p>
            <a:pPr marL="0" lvl="0" indent="-69850" rtl="0">
              <a:lnSpc>
                <a:spcPct val="120000"/>
              </a:lnSpc>
              <a:spcBef>
                <a:spcPts val="0"/>
              </a:spcBef>
              <a:buClr>
                <a:schemeClr val="dk1"/>
              </a:buClr>
              <a:buSzPct val="61111"/>
              <a:buFont typeface="Arial"/>
              <a:buNone/>
            </a:pPr>
            <a:r>
              <a:rPr lang="en-US" sz="1800">
                <a:solidFill>
                  <a:srgbClr val="EFEFEF"/>
                </a:solidFill>
                <a:latin typeface="Arial"/>
                <a:ea typeface="Arial"/>
                <a:cs typeface="Arial"/>
                <a:sym typeface="Arial"/>
              </a:rPr>
              <a:t>Then, we include the type of sentiment transition taking place from the past tweet to the current tweet (for example, positive → negative, negative → positive) as a feature (1 feature).</a:t>
            </a:r>
          </a:p>
          <a:p>
            <a:pPr lv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Shape 1470"/>
          <p:cNvSpPr txBox="1">
            <a:spLocks noGrp="1"/>
          </p:cNvSpPr>
          <p:nvPr>
            <p:ph type="title"/>
          </p:nvPr>
        </p:nvSpPr>
        <p:spPr>
          <a:xfrm>
            <a:off x="1522413" y="274637"/>
            <a:ext cx="9144000" cy="1020900"/>
          </a:xfrm>
          <a:prstGeom prst="rect">
            <a:avLst/>
          </a:prstGeom>
        </p:spPr>
        <p:txBody>
          <a:bodyPr lIns="91425" tIns="91425" rIns="91425" bIns="91425" anchor="b" anchorCtr="0">
            <a:noAutofit/>
          </a:bodyPr>
          <a:lstStyle/>
          <a:p>
            <a:pPr lvl="0">
              <a:lnSpc>
                <a:spcPct val="108000"/>
              </a:lnSpc>
              <a:spcBef>
                <a:spcPts val="0"/>
              </a:spcBef>
              <a:buClr>
                <a:schemeClr val="dk1"/>
              </a:buClr>
              <a:buSzPct val="34375"/>
              <a:buFont typeface="Arial"/>
              <a:buNone/>
            </a:pPr>
            <a:r>
              <a:rPr lang="en-US">
                <a:solidFill>
                  <a:srgbClr val="FFFFFF"/>
                </a:solidFill>
              </a:rPr>
              <a:t>Sarcasm Detection By detecting user’s mood</a:t>
            </a:r>
          </a:p>
        </p:txBody>
      </p:sp>
      <p:sp>
        <p:nvSpPr>
          <p:cNvPr id="1471" name="Shape 1471"/>
          <p:cNvSpPr txBox="1">
            <a:spLocks noGrp="1"/>
          </p:cNvSpPr>
          <p:nvPr>
            <p:ph type="body" idx="1"/>
          </p:nvPr>
        </p:nvSpPr>
        <p:spPr>
          <a:xfrm>
            <a:off x="1522413" y="1905000"/>
            <a:ext cx="9144000" cy="4267200"/>
          </a:xfrm>
          <a:prstGeom prst="rect">
            <a:avLst/>
          </a:prstGeom>
        </p:spPr>
        <p:txBody>
          <a:bodyPr lIns="91425" tIns="91425" rIns="91425" bIns="91425" anchor="t" anchorCtr="0">
            <a:noAutofit/>
          </a:bodyPr>
          <a:lstStyle/>
          <a:p>
            <a:pPr marL="0" lvl="0" indent="-69850" rtl="0">
              <a:lnSpc>
                <a:spcPct val="115000"/>
              </a:lnSpc>
              <a:spcBef>
                <a:spcPts val="0"/>
              </a:spcBef>
              <a:buClr>
                <a:schemeClr val="dk1"/>
              </a:buClr>
              <a:buSzPct val="34375"/>
              <a:buFont typeface="Arial"/>
              <a:buNone/>
            </a:pPr>
            <a:endParaRPr sz="3200">
              <a:solidFill>
                <a:srgbClr val="FFFFFF"/>
              </a:solidFill>
              <a:latin typeface="Consolas"/>
              <a:ea typeface="Consolas"/>
              <a:cs typeface="Consolas"/>
              <a:sym typeface="Consolas"/>
            </a:endParaRPr>
          </a:p>
          <a:p>
            <a:pPr marL="0" lvl="0" indent="-69850" algn="just" rtl="0">
              <a:lnSpc>
                <a:spcPct val="108000"/>
              </a:lnSpc>
              <a:spcBef>
                <a:spcPts val="0"/>
              </a:spcBef>
              <a:buClr>
                <a:schemeClr val="dk1"/>
              </a:buClr>
              <a:buSzPct val="45833"/>
              <a:buFont typeface="Arial"/>
              <a:buNone/>
            </a:pPr>
            <a:r>
              <a:rPr lang="en-US">
                <a:solidFill>
                  <a:srgbClr val="FFFFFF"/>
                </a:solidFill>
              </a:rPr>
              <a:t>Mood represents the user’s state of emotion. Intuitively, the mood of the user may be indicative of her propensity to use sarcasm; if the user is in a bad (negative) mood, she may choose to express it in the form of a sarcastic tweet. Therefore, we gauge the user’s mood using sentiment expressed in her past tweets. However, we cannot assume that the user’s mood is encapsulated in her last n tweets.</a:t>
            </a:r>
          </a:p>
          <a:p>
            <a:pPr lv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 Sentiment	</a:t>
            </a:r>
            <a:endParaRPr lang="en-US" dirty="0"/>
          </a:p>
        </p:txBody>
      </p:sp>
      <p:sp>
        <p:nvSpPr>
          <p:cNvPr id="3" name="Content Placeholder 2"/>
          <p:cNvSpPr>
            <a:spLocks noGrp="1"/>
          </p:cNvSpPr>
          <p:nvPr>
            <p:ph idx="1"/>
          </p:nvPr>
        </p:nvSpPr>
        <p:spPr/>
        <p:txBody>
          <a:bodyPr/>
          <a:lstStyle/>
          <a:p>
            <a:r>
              <a:rPr lang="en-US" dirty="0" smtClean="0"/>
              <a:t>It is a part of sarcasm as a means of conveying emotion .</a:t>
            </a:r>
          </a:p>
          <a:p>
            <a:r>
              <a:rPr lang="en-US" dirty="0" smtClean="0"/>
              <a:t>It finds out the affect and sentiment score of each word in tweet and accordingly calculates the frequency.</a:t>
            </a:r>
          </a:p>
          <a:p>
            <a:r>
              <a:rPr lang="en-US" dirty="0" smtClean="0"/>
              <a:t>Then we calculate the </a:t>
            </a:r>
            <a:r>
              <a:rPr lang="en-US" dirty="0" err="1" smtClean="0"/>
              <a:t>avg</a:t>
            </a:r>
            <a:r>
              <a:rPr lang="en-US" dirty="0" smtClean="0"/>
              <a:t>, min , max , standard deviation ,</a:t>
            </a:r>
            <a:r>
              <a:rPr lang="en-US" dirty="0" err="1" smtClean="0"/>
              <a:t>mdian</a:t>
            </a:r>
            <a:r>
              <a:rPr lang="en-US" dirty="0" smtClean="0"/>
              <a:t> and mode.</a:t>
            </a:r>
          </a:p>
          <a:p>
            <a:r>
              <a:rPr lang="en-US" dirty="0" smtClean="0"/>
              <a:t>We also calculate the sentiment scores of the past tweets and find their probability.</a:t>
            </a:r>
          </a:p>
          <a:p>
            <a:endParaRPr lang="en-US" dirty="0"/>
          </a:p>
        </p:txBody>
      </p:sp>
    </p:spTree>
    <p:extLst>
      <p:ext uri="{BB962C8B-B14F-4D97-AF65-F5344CB8AC3E}">
        <p14:creationId xmlns:p14="http://schemas.microsoft.com/office/powerpoint/2010/main" val="3325196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of Language </a:t>
            </a:r>
            <a:endParaRPr lang="en-US" dirty="0"/>
          </a:p>
        </p:txBody>
      </p:sp>
      <p:sp>
        <p:nvSpPr>
          <p:cNvPr id="3" name="Content Placeholder 2"/>
          <p:cNvSpPr>
            <a:spLocks noGrp="1"/>
          </p:cNvSpPr>
          <p:nvPr>
            <p:ph idx="1"/>
          </p:nvPr>
        </p:nvSpPr>
        <p:spPr/>
        <p:txBody>
          <a:bodyPr/>
          <a:lstStyle/>
          <a:p>
            <a:r>
              <a:rPr lang="en-US" dirty="0" smtClean="0"/>
              <a:t>We find how adapt the persons knowledge is by using his past tweets to find out the total number of words he has used , the total number  of distinct words that he has used and their ratio.</a:t>
            </a:r>
          </a:p>
          <a:p>
            <a:r>
              <a:rPr lang="en-US" dirty="0" smtClean="0"/>
              <a:t>We also calculate the parts of speech probability distribution.</a:t>
            </a:r>
          </a:p>
        </p:txBody>
      </p:sp>
    </p:spTree>
    <p:extLst>
      <p:ext uri="{BB962C8B-B14F-4D97-AF65-F5344CB8AC3E}">
        <p14:creationId xmlns:p14="http://schemas.microsoft.com/office/powerpoint/2010/main" val="4257175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Variations	</a:t>
            </a:r>
            <a:endParaRPr lang="en-US" dirty="0"/>
          </a:p>
        </p:txBody>
      </p:sp>
      <p:sp>
        <p:nvSpPr>
          <p:cNvPr id="3" name="Content Placeholder 2"/>
          <p:cNvSpPr>
            <a:spLocks noGrp="1"/>
          </p:cNvSpPr>
          <p:nvPr>
            <p:ph idx="1"/>
          </p:nvPr>
        </p:nvSpPr>
        <p:spPr/>
        <p:txBody>
          <a:bodyPr/>
          <a:lstStyle/>
          <a:p>
            <a:r>
              <a:rPr lang="en-US" dirty="0" smtClean="0"/>
              <a:t>We find out the parts of speech tag of the first 3 words and the last 3 words.</a:t>
            </a:r>
          </a:p>
          <a:p>
            <a:r>
              <a:rPr lang="en-US" dirty="0" smtClean="0"/>
              <a:t>We include the number of hashtags present in the 3 parts of every tweet.</a:t>
            </a:r>
          </a:p>
          <a:p>
            <a:r>
              <a:rPr lang="en-US" dirty="0" smtClean="0"/>
              <a:t>We also find the position of first sentiment loaded word.</a:t>
            </a:r>
            <a:endParaRPr lang="en-US" dirty="0"/>
          </a:p>
        </p:txBody>
      </p:sp>
    </p:spTree>
    <p:extLst>
      <p:ext uri="{BB962C8B-B14F-4D97-AF65-F5344CB8AC3E}">
        <p14:creationId xmlns:p14="http://schemas.microsoft.com/office/powerpoint/2010/main" val="134832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smtClean="0"/>
              <a:t>We were able to obtain the test accuracy of approximately 71% by using the dataset that we scraped ourselves.</a:t>
            </a:r>
          </a:p>
          <a:p>
            <a:pPr marL="0" indent="0">
              <a:buNone/>
            </a:pPr>
            <a:endParaRPr lang="en-US" dirty="0" smtClean="0"/>
          </a:p>
        </p:txBody>
      </p:sp>
    </p:spTree>
    <p:extLst>
      <p:ext uri="{BB962C8B-B14F-4D97-AF65-F5344CB8AC3E}">
        <p14:creationId xmlns:p14="http://schemas.microsoft.com/office/powerpoint/2010/main" val="2441562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Shape 1394"/>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Research Paper 		</a:t>
            </a:r>
          </a:p>
        </p:txBody>
      </p:sp>
      <p:sp>
        <p:nvSpPr>
          <p:cNvPr id="1395" name="Shape 1395"/>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lt1"/>
              </a:buClr>
              <a:buSzPct val="100000"/>
              <a:buFont typeface="Arial"/>
              <a:buChar char="▪"/>
            </a:pPr>
            <a:r>
              <a:rPr lang="en-US" sz="2400" b="1" i="0" u="none" strike="noStrike" cap="none">
                <a:solidFill>
                  <a:schemeClr val="lt1"/>
                </a:solidFill>
                <a:latin typeface="Calibri"/>
                <a:ea typeface="Calibri"/>
                <a:cs typeface="Calibri"/>
                <a:sym typeface="Calibri"/>
              </a:rPr>
              <a:t>Sarcasm Detection on Twitter: A Behavioral Modeling Approach</a:t>
            </a:r>
          </a:p>
          <a:p>
            <a:pPr marL="274320" marR="0" lvl="0" indent="-274320" algn="l" rtl="0">
              <a:lnSpc>
                <a:spcPct val="90000"/>
              </a:lnSpc>
              <a:spcBef>
                <a:spcPts val="1800"/>
              </a:spcBef>
              <a:spcAft>
                <a:spcPts val="0"/>
              </a:spcAft>
              <a:buClr>
                <a:schemeClr val="lt1"/>
              </a:buClr>
              <a:buSzPct val="100000"/>
              <a:buFont typeface="Arial"/>
              <a:buChar char="▪"/>
            </a:pPr>
            <a:r>
              <a:rPr lang="en-US" sz="2400" b="1" i="0" u="none" strike="noStrike" cap="none">
                <a:solidFill>
                  <a:schemeClr val="lt1"/>
                </a:solidFill>
                <a:latin typeface="Calibri"/>
                <a:ea typeface="Calibri"/>
                <a:cs typeface="Calibri"/>
                <a:sym typeface="Calibri"/>
              </a:rPr>
              <a:t>By: </a:t>
            </a:r>
            <a:r>
              <a:rPr lang="en-US" sz="2400" b="0" i="0" u="none" strike="noStrike" cap="none">
                <a:solidFill>
                  <a:schemeClr val="lt1"/>
                </a:solidFill>
                <a:latin typeface="Calibri"/>
                <a:ea typeface="Calibri"/>
                <a:cs typeface="Calibri"/>
                <a:sym typeface="Calibri"/>
              </a:rPr>
              <a:t>Ashwin Rajadesingan, Reza Zafarani, and Huan Liu</a:t>
            </a:r>
          </a:p>
          <a:p>
            <a:pPr marL="274320" marR="0" lvl="0" indent="-274320" algn="l" rtl="0">
              <a:lnSpc>
                <a:spcPct val="90000"/>
              </a:lnSpc>
              <a:spcBef>
                <a:spcPts val="1800"/>
              </a:spcBef>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Year : Feb 2015</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Shape 1400"/>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Problem Statement	</a:t>
            </a:r>
          </a:p>
        </p:txBody>
      </p:sp>
      <p:sp>
        <p:nvSpPr>
          <p:cNvPr id="1401" name="Shape 1401"/>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buClr>
                <a:schemeClr val="lt1"/>
              </a:buClr>
              <a:buSzPct val="100000"/>
              <a:buFont typeface="Arial"/>
              <a:buChar char="▪"/>
            </a:pPr>
            <a:r>
              <a:rPr lang="en-US" sz="3600" b="0" i="0" u="none" strike="noStrike" cap="none">
                <a:solidFill>
                  <a:schemeClr val="lt1"/>
                </a:solidFill>
                <a:latin typeface="Calibri"/>
                <a:ea typeface="Calibri"/>
                <a:cs typeface="Calibri"/>
                <a:sym typeface="Calibri"/>
              </a:rPr>
              <a:t>Given an unlabeled tweet t from user U along with a set of U's past tweets T, a solution to sarcasm detection aims to automatically detect if t is sarcastic or not.</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Shape 1406"/>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What is new ?</a:t>
            </a:r>
          </a:p>
        </p:txBody>
      </p:sp>
      <p:sp>
        <p:nvSpPr>
          <p:cNvPr id="1407" name="Shape 1407"/>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Past  techniques treat sarcasm as a linguistic phenomenon, with limited emphasis on the psychological aspects of sarcasm. However, sarcasm has been extensively studied in psychological and behavioral sciences and theories explaining when, why, and how sarcasm is expressed have been established.</a:t>
            </a:r>
          </a:p>
          <a:p>
            <a:pPr marL="274320" marR="0" lvl="0" indent="-274320" algn="l" rtl="0">
              <a:lnSpc>
                <a:spcPct val="90000"/>
              </a:lnSpc>
              <a:spcBef>
                <a:spcPts val="1800"/>
              </a:spcBef>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These theories can be extended and employed to automatically detect sarcasm on Twitter</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Text Placeholder 2"/>
          <p:cNvSpPr>
            <a:spLocks noGrp="1"/>
          </p:cNvSpPr>
          <p:nvPr>
            <p:ph type="body" idx="1"/>
          </p:nvPr>
        </p:nvSpPr>
        <p:spPr/>
        <p:txBody>
          <a:bodyPr/>
          <a:lstStyle/>
          <a:p>
            <a:r>
              <a:rPr lang="en-US" dirty="0" smtClean="0"/>
              <a:t>We have extracted approximately 6000 tweets and their past 30 tweets for every user by using the twitter API in Java.</a:t>
            </a:r>
          </a:p>
          <a:p>
            <a:r>
              <a:rPr lang="en-US" dirty="0" smtClean="0"/>
              <a:t>Each file contains one current tweet followed by 30 past tweets.</a:t>
            </a:r>
          </a:p>
          <a:p>
            <a:r>
              <a:rPr lang="en-US" dirty="0" smtClean="0"/>
              <a:t>There are </a:t>
            </a:r>
            <a:r>
              <a:rPr lang="en-US" dirty="0" smtClean="0"/>
              <a:t>6000 </a:t>
            </a:r>
            <a:r>
              <a:rPr lang="en-US" dirty="0" smtClean="0"/>
              <a:t>such files, 3000 of which are for sarcastic tweets while 3000 are for normal tweets.</a:t>
            </a:r>
          </a:p>
          <a:p>
            <a:r>
              <a:rPr lang="en-US" dirty="0" smtClean="0"/>
              <a:t>The tweets with explicit mention of the word #sarcastic are treated as sarcastic tweets barring very short tweets.</a:t>
            </a:r>
          </a:p>
        </p:txBody>
      </p:sp>
    </p:spTree>
    <p:extLst>
      <p:ext uri="{BB962C8B-B14F-4D97-AF65-F5344CB8AC3E}">
        <p14:creationId xmlns:p14="http://schemas.microsoft.com/office/powerpoint/2010/main" val="14365836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Shape 1412"/>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SCUBA Framework	</a:t>
            </a:r>
          </a:p>
        </p:txBody>
      </p:sp>
      <p:sp>
        <p:nvSpPr>
          <p:cNvPr id="1413" name="Shape 1413"/>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lt1"/>
              </a:buClr>
              <a:buSzPct val="25000"/>
              <a:buFont typeface="Arial"/>
              <a:buNone/>
            </a:pPr>
            <a:r>
              <a:rPr lang="en-US" sz="2400" b="0" i="0" u="none" strike="noStrike" cap="none">
                <a:solidFill>
                  <a:schemeClr val="lt1"/>
                </a:solidFill>
                <a:latin typeface="Calibri"/>
                <a:ea typeface="Calibri"/>
                <a:cs typeface="Calibri"/>
                <a:sym typeface="Calibri"/>
              </a:rPr>
              <a:t>Sarcasm Classification Using a Behavioral modeling Approach.</a:t>
            </a:r>
          </a:p>
          <a:p>
            <a:pPr marL="0" marR="0" lvl="0" indent="0" algn="l" rtl="0">
              <a:lnSpc>
                <a:spcPct val="90000"/>
              </a:lnSpc>
              <a:spcBef>
                <a:spcPts val="1800"/>
              </a:spcBef>
              <a:spcAft>
                <a:spcPts val="0"/>
              </a:spcAft>
              <a:buClr>
                <a:schemeClr val="lt1"/>
              </a:buClr>
              <a:buSzPct val="25000"/>
              <a:buFont typeface="Arial"/>
              <a:buNone/>
            </a:pPr>
            <a:r>
              <a:rPr lang="en-US" sz="2400" b="0" i="0" u="none" strike="noStrike" cap="none">
                <a:solidFill>
                  <a:schemeClr val="lt1"/>
                </a:solidFill>
                <a:latin typeface="Calibri"/>
                <a:ea typeface="Calibri"/>
                <a:cs typeface="Calibri"/>
                <a:sym typeface="Calibri"/>
              </a:rPr>
              <a:t>SCUBA considers the user's likelihood of being a sarcastic person.</a:t>
            </a:r>
          </a:p>
          <a:p>
            <a:pPr marL="274320" marR="0" lvl="0" indent="-274320" algn="l" rtl="0">
              <a:lnSpc>
                <a:spcPct val="90000"/>
              </a:lnSpc>
              <a:spcBef>
                <a:spcPts val="1800"/>
              </a:spcBef>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This can be achieved on Twitter by analyzing the user's past tweets.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Shape 1418"/>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SCUBA Framework	</a:t>
            </a:r>
          </a:p>
        </p:txBody>
      </p:sp>
      <p:sp>
        <p:nvSpPr>
          <p:cNvPr id="1419" name="Shape 1419"/>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lt1"/>
              </a:buClr>
              <a:buSzPct val="25000"/>
              <a:buFont typeface="Arial"/>
              <a:buNone/>
            </a:pPr>
            <a:r>
              <a:rPr lang="en-US" sz="2400" b="0" i="0" u="none" strike="noStrike" cap="none">
                <a:solidFill>
                  <a:schemeClr val="lt1"/>
                </a:solidFill>
                <a:latin typeface="Calibri"/>
                <a:ea typeface="Calibri"/>
                <a:cs typeface="Calibri"/>
                <a:sym typeface="Calibri"/>
              </a:rPr>
              <a:t>Using existing research on sarcasm and our observations on Twitter sarcasm generation be characterized as one  of the following:</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Sarcasm as a contrast of sentiments</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Sarcasm as a complex form of expression</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Sarcasm as a means of conveying emotion.</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Sarcasm as a possible function of familiarity</a:t>
            </a:r>
          </a:p>
          <a:p>
            <a:pPr marL="274320" marR="0" lvl="0" indent="-274320" algn="l" rtl="0">
              <a:lnSpc>
                <a:spcPct val="90000"/>
              </a:lnSpc>
              <a:spcBef>
                <a:spcPts val="1800"/>
              </a:spcBef>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Sarcasm as a form of written expression</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Shape 1424"/>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a:solidFill>
                  <a:schemeClr val="lt1"/>
                </a:solidFill>
                <a:latin typeface="Consolas"/>
                <a:ea typeface="Consolas"/>
                <a:cs typeface="Consolas"/>
                <a:sym typeface="Consolas"/>
              </a:rPr>
              <a:t>Motivation	</a:t>
            </a:r>
          </a:p>
        </p:txBody>
      </p:sp>
      <p:sp>
        <p:nvSpPr>
          <p:cNvPr id="1425" name="Shape 1425"/>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Companies leverage this unique ecosystem to tap into public opinion on their products or services and to provide real-time customer assistance. Not surprisingly, most large companies have a social media presence and a dedicated team for marketing, after-sales service , and consumer assistance through social media.</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sarcasm or humor, in which the meaning of a message is not always obvious and explicit. This imposes an extra burden on the social media team | already inundated with customer messages | to identify these messages and respond appropriately</a:t>
            </a:r>
          </a:p>
          <a:p>
            <a:pPr marL="274320" marR="0" lvl="0" indent="-274320" algn="l" rtl="0">
              <a:lnSpc>
                <a:spcPct val="90000"/>
              </a:lnSpc>
              <a:spcBef>
                <a:spcPts val="1800"/>
              </a:spcBef>
              <a:spcAft>
                <a:spcPts val="0"/>
              </a:spcAft>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a:p>
            <a:pPr marL="274320" marR="0" lvl="0" indent="-274320" algn="l" rtl="0">
              <a:lnSpc>
                <a:spcPct val="90000"/>
              </a:lnSpc>
              <a:spcBef>
                <a:spcPts val="1800"/>
              </a:spcBef>
              <a:buClr>
                <a:schemeClr val="lt1"/>
              </a:buClr>
              <a:buSzPct val="100000"/>
              <a:buFont typeface="Arial"/>
              <a:buNone/>
            </a:pPr>
            <a:endParaRPr sz="2400" b="0" i="0" u="none" strike="noStrike" cap="none">
              <a:solidFill>
                <a:schemeClr val="lt1"/>
              </a:solidFill>
              <a:latin typeface="Calibri"/>
              <a:ea typeface="Calibri"/>
              <a:cs typeface="Calibri"/>
              <a:sym typeface="Calibri"/>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Shape 1430"/>
          <p:cNvSpPr txBox="1">
            <a:spLocks noGrp="1"/>
          </p:cNvSpPr>
          <p:nvPr>
            <p:ph type="title"/>
          </p:nvPr>
        </p:nvSpPr>
        <p:spPr>
          <a:xfrm>
            <a:off x="1522413" y="274637"/>
            <a:ext cx="9143998" cy="1020762"/>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lt1"/>
              </a:buClr>
              <a:buSzPct val="25000"/>
              <a:buFont typeface="Consolas"/>
              <a:buNone/>
            </a:pPr>
            <a:r>
              <a:rPr lang="en-US" sz="3200" b="0" i="0" u="none" strike="noStrike" cap="none" smtClean="0">
                <a:solidFill>
                  <a:schemeClr val="lt1"/>
                </a:solidFill>
                <a:latin typeface="Consolas"/>
                <a:ea typeface="Consolas"/>
                <a:cs typeface="Consolas"/>
                <a:sym typeface="Consolas"/>
              </a:rPr>
              <a:t> </a:t>
            </a:r>
            <a:r>
              <a:rPr lang="en-US" sz="3200" b="0" i="0" u="none" strike="noStrike" cap="none" dirty="0">
                <a:solidFill>
                  <a:schemeClr val="lt1"/>
                </a:solidFill>
                <a:latin typeface="Consolas"/>
                <a:ea typeface="Consolas"/>
                <a:cs typeface="Consolas"/>
                <a:sym typeface="Consolas"/>
              </a:rPr>
              <a:t>Readability</a:t>
            </a:r>
          </a:p>
        </p:txBody>
      </p:sp>
      <p:sp>
        <p:nvSpPr>
          <p:cNvPr id="1431" name="Shape 1431"/>
          <p:cNvSpPr txBox="1">
            <a:spLocks noGrp="1"/>
          </p:cNvSpPr>
          <p:nvPr>
            <p:ph type="body" idx="1"/>
          </p:nvPr>
        </p:nvSpPr>
        <p:spPr>
          <a:xfrm>
            <a:off x="1522413" y="1905000"/>
            <a:ext cx="9144000" cy="4267199"/>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Sarcasm is widely acknowledged to be hard to read and understand, we adapt standardized readability tests to measure the degree of complexity and understandability of the tweet </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Number of words , Number of syllables and polysyllables.</a:t>
            </a:r>
          </a:p>
          <a:p>
            <a:pPr marL="274320" marR="0" lvl="0" indent="-274320" algn="l" rtl="0">
              <a:lnSpc>
                <a:spcPct val="90000"/>
              </a:lnSpc>
              <a:spcBef>
                <a:spcPts val="1800"/>
              </a:spcBef>
              <a:spcAft>
                <a:spcPts val="0"/>
              </a:spcAft>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For each word in the tweet we calculate the word length  |w| and construct a word length distribution L = {li}.</a:t>
            </a:r>
          </a:p>
          <a:p>
            <a:pPr marL="274320" marR="0" lvl="0" indent="-274320" algn="l" rtl="0">
              <a:lnSpc>
                <a:spcPct val="90000"/>
              </a:lnSpc>
              <a:spcBef>
                <a:spcPts val="1800"/>
              </a:spcBef>
              <a:buClr>
                <a:schemeClr val="lt1"/>
              </a:buClr>
              <a:buSzPct val="100000"/>
              <a:buFont typeface="Arial"/>
              <a:buChar char="▪"/>
            </a:pPr>
            <a:r>
              <a:rPr lang="en-US" sz="2400" b="0" i="0" u="none" strike="noStrike" cap="none">
                <a:solidFill>
                  <a:schemeClr val="lt1"/>
                </a:solidFill>
                <a:latin typeface="Calibri"/>
                <a:ea typeface="Calibri"/>
                <a:cs typeface="Calibri"/>
                <a:sym typeface="Calibri"/>
              </a:rPr>
              <a:t>We use L to calculate  6-tuple &lt;E, Med, Mod, stddev, min(L), max(L)&gt;</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halkboard 16x9">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1217</Words>
  <Application>Microsoft Macintosh PowerPoint</Application>
  <PresentationFormat>Custom</PresentationFormat>
  <Paragraphs>80</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Chalkboard 16x9</vt:lpstr>
      <vt:lpstr>Data Mining Project  JAYATI AGGARWAL – 2013A7PS165P AYUSH KATARIA – 2013A7PS028P PRIYANSHU BAJPAI – 2013A7PS089P</vt:lpstr>
      <vt:lpstr>Research Paper   </vt:lpstr>
      <vt:lpstr>Problem Statement </vt:lpstr>
      <vt:lpstr>What is new ?</vt:lpstr>
      <vt:lpstr>Data Set</vt:lpstr>
      <vt:lpstr>SCUBA Framework </vt:lpstr>
      <vt:lpstr>SCUBA Framework </vt:lpstr>
      <vt:lpstr>Motivation </vt:lpstr>
      <vt:lpstr> Readability</vt:lpstr>
      <vt:lpstr> </vt:lpstr>
      <vt:lpstr>FRUSTRATION </vt:lpstr>
      <vt:lpstr>Continued..</vt:lpstr>
      <vt:lpstr>...</vt:lpstr>
      <vt:lpstr>Sarcasm Detection by detecting Contrasting sentiments</vt:lpstr>
      <vt:lpstr>Sarcasm Detection By detecting user’s mood</vt:lpstr>
      <vt:lpstr>Affect Sentiment </vt:lpstr>
      <vt:lpstr>Familiarity of Language </vt:lpstr>
      <vt:lpstr>Structural Variations </vt:lpstr>
      <vt:lpstr>Accuracy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  JAYATI AGGARWAL – 2013A7PS165P AYUSH KATARIA – 2013A7PS028P PRIYANSHU BAJPAI – 2013A7PS089P</dc:title>
  <cp:lastModifiedBy>priyanshu  Bajpai</cp:lastModifiedBy>
  <cp:revision>5</cp:revision>
  <dcterms:modified xsi:type="dcterms:W3CDTF">2016-04-06T12:41:43Z</dcterms:modified>
</cp:coreProperties>
</file>