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ilita One" charset="1" panose="02000000000000000000"/>
      <p:regular r:id="rId19"/>
    </p:embeddedFont>
    <p:embeddedFont>
      <p:font typeface="Poppins Bold" charset="1" panose="00000800000000000000"/>
      <p:regular r:id="rId20"/>
    </p:embeddedFont>
    <p:embeddedFont>
      <p:font typeface="Poppins" charset="1" panose="00000500000000000000"/>
      <p:regular r:id="rId21"/>
    </p:embeddedFont>
    <p:embeddedFont>
      <p:font typeface="League Spartan" charset="1" panose="00000800000000000000"/>
      <p:regular r:id="rId22"/>
    </p:embeddedFont>
    <p:embeddedFont>
      <p:font typeface="Norwester" charset="1" panose="00000506000000000000"/>
      <p:regular r:id="rId23"/>
    </p:embeddedFont>
    <p:embeddedFont>
      <p:font typeface="Baloo" charset="1" panose="03080902040302020200"/>
      <p:regular r:id="rId24"/>
    </p:embeddedFont>
    <p:embeddedFont>
      <p:font typeface="Canva Sans Bold" charset="1" panose="020B0803030501040103"/>
      <p:regular r:id="rId25"/>
    </p:embeddedFont>
    <p:embeddedFont>
      <p:font typeface="Arimo" charset="1" panose="020B0604020202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60.png" Type="http://schemas.openxmlformats.org/officeDocument/2006/relationships/image"/><Relationship Id="rId5" Target="../media/image61.svg" Type="http://schemas.openxmlformats.org/officeDocument/2006/relationships/image"/><Relationship Id="rId6" Target="https://docs.google.com/document/d/16yhCMC3rUK1BajkGnp0COPW4I09iADXiPK6Dr1_ApEE/edit?usp=sharing" TargetMode="External" Type="http://schemas.openxmlformats.org/officeDocument/2006/relationships/hyperlink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https://www.thencri.org/glossary/eloreta/" TargetMode="External" Type="http://schemas.openxmlformats.org/officeDocument/2006/relationships/hyperlink"/><Relationship Id="rId5" Target="https://pdfs.semanticscholar.org/b5f7/095bae46986a142c93f2890e6ce33624522c.pdf" TargetMode="External" Type="http://schemas.openxmlformats.org/officeDocument/2006/relationships/hyperlink"/><Relationship Id="rId6" Target="https://www.ti.com/lit/ab/sbaa556/sbaa556.pdf?ts=1750388805977&amp;ref_url=https%253A%252F%252Fwww.google.com%252F" TargetMode="External" Type="http://schemas.openxmlformats.org/officeDocument/2006/relationships/hyperlink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14" Target="../media/image20.png" Type="http://schemas.openxmlformats.org/officeDocument/2006/relationships/image"/><Relationship Id="rId15" Target="../media/image21.svg" Type="http://schemas.openxmlformats.org/officeDocument/2006/relationships/image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36.png" Type="http://schemas.openxmlformats.org/officeDocument/2006/relationships/image"/><Relationship Id="rId12" Target="../media/image37.sv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jpeg" Type="http://schemas.openxmlformats.org/officeDocument/2006/relationships/image"/><Relationship Id="rId5" Target="../media/image45.pn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6.jpe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jpeg" Type="http://schemas.openxmlformats.org/officeDocument/2006/relationships/image"/><Relationship Id="rId5" Target="../media/image52.png" Type="http://schemas.openxmlformats.org/officeDocument/2006/relationships/image"/><Relationship Id="rId6" Target="../media/image53.png" Type="http://schemas.openxmlformats.org/officeDocument/2006/relationships/image"/><Relationship Id="rId7" Target="../media/image54.png" Type="http://schemas.openxmlformats.org/officeDocument/2006/relationships/image"/><Relationship Id="rId8" Target="../media/image55.png" Type="http://schemas.openxmlformats.org/officeDocument/2006/relationships/image"/><Relationship Id="rId9" Target="../media/image5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87459" y="649185"/>
            <a:ext cx="22190880" cy="100150"/>
            <a:chOff x="0" y="0"/>
            <a:chExt cx="5830341" cy="263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30341" cy="26313"/>
            </a:xfrm>
            <a:custGeom>
              <a:avLst/>
              <a:gdLst/>
              <a:ahLst/>
              <a:cxnLst/>
              <a:rect r="r" b="b" t="t" l="l"/>
              <a:pathLst>
                <a:path h="26313" w="5830341">
                  <a:moveTo>
                    <a:pt x="5627141" y="0"/>
                  </a:moveTo>
                  <a:lnTo>
                    <a:pt x="0" y="0"/>
                  </a:lnTo>
                  <a:lnTo>
                    <a:pt x="203200" y="26313"/>
                  </a:lnTo>
                  <a:lnTo>
                    <a:pt x="5830341" y="26313"/>
                  </a:lnTo>
                  <a:lnTo>
                    <a:pt x="5627141" y="0"/>
                  </a:lnTo>
                  <a:close/>
                </a:path>
              </a:pathLst>
            </a:custGeom>
            <a:solidFill>
              <a:srgbClr val="FB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28575"/>
              <a:ext cx="5627141" cy="54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81405" y="-924335"/>
            <a:ext cx="4297955" cy="14638072"/>
            <a:chOff x="0" y="0"/>
            <a:chExt cx="1131972" cy="38552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1972" cy="3855295"/>
            </a:xfrm>
            <a:custGeom>
              <a:avLst/>
              <a:gdLst/>
              <a:ahLst/>
              <a:cxnLst/>
              <a:rect r="r" b="b" t="t" l="l"/>
              <a:pathLst>
                <a:path h="3855295" w="1131972">
                  <a:moveTo>
                    <a:pt x="0" y="0"/>
                  </a:moveTo>
                  <a:lnTo>
                    <a:pt x="1131972" y="0"/>
                  </a:lnTo>
                  <a:lnTo>
                    <a:pt x="1131972" y="3855295"/>
                  </a:lnTo>
                  <a:lnTo>
                    <a:pt x="0" y="385529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31972" cy="3893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81405" y="7412024"/>
            <a:ext cx="4297955" cy="14638072"/>
            <a:chOff x="0" y="0"/>
            <a:chExt cx="1131972" cy="38552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31972" cy="3855295"/>
            </a:xfrm>
            <a:custGeom>
              <a:avLst/>
              <a:gdLst/>
              <a:ahLst/>
              <a:cxnLst/>
              <a:rect r="r" b="b" t="t" l="l"/>
              <a:pathLst>
                <a:path h="3855295" w="1131972">
                  <a:moveTo>
                    <a:pt x="0" y="0"/>
                  </a:moveTo>
                  <a:lnTo>
                    <a:pt x="1131972" y="0"/>
                  </a:lnTo>
                  <a:lnTo>
                    <a:pt x="1131972" y="3855295"/>
                  </a:lnTo>
                  <a:lnTo>
                    <a:pt x="0" y="3855295"/>
                  </a:lnTo>
                  <a:close/>
                </a:path>
              </a:pathLst>
            </a:custGeom>
            <a:solidFill>
              <a:srgbClr val="EFA63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31972" cy="3893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024618" y="4722680"/>
            <a:ext cx="3782700" cy="378270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lnTo>
                    <a:pt x="0" y="6350000"/>
                  </a:lnTo>
                  <a:cubicBezTo>
                    <a:pt x="3506470" y="6350000"/>
                    <a:pt x="6350000" y="3506470"/>
                    <a:pt x="6350000" y="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2954" t="0" r="-378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0589328" y="1282734"/>
            <a:ext cx="3971561" cy="3971561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6350000"/>
                  </a:moveTo>
                  <a:lnTo>
                    <a:pt x="6350000" y="6350000"/>
                  </a:lnTo>
                  <a:lnTo>
                    <a:pt x="6350000" y="0"/>
                  </a:lnTo>
                  <a:cubicBezTo>
                    <a:pt x="2843530" y="0"/>
                    <a:pt x="0" y="2843530"/>
                    <a:pt x="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0992861" y="5254295"/>
            <a:ext cx="3031756" cy="3031756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602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4560889" y="1603656"/>
            <a:ext cx="2909220" cy="3119024"/>
            <a:chOff x="0" y="0"/>
            <a:chExt cx="6350000" cy="680794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807941"/>
            </a:xfrm>
            <a:custGeom>
              <a:avLst/>
              <a:gdLst/>
              <a:ahLst/>
              <a:cxnLst/>
              <a:rect r="r" b="b" t="t" l="l"/>
              <a:pathLst>
                <a:path h="6807941" w="6350000">
                  <a:moveTo>
                    <a:pt x="0" y="0"/>
                  </a:moveTo>
                  <a:lnTo>
                    <a:pt x="0" y="6807941"/>
                  </a:lnTo>
                  <a:lnTo>
                    <a:pt x="6350000" y="6807941"/>
                  </a:lnTo>
                  <a:cubicBezTo>
                    <a:pt x="6350000" y="3048596"/>
                    <a:pt x="3506470" y="0"/>
                    <a:pt x="0" y="0"/>
                  </a:cubicBezTo>
                  <a:close/>
                </a:path>
              </a:pathLst>
            </a:custGeom>
            <a:solidFill>
              <a:srgbClr val="F8DC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3183092" y="3861631"/>
            <a:ext cx="2094582" cy="20945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3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3797971" y="4476510"/>
            <a:ext cx="864824" cy="864824"/>
          </a:xfrm>
          <a:custGeom>
            <a:avLst/>
            <a:gdLst/>
            <a:ahLst/>
            <a:cxnLst/>
            <a:rect r="r" b="b" t="t" l="l"/>
            <a:pathLst>
              <a:path h="864824" w="864824">
                <a:moveTo>
                  <a:pt x="0" y="0"/>
                </a:moveTo>
                <a:lnTo>
                  <a:pt x="864824" y="0"/>
                </a:lnTo>
                <a:lnTo>
                  <a:pt x="864824" y="864824"/>
                </a:lnTo>
                <a:lnTo>
                  <a:pt x="0" y="8648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3020859" y="452238"/>
            <a:ext cx="10577325" cy="1837998"/>
          </a:xfrm>
          <a:custGeom>
            <a:avLst/>
            <a:gdLst/>
            <a:ahLst/>
            <a:cxnLst/>
            <a:rect r="r" b="b" t="t" l="l"/>
            <a:pathLst>
              <a:path h="1837998" w="10577325">
                <a:moveTo>
                  <a:pt x="0" y="0"/>
                </a:moveTo>
                <a:lnTo>
                  <a:pt x="10577325" y="0"/>
                </a:lnTo>
                <a:lnTo>
                  <a:pt x="10577325" y="1837997"/>
                </a:lnTo>
                <a:lnTo>
                  <a:pt x="0" y="1837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149764" y="5956213"/>
            <a:ext cx="4342797" cy="4114800"/>
          </a:xfrm>
          <a:custGeom>
            <a:avLst/>
            <a:gdLst/>
            <a:ahLst/>
            <a:cxnLst/>
            <a:rect r="r" b="b" t="t" l="l"/>
            <a:pathLst>
              <a:path h="4114800" w="4342797">
                <a:moveTo>
                  <a:pt x="0" y="0"/>
                </a:moveTo>
                <a:lnTo>
                  <a:pt x="4342797" y="0"/>
                </a:lnTo>
                <a:lnTo>
                  <a:pt x="43427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67460" y="3393737"/>
            <a:ext cx="10418958" cy="169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560"/>
              </a:lnSpc>
            </a:pPr>
            <a:r>
              <a:rPr lang="en-US" sz="13222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DisTracker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6052623"/>
            <a:ext cx="2763322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GROUP 19 :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8611" y="6897243"/>
            <a:ext cx="2956203" cy="311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Manvitha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Akhila 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Nitisha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Anshu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Shruthi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186" y="369802"/>
            <a:ext cx="883439" cy="898670"/>
          </a:xfrm>
          <a:custGeom>
            <a:avLst/>
            <a:gdLst/>
            <a:ahLst/>
            <a:cxnLst/>
            <a:rect r="r" b="b" t="t" l="l"/>
            <a:pathLst>
              <a:path h="898670" w="883439">
                <a:moveTo>
                  <a:pt x="0" y="0"/>
                </a:moveTo>
                <a:lnTo>
                  <a:pt x="883439" y="0"/>
                </a:lnTo>
                <a:lnTo>
                  <a:pt x="883439" y="898670"/>
                </a:lnTo>
                <a:lnTo>
                  <a:pt x="0" y="89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89186" y="3719565"/>
            <a:ext cx="17898814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20106" y="1576438"/>
            <a:ext cx="3663691" cy="3933830"/>
            <a:chOff x="0" y="0"/>
            <a:chExt cx="964923" cy="10360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64923" cy="1036070"/>
            </a:xfrm>
            <a:custGeom>
              <a:avLst/>
              <a:gdLst/>
              <a:ahLst/>
              <a:cxnLst/>
              <a:rect r="r" b="b" t="t" l="l"/>
              <a:pathLst>
                <a:path h="1036070" w="964923">
                  <a:moveTo>
                    <a:pt x="103544" y="0"/>
                  </a:moveTo>
                  <a:lnTo>
                    <a:pt x="861378" y="0"/>
                  </a:lnTo>
                  <a:cubicBezTo>
                    <a:pt x="918564" y="0"/>
                    <a:pt x="964923" y="46358"/>
                    <a:pt x="964923" y="103544"/>
                  </a:cubicBezTo>
                  <a:lnTo>
                    <a:pt x="964923" y="932526"/>
                  </a:lnTo>
                  <a:cubicBezTo>
                    <a:pt x="964923" y="989712"/>
                    <a:pt x="918564" y="1036070"/>
                    <a:pt x="861378" y="1036070"/>
                  </a:cubicBezTo>
                  <a:lnTo>
                    <a:pt x="103544" y="1036070"/>
                  </a:lnTo>
                  <a:cubicBezTo>
                    <a:pt x="46358" y="1036070"/>
                    <a:pt x="0" y="989712"/>
                    <a:pt x="0" y="932526"/>
                  </a:cubicBezTo>
                  <a:lnTo>
                    <a:pt x="0" y="103544"/>
                  </a:lnTo>
                  <a:cubicBezTo>
                    <a:pt x="0" y="46358"/>
                    <a:pt x="46358" y="0"/>
                    <a:pt x="103544" y="0"/>
                  </a:cubicBezTo>
                  <a:close/>
                </a:path>
              </a:pathLst>
            </a:custGeom>
            <a:solidFill>
              <a:srgbClr val="A7887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64923" cy="107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281728" y="1576438"/>
            <a:ext cx="3663691" cy="3933830"/>
            <a:chOff x="0" y="0"/>
            <a:chExt cx="964923" cy="10360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4923" cy="1036070"/>
            </a:xfrm>
            <a:custGeom>
              <a:avLst/>
              <a:gdLst/>
              <a:ahLst/>
              <a:cxnLst/>
              <a:rect r="r" b="b" t="t" l="l"/>
              <a:pathLst>
                <a:path h="1036070" w="964923">
                  <a:moveTo>
                    <a:pt x="103544" y="0"/>
                  </a:moveTo>
                  <a:lnTo>
                    <a:pt x="861378" y="0"/>
                  </a:lnTo>
                  <a:cubicBezTo>
                    <a:pt x="918564" y="0"/>
                    <a:pt x="964923" y="46358"/>
                    <a:pt x="964923" y="103544"/>
                  </a:cubicBezTo>
                  <a:lnTo>
                    <a:pt x="964923" y="932526"/>
                  </a:lnTo>
                  <a:cubicBezTo>
                    <a:pt x="964923" y="989712"/>
                    <a:pt x="918564" y="1036070"/>
                    <a:pt x="861378" y="1036070"/>
                  </a:cubicBezTo>
                  <a:lnTo>
                    <a:pt x="103544" y="1036070"/>
                  </a:lnTo>
                  <a:cubicBezTo>
                    <a:pt x="46358" y="1036070"/>
                    <a:pt x="0" y="989712"/>
                    <a:pt x="0" y="932526"/>
                  </a:cubicBezTo>
                  <a:lnTo>
                    <a:pt x="0" y="103544"/>
                  </a:lnTo>
                  <a:cubicBezTo>
                    <a:pt x="0" y="46358"/>
                    <a:pt x="46358" y="0"/>
                    <a:pt x="103544" y="0"/>
                  </a:cubicBezTo>
                  <a:close/>
                </a:path>
              </a:pathLst>
            </a:custGeom>
            <a:solidFill>
              <a:srgbClr val="EFA63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64923" cy="107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05381" y="1576438"/>
            <a:ext cx="3663691" cy="3933830"/>
            <a:chOff x="0" y="0"/>
            <a:chExt cx="964923" cy="1036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4923" cy="1036070"/>
            </a:xfrm>
            <a:custGeom>
              <a:avLst/>
              <a:gdLst/>
              <a:ahLst/>
              <a:cxnLst/>
              <a:rect r="r" b="b" t="t" l="l"/>
              <a:pathLst>
                <a:path h="1036070" w="964923">
                  <a:moveTo>
                    <a:pt x="103544" y="0"/>
                  </a:moveTo>
                  <a:lnTo>
                    <a:pt x="861378" y="0"/>
                  </a:lnTo>
                  <a:cubicBezTo>
                    <a:pt x="918564" y="0"/>
                    <a:pt x="964923" y="46358"/>
                    <a:pt x="964923" y="103544"/>
                  </a:cubicBezTo>
                  <a:lnTo>
                    <a:pt x="964923" y="932526"/>
                  </a:lnTo>
                  <a:cubicBezTo>
                    <a:pt x="964923" y="989712"/>
                    <a:pt x="918564" y="1036070"/>
                    <a:pt x="861378" y="1036070"/>
                  </a:cubicBezTo>
                  <a:lnTo>
                    <a:pt x="103544" y="1036070"/>
                  </a:lnTo>
                  <a:cubicBezTo>
                    <a:pt x="46358" y="1036070"/>
                    <a:pt x="0" y="989712"/>
                    <a:pt x="0" y="932526"/>
                  </a:cubicBezTo>
                  <a:lnTo>
                    <a:pt x="0" y="103544"/>
                  </a:lnTo>
                  <a:cubicBezTo>
                    <a:pt x="0" y="46358"/>
                    <a:pt x="46358" y="0"/>
                    <a:pt x="103544" y="0"/>
                  </a:cubicBezTo>
                  <a:close/>
                </a:path>
              </a:pathLst>
            </a:custGeom>
            <a:solidFill>
              <a:srgbClr val="A7887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4923" cy="107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022221" y="1462456"/>
            <a:ext cx="3663691" cy="3933830"/>
            <a:chOff x="0" y="0"/>
            <a:chExt cx="964923" cy="10360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64923" cy="1036070"/>
            </a:xfrm>
            <a:custGeom>
              <a:avLst/>
              <a:gdLst/>
              <a:ahLst/>
              <a:cxnLst/>
              <a:rect r="r" b="b" t="t" l="l"/>
              <a:pathLst>
                <a:path h="1036070" w="964923">
                  <a:moveTo>
                    <a:pt x="103544" y="0"/>
                  </a:moveTo>
                  <a:lnTo>
                    <a:pt x="861378" y="0"/>
                  </a:lnTo>
                  <a:cubicBezTo>
                    <a:pt x="918564" y="0"/>
                    <a:pt x="964923" y="46358"/>
                    <a:pt x="964923" y="103544"/>
                  </a:cubicBezTo>
                  <a:lnTo>
                    <a:pt x="964923" y="932526"/>
                  </a:lnTo>
                  <a:cubicBezTo>
                    <a:pt x="964923" y="989712"/>
                    <a:pt x="918564" y="1036070"/>
                    <a:pt x="861378" y="1036070"/>
                  </a:cubicBezTo>
                  <a:lnTo>
                    <a:pt x="103544" y="1036070"/>
                  </a:lnTo>
                  <a:cubicBezTo>
                    <a:pt x="46358" y="1036070"/>
                    <a:pt x="0" y="989712"/>
                    <a:pt x="0" y="932526"/>
                  </a:cubicBezTo>
                  <a:lnTo>
                    <a:pt x="0" y="103544"/>
                  </a:lnTo>
                  <a:cubicBezTo>
                    <a:pt x="0" y="46358"/>
                    <a:pt x="46358" y="0"/>
                    <a:pt x="103544" y="0"/>
                  </a:cubicBezTo>
                  <a:close/>
                </a:path>
              </a:pathLst>
            </a:custGeom>
            <a:solidFill>
              <a:srgbClr val="EFA63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64923" cy="107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389186" y="8270932"/>
            <a:ext cx="13549348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966925" y="5976992"/>
            <a:ext cx="3663691" cy="3933830"/>
            <a:chOff x="0" y="0"/>
            <a:chExt cx="964923" cy="10360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64923" cy="1036070"/>
            </a:xfrm>
            <a:custGeom>
              <a:avLst/>
              <a:gdLst/>
              <a:ahLst/>
              <a:cxnLst/>
              <a:rect r="r" b="b" t="t" l="l"/>
              <a:pathLst>
                <a:path h="1036070" w="964923">
                  <a:moveTo>
                    <a:pt x="103544" y="0"/>
                  </a:moveTo>
                  <a:lnTo>
                    <a:pt x="861378" y="0"/>
                  </a:lnTo>
                  <a:cubicBezTo>
                    <a:pt x="918564" y="0"/>
                    <a:pt x="964923" y="46358"/>
                    <a:pt x="964923" y="103544"/>
                  </a:cubicBezTo>
                  <a:lnTo>
                    <a:pt x="964923" y="932526"/>
                  </a:lnTo>
                  <a:cubicBezTo>
                    <a:pt x="964923" y="989712"/>
                    <a:pt x="918564" y="1036070"/>
                    <a:pt x="861378" y="1036070"/>
                  </a:cubicBezTo>
                  <a:lnTo>
                    <a:pt x="103544" y="1036070"/>
                  </a:lnTo>
                  <a:cubicBezTo>
                    <a:pt x="46358" y="1036070"/>
                    <a:pt x="0" y="989712"/>
                    <a:pt x="0" y="932526"/>
                  </a:cubicBezTo>
                  <a:lnTo>
                    <a:pt x="0" y="103544"/>
                  </a:lnTo>
                  <a:cubicBezTo>
                    <a:pt x="0" y="46358"/>
                    <a:pt x="46358" y="0"/>
                    <a:pt x="103544" y="0"/>
                  </a:cubicBezTo>
                  <a:close/>
                </a:path>
              </a:pathLst>
            </a:custGeom>
            <a:solidFill>
              <a:srgbClr val="EFA63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64923" cy="107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281728" y="5976992"/>
            <a:ext cx="3663691" cy="3933830"/>
            <a:chOff x="0" y="0"/>
            <a:chExt cx="964923" cy="10360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64923" cy="1036070"/>
            </a:xfrm>
            <a:custGeom>
              <a:avLst/>
              <a:gdLst/>
              <a:ahLst/>
              <a:cxnLst/>
              <a:rect r="r" b="b" t="t" l="l"/>
              <a:pathLst>
                <a:path h="1036070" w="964923">
                  <a:moveTo>
                    <a:pt x="103544" y="0"/>
                  </a:moveTo>
                  <a:lnTo>
                    <a:pt x="861378" y="0"/>
                  </a:lnTo>
                  <a:cubicBezTo>
                    <a:pt x="918564" y="0"/>
                    <a:pt x="964923" y="46358"/>
                    <a:pt x="964923" y="103544"/>
                  </a:cubicBezTo>
                  <a:lnTo>
                    <a:pt x="964923" y="932526"/>
                  </a:lnTo>
                  <a:cubicBezTo>
                    <a:pt x="964923" y="989712"/>
                    <a:pt x="918564" y="1036070"/>
                    <a:pt x="861378" y="1036070"/>
                  </a:cubicBezTo>
                  <a:lnTo>
                    <a:pt x="103544" y="1036070"/>
                  </a:lnTo>
                  <a:cubicBezTo>
                    <a:pt x="46358" y="1036070"/>
                    <a:pt x="0" y="989712"/>
                    <a:pt x="0" y="932526"/>
                  </a:cubicBezTo>
                  <a:lnTo>
                    <a:pt x="0" y="103544"/>
                  </a:lnTo>
                  <a:cubicBezTo>
                    <a:pt x="0" y="46358"/>
                    <a:pt x="46358" y="0"/>
                    <a:pt x="103544" y="0"/>
                  </a:cubicBezTo>
                  <a:close/>
                </a:path>
              </a:pathLst>
            </a:custGeom>
            <a:solidFill>
              <a:srgbClr val="A7887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64923" cy="107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58305" y="5976992"/>
            <a:ext cx="3663691" cy="3933830"/>
            <a:chOff x="0" y="0"/>
            <a:chExt cx="964923" cy="103607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64923" cy="1036070"/>
            </a:xfrm>
            <a:custGeom>
              <a:avLst/>
              <a:gdLst/>
              <a:ahLst/>
              <a:cxnLst/>
              <a:rect r="r" b="b" t="t" l="l"/>
              <a:pathLst>
                <a:path h="1036070" w="964923">
                  <a:moveTo>
                    <a:pt x="103544" y="0"/>
                  </a:moveTo>
                  <a:lnTo>
                    <a:pt x="861378" y="0"/>
                  </a:lnTo>
                  <a:cubicBezTo>
                    <a:pt x="918564" y="0"/>
                    <a:pt x="964923" y="46358"/>
                    <a:pt x="964923" y="103544"/>
                  </a:cubicBezTo>
                  <a:lnTo>
                    <a:pt x="964923" y="932526"/>
                  </a:lnTo>
                  <a:cubicBezTo>
                    <a:pt x="964923" y="989712"/>
                    <a:pt x="918564" y="1036070"/>
                    <a:pt x="861378" y="1036070"/>
                  </a:cubicBezTo>
                  <a:lnTo>
                    <a:pt x="103544" y="1036070"/>
                  </a:lnTo>
                  <a:cubicBezTo>
                    <a:pt x="46358" y="1036070"/>
                    <a:pt x="0" y="989712"/>
                    <a:pt x="0" y="932526"/>
                  </a:cubicBezTo>
                  <a:lnTo>
                    <a:pt x="0" y="103544"/>
                  </a:lnTo>
                  <a:cubicBezTo>
                    <a:pt x="0" y="46358"/>
                    <a:pt x="46358" y="0"/>
                    <a:pt x="103544" y="0"/>
                  </a:cubicBezTo>
                  <a:close/>
                </a:path>
              </a:pathLst>
            </a:custGeom>
            <a:solidFill>
              <a:srgbClr val="EFA63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64923" cy="107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6" id="26"/>
          <p:cNvSpPr/>
          <p:nvPr/>
        </p:nvSpPr>
        <p:spPr>
          <a:xfrm flipH="true">
            <a:off x="389186" y="3719565"/>
            <a:ext cx="0" cy="4551367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3697135" y="7924857"/>
            <a:ext cx="887239" cy="558154"/>
          </a:xfrm>
          <a:custGeom>
            <a:avLst/>
            <a:gdLst/>
            <a:ahLst/>
            <a:cxnLst/>
            <a:rect r="r" b="b" t="t" l="l"/>
            <a:pathLst>
              <a:path h="558154" w="887239">
                <a:moveTo>
                  <a:pt x="0" y="0"/>
                </a:moveTo>
                <a:lnTo>
                  <a:pt x="887239" y="0"/>
                </a:lnTo>
                <a:lnTo>
                  <a:pt x="887239" y="558154"/>
                </a:lnTo>
                <a:lnTo>
                  <a:pt x="0" y="5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615126" y="376384"/>
            <a:ext cx="1252180" cy="903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  <a:spcBef>
                <a:spcPct val="0"/>
              </a:spcBef>
            </a:pPr>
            <a:r>
              <a:rPr lang="en-US" sz="5303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TEST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241194" y="1682194"/>
            <a:ext cx="844674" cy="104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EDA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85975" y="2363210"/>
            <a:ext cx="3792965" cy="247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ry vs Wet skin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Meditation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Stress test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Integration with mcu - Connect with analog input pin in mcu and a basic test code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596782" y="1682194"/>
            <a:ext cx="804982" cy="52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HRV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17090" y="2278115"/>
            <a:ext cx="3792965" cy="247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Exercise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Deep breathing 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Integration with mcu - Install SparkFun MAX3010x library (works for both MAX30102/03)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Run Example code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467256" y="1682194"/>
            <a:ext cx="3994065" cy="104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ONBOARD 3 AXIS ACCELEROMETER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05381" y="3159177"/>
            <a:ext cx="3792965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Still Test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Tilting Test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Tap or Shake Test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66925" y="7207307"/>
            <a:ext cx="3792965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Testing the Vibratory Motor Separately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Testing Sensor-to-Motor Integration via code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65826" y="6253993"/>
            <a:ext cx="3994065" cy="52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MOTOR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5340312" y="1682194"/>
            <a:ext cx="989409" cy="52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MCU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938534" y="2278115"/>
            <a:ext cx="3792965" cy="282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Blink Test (Arduino IDE)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BLE Test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I2C Test for Onboard Sensors (IMU)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MPU6886 IMU Sensor Test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UART/Serial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Storage/Upload</a:t>
            </a:r>
          </a:p>
          <a:p>
            <a:pPr algn="l">
              <a:lnSpc>
                <a:spcPts val="2799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5116541" y="6253993"/>
            <a:ext cx="3994065" cy="52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TINYML MODEL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217090" y="7207307"/>
            <a:ext cx="3792965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Input feature validation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Distraction classification test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False positive rate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96380" y="6253993"/>
            <a:ext cx="3994065" cy="104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ENVIRONMENTAL ROBUSTNESS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758305" y="7559732"/>
            <a:ext cx="3792965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Temperature variation</a:t>
            </a:r>
          </a:p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Sweat simulation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312985" y="6215894"/>
            <a:ext cx="3994065" cy="104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LINK FOR TESTING CODES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965709" y="7384461"/>
            <a:ext cx="2765790" cy="213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u="sng">
                <a:solidFill>
                  <a:srgbClr val="040606"/>
                </a:solidFill>
                <a:latin typeface="Poppins"/>
                <a:ea typeface="Poppins"/>
                <a:cs typeface="Poppins"/>
                <a:sym typeface="Poppins"/>
                <a:hlinkClick r:id="rId6" tooltip="https://docs.google.com/document/d/16yhCMC3rUK1BajkGnp0COPW4I09iADXiPK6Dr1_ApEE/edit?usp=sharing"/>
              </a:rPr>
              <a:t>https://docs.google.com/document/d/16yhCMC3rUK1BajkGnp0COPW4I09iADXiPK6Dr1_ApEE/edit?usp=sharing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-11060771" y="-166850"/>
            <a:ext cx="11232602" cy="14529294"/>
            <a:chOff x="0" y="0"/>
            <a:chExt cx="2958381" cy="382664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958381" cy="3826645"/>
            </a:xfrm>
            <a:custGeom>
              <a:avLst/>
              <a:gdLst/>
              <a:ahLst/>
              <a:cxnLst/>
              <a:rect r="r" b="b" t="t" l="l"/>
              <a:pathLst>
                <a:path h="3826645" w="2958381">
                  <a:moveTo>
                    <a:pt x="0" y="0"/>
                  </a:moveTo>
                  <a:lnTo>
                    <a:pt x="2958381" y="0"/>
                  </a:lnTo>
                  <a:lnTo>
                    <a:pt x="2958381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2958381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8049875" y="-1348280"/>
            <a:ext cx="12203421" cy="14529294"/>
            <a:chOff x="0" y="0"/>
            <a:chExt cx="3214070" cy="382664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214070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4070">
                  <a:moveTo>
                    <a:pt x="0" y="0"/>
                  </a:moveTo>
                  <a:lnTo>
                    <a:pt x="3214070" y="0"/>
                  </a:lnTo>
                  <a:lnTo>
                    <a:pt x="3214070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3214070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-717842" y="-1284153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5"/>
                </a:lnTo>
                <a:lnTo>
                  <a:pt x="0" y="47109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5400000">
            <a:off x="15330708" y="-642415"/>
            <a:ext cx="3912026" cy="3912026"/>
          </a:xfrm>
          <a:custGeom>
            <a:avLst/>
            <a:gdLst/>
            <a:ahLst/>
            <a:cxnLst/>
            <a:rect r="r" b="b" t="t" l="l"/>
            <a:pathLst>
              <a:path h="3912026" w="3912026">
                <a:moveTo>
                  <a:pt x="0" y="0"/>
                </a:moveTo>
                <a:lnTo>
                  <a:pt x="3912026" y="0"/>
                </a:lnTo>
                <a:lnTo>
                  <a:pt x="3912026" y="3912026"/>
                </a:lnTo>
                <a:lnTo>
                  <a:pt x="0" y="39120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-5400000">
            <a:off x="-717842" y="7054894"/>
            <a:ext cx="4399091" cy="4399091"/>
          </a:xfrm>
          <a:custGeom>
            <a:avLst/>
            <a:gdLst/>
            <a:ahLst/>
            <a:cxnLst/>
            <a:rect r="r" b="b" t="t" l="l"/>
            <a:pathLst>
              <a:path h="4399091" w="4399091">
                <a:moveTo>
                  <a:pt x="0" y="0"/>
                </a:moveTo>
                <a:lnTo>
                  <a:pt x="4399091" y="0"/>
                </a:lnTo>
                <a:lnTo>
                  <a:pt x="4399091" y="4399091"/>
                </a:lnTo>
                <a:lnTo>
                  <a:pt x="0" y="43990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-10800000">
            <a:off x="14860599" y="7263645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1776" y="180340"/>
            <a:ext cx="778019" cy="914400"/>
          </a:xfrm>
          <a:custGeom>
            <a:avLst/>
            <a:gdLst/>
            <a:ahLst/>
            <a:cxnLst/>
            <a:rect r="r" b="b" t="t" l="l"/>
            <a:pathLst>
              <a:path h="914400" w="778019">
                <a:moveTo>
                  <a:pt x="0" y="0"/>
                </a:moveTo>
                <a:lnTo>
                  <a:pt x="778019" y="0"/>
                </a:lnTo>
                <a:lnTo>
                  <a:pt x="778019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2893" y="46990"/>
            <a:ext cx="381464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63279"/>
            <a:ext cx="10357321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4" tooltip="https://www.thencri.org/glossary/eloreta/"/>
              </a:rPr>
              <a:t>https://www.thencri.org/glossary/eloreta/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84201"/>
            <a:ext cx="14319601" cy="14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1"/>
              </a:lnSpc>
            </a:pPr>
            <a:r>
              <a:rPr lang="en-US" sz="4058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5" tooltip="https://pdfs.semanticscholar.org/b5f7/095bae46986a142c93f2890e6ce33624522c.pdf"/>
              </a:rPr>
              <a:t>https://pdfs.semanticscholar.org/b5f7/095bae46986a142c93f2890e6ce33624522c.pdf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786" y="2597823"/>
            <a:ext cx="12740702" cy="191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5"/>
              </a:lnSpc>
            </a:pPr>
            <a:r>
              <a:rPr lang="en-US" sz="361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tooltip="https://www.ti.com/lit/ab/sbaa556/sbaa556.pdf?ts=1750388805977&amp;ref_url=https%253A%252F%252Fwww.google.com%252F"/>
              </a:rPr>
              <a:t>https://www.ti.com/lit/ab/sbaa556/sbaa556.pdf?ts=1750388805977&amp;ref_url=https%253A%252F%252Fwww.google.com%252F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8049875" y="-1348280"/>
            <a:ext cx="12203421" cy="14529294"/>
            <a:chOff x="0" y="0"/>
            <a:chExt cx="3214070" cy="38266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14070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4070">
                  <a:moveTo>
                    <a:pt x="0" y="0"/>
                  </a:moveTo>
                  <a:lnTo>
                    <a:pt x="3214070" y="0"/>
                  </a:lnTo>
                  <a:lnTo>
                    <a:pt x="3214070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214070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11060771" y="-166850"/>
            <a:ext cx="11232602" cy="14529294"/>
            <a:chOff x="0" y="0"/>
            <a:chExt cx="2958381" cy="38266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58381" cy="3826645"/>
            </a:xfrm>
            <a:custGeom>
              <a:avLst/>
              <a:gdLst/>
              <a:ahLst/>
              <a:cxnLst/>
              <a:rect r="r" b="b" t="t" l="l"/>
              <a:pathLst>
                <a:path h="3826645" w="2958381">
                  <a:moveTo>
                    <a:pt x="0" y="0"/>
                  </a:moveTo>
                  <a:lnTo>
                    <a:pt x="2958381" y="0"/>
                  </a:lnTo>
                  <a:lnTo>
                    <a:pt x="2958381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58381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10800000">
            <a:off x="14860599" y="7263645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15330708" y="-642415"/>
            <a:ext cx="3912026" cy="3912026"/>
          </a:xfrm>
          <a:custGeom>
            <a:avLst/>
            <a:gdLst/>
            <a:ahLst/>
            <a:cxnLst/>
            <a:rect r="r" b="b" t="t" l="l"/>
            <a:pathLst>
              <a:path h="3912026" w="3912026">
                <a:moveTo>
                  <a:pt x="0" y="0"/>
                </a:moveTo>
                <a:lnTo>
                  <a:pt x="3912026" y="0"/>
                </a:lnTo>
                <a:lnTo>
                  <a:pt x="3912026" y="3912026"/>
                </a:lnTo>
                <a:lnTo>
                  <a:pt x="0" y="39120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717842" y="-1284153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5"/>
                </a:lnTo>
                <a:lnTo>
                  <a:pt x="0" y="47109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-717842" y="7054894"/>
            <a:ext cx="4399091" cy="4399091"/>
          </a:xfrm>
          <a:custGeom>
            <a:avLst/>
            <a:gdLst/>
            <a:ahLst/>
            <a:cxnLst/>
            <a:rect r="r" b="b" t="t" l="l"/>
            <a:pathLst>
              <a:path h="4399091" w="4399091">
                <a:moveTo>
                  <a:pt x="0" y="0"/>
                </a:moveTo>
                <a:lnTo>
                  <a:pt x="4399091" y="0"/>
                </a:lnTo>
                <a:lnTo>
                  <a:pt x="4399091" y="4399091"/>
                </a:lnTo>
                <a:lnTo>
                  <a:pt x="0" y="43990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978816" y="498129"/>
            <a:ext cx="5760260" cy="9290742"/>
          </a:xfrm>
          <a:custGeom>
            <a:avLst/>
            <a:gdLst/>
            <a:ahLst/>
            <a:cxnLst/>
            <a:rect r="r" b="b" t="t" l="l"/>
            <a:pathLst>
              <a:path h="9290742" w="5760260">
                <a:moveTo>
                  <a:pt x="0" y="0"/>
                </a:moveTo>
                <a:lnTo>
                  <a:pt x="5760260" y="0"/>
                </a:lnTo>
                <a:lnTo>
                  <a:pt x="5760260" y="9290742"/>
                </a:lnTo>
                <a:lnTo>
                  <a:pt x="0" y="9290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09027" y="4452587"/>
            <a:ext cx="10418958" cy="169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560"/>
              </a:lnSpc>
            </a:pPr>
            <a:r>
              <a:rPr lang="en-US" sz="13222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Thank You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049875" y="-1348280"/>
            <a:ext cx="12203421" cy="14529294"/>
            <a:chOff x="0" y="0"/>
            <a:chExt cx="3214070" cy="38266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14070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4070">
                  <a:moveTo>
                    <a:pt x="0" y="0"/>
                  </a:moveTo>
                  <a:lnTo>
                    <a:pt x="3214070" y="0"/>
                  </a:lnTo>
                  <a:lnTo>
                    <a:pt x="3214070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214070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11060771" y="-166850"/>
            <a:ext cx="11232602" cy="14529294"/>
            <a:chOff x="0" y="0"/>
            <a:chExt cx="2958381" cy="38266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58381" cy="3826645"/>
            </a:xfrm>
            <a:custGeom>
              <a:avLst/>
              <a:gdLst/>
              <a:ahLst/>
              <a:cxnLst/>
              <a:rect r="r" b="b" t="t" l="l"/>
              <a:pathLst>
                <a:path h="3826645" w="2958381">
                  <a:moveTo>
                    <a:pt x="0" y="0"/>
                  </a:moveTo>
                  <a:lnTo>
                    <a:pt x="2958381" y="0"/>
                  </a:lnTo>
                  <a:lnTo>
                    <a:pt x="2958381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58381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5400000">
            <a:off x="15330708" y="-642415"/>
            <a:ext cx="3912026" cy="3912026"/>
          </a:xfrm>
          <a:custGeom>
            <a:avLst/>
            <a:gdLst/>
            <a:ahLst/>
            <a:cxnLst/>
            <a:rect r="r" b="b" t="t" l="l"/>
            <a:pathLst>
              <a:path h="3912026" w="3912026">
                <a:moveTo>
                  <a:pt x="0" y="0"/>
                </a:moveTo>
                <a:lnTo>
                  <a:pt x="3912026" y="0"/>
                </a:lnTo>
                <a:lnTo>
                  <a:pt x="3912026" y="3912026"/>
                </a:lnTo>
                <a:lnTo>
                  <a:pt x="0" y="3912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717842" y="-1284153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5"/>
                </a:lnTo>
                <a:lnTo>
                  <a:pt x="0" y="4710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-717842" y="7054894"/>
            <a:ext cx="4399091" cy="4399091"/>
          </a:xfrm>
          <a:custGeom>
            <a:avLst/>
            <a:gdLst/>
            <a:ahLst/>
            <a:cxnLst/>
            <a:rect r="r" b="b" t="t" l="l"/>
            <a:pathLst>
              <a:path h="4399091" w="4399091">
                <a:moveTo>
                  <a:pt x="0" y="0"/>
                </a:moveTo>
                <a:lnTo>
                  <a:pt x="4399091" y="0"/>
                </a:lnTo>
                <a:lnTo>
                  <a:pt x="4399091" y="4399091"/>
                </a:lnTo>
                <a:lnTo>
                  <a:pt x="0" y="43990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4860599" y="7263645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3884" y="6348540"/>
            <a:ext cx="2395416" cy="3794719"/>
          </a:xfrm>
          <a:custGeom>
            <a:avLst/>
            <a:gdLst/>
            <a:ahLst/>
            <a:cxnLst/>
            <a:rect r="r" b="b" t="t" l="l"/>
            <a:pathLst>
              <a:path h="3794719" w="2395416">
                <a:moveTo>
                  <a:pt x="0" y="0"/>
                </a:moveTo>
                <a:lnTo>
                  <a:pt x="2395416" y="0"/>
                </a:lnTo>
                <a:lnTo>
                  <a:pt x="2395416" y="3794719"/>
                </a:lnTo>
                <a:lnTo>
                  <a:pt x="0" y="3794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927421" y="-14450"/>
            <a:ext cx="12214821" cy="14529294"/>
            <a:chOff x="0" y="0"/>
            <a:chExt cx="3217072" cy="38266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7072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7072">
                  <a:moveTo>
                    <a:pt x="0" y="0"/>
                  </a:moveTo>
                  <a:lnTo>
                    <a:pt x="3217072" y="0"/>
                  </a:lnTo>
                  <a:lnTo>
                    <a:pt x="3217072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F8DC5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17072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1079821" y="-166850"/>
            <a:ext cx="12214821" cy="14529294"/>
            <a:chOff x="0" y="0"/>
            <a:chExt cx="3217072" cy="38266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17072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7072">
                  <a:moveTo>
                    <a:pt x="0" y="0"/>
                  </a:moveTo>
                  <a:lnTo>
                    <a:pt x="3217072" y="0"/>
                  </a:lnTo>
                  <a:lnTo>
                    <a:pt x="3217072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17072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79363" y="91239"/>
            <a:ext cx="1134205" cy="113420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E3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696359" y="272943"/>
            <a:ext cx="743663" cy="808329"/>
          </a:xfrm>
          <a:custGeom>
            <a:avLst/>
            <a:gdLst/>
            <a:ahLst/>
            <a:cxnLst/>
            <a:rect r="r" b="b" t="t" l="l"/>
            <a:pathLst>
              <a:path h="808329" w="743663">
                <a:moveTo>
                  <a:pt x="0" y="0"/>
                </a:moveTo>
                <a:lnTo>
                  <a:pt x="743663" y="0"/>
                </a:lnTo>
                <a:lnTo>
                  <a:pt x="743663" y="808329"/>
                </a:lnTo>
                <a:lnTo>
                  <a:pt x="0" y="8083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45589" y="2852442"/>
            <a:ext cx="7566919" cy="3063925"/>
          </a:xfrm>
          <a:custGeom>
            <a:avLst/>
            <a:gdLst/>
            <a:ahLst/>
            <a:cxnLst/>
            <a:rect r="r" b="b" t="t" l="l"/>
            <a:pathLst>
              <a:path h="3063925" w="7566919">
                <a:moveTo>
                  <a:pt x="0" y="0"/>
                </a:moveTo>
                <a:lnTo>
                  <a:pt x="7566918" y="0"/>
                </a:lnTo>
                <a:lnTo>
                  <a:pt x="7566918" y="3063925"/>
                </a:lnTo>
                <a:lnTo>
                  <a:pt x="0" y="30639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5313" r="0" b="-1234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61981" y="2790470"/>
            <a:ext cx="7566919" cy="3234221"/>
          </a:xfrm>
          <a:custGeom>
            <a:avLst/>
            <a:gdLst/>
            <a:ahLst/>
            <a:cxnLst/>
            <a:rect r="r" b="b" t="t" l="l"/>
            <a:pathLst>
              <a:path h="3234221" w="7566919">
                <a:moveTo>
                  <a:pt x="0" y="0"/>
                </a:moveTo>
                <a:lnTo>
                  <a:pt x="7566919" y="0"/>
                </a:lnTo>
                <a:lnTo>
                  <a:pt x="7566919" y="3234220"/>
                </a:lnTo>
                <a:lnTo>
                  <a:pt x="0" y="32342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988" t="-38588" r="-23467" b="-1051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845441" y="2907826"/>
            <a:ext cx="3686891" cy="3008542"/>
          </a:xfrm>
          <a:custGeom>
            <a:avLst/>
            <a:gdLst/>
            <a:ahLst/>
            <a:cxnLst/>
            <a:rect r="r" b="b" t="t" l="l"/>
            <a:pathLst>
              <a:path h="3008542" w="3686891">
                <a:moveTo>
                  <a:pt x="0" y="0"/>
                </a:moveTo>
                <a:lnTo>
                  <a:pt x="3686890" y="0"/>
                </a:lnTo>
                <a:lnTo>
                  <a:pt x="3686890" y="3008541"/>
                </a:lnTo>
                <a:lnTo>
                  <a:pt x="0" y="3008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0150" t="-26184" r="-51314" b="-6020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356858" y="1926869"/>
            <a:ext cx="294122" cy="294122"/>
          </a:xfrm>
          <a:custGeom>
            <a:avLst/>
            <a:gdLst/>
            <a:ahLst/>
            <a:cxnLst/>
            <a:rect r="r" b="b" t="t" l="l"/>
            <a:pathLst>
              <a:path h="294122" w="294122">
                <a:moveTo>
                  <a:pt x="0" y="0"/>
                </a:moveTo>
                <a:lnTo>
                  <a:pt x="294122" y="0"/>
                </a:lnTo>
                <a:lnTo>
                  <a:pt x="294122" y="294123"/>
                </a:lnTo>
                <a:lnTo>
                  <a:pt x="0" y="2941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9657117" y="1980096"/>
            <a:ext cx="294122" cy="294122"/>
          </a:xfrm>
          <a:custGeom>
            <a:avLst/>
            <a:gdLst/>
            <a:ahLst/>
            <a:cxnLst/>
            <a:rect r="r" b="b" t="t" l="l"/>
            <a:pathLst>
              <a:path h="294122" w="294122">
                <a:moveTo>
                  <a:pt x="0" y="0"/>
                </a:moveTo>
                <a:lnTo>
                  <a:pt x="294122" y="0"/>
                </a:lnTo>
                <a:lnTo>
                  <a:pt x="294122" y="294122"/>
                </a:lnTo>
                <a:lnTo>
                  <a:pt x="0" y="2941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2700000">
            <a:off x="2572416" y="5884537"/>
            <a:ext cx="4915397" cy="491539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986" y="4986"/>
              <a:ext cx="802827" cy="802827"/>
            </a:xfrm>
            <a:custGeom>
              <a:avLst/>
              <a:gdLst/>
              <a:ahLst/>
              <a:cxnLst/>
              <a:rect r="r" b="b" t="t" l="l"/>
              <a:pathLst>
                <a:path h="802827" w="802827">
                  <a:moveTo>
                    <a:pt x="412551" y="6151"/>
                  </a:moveTo>
                  <a:lnTo>
                    <a:pt x="796677" y="390277"/>
                  </a:lnTo>
                  <a:cubicBezTo>
                    <a:pt x="802828" y="396428"/>
                    <a:pt x="802828" y="406400"/>
                    <a:pt x="796677" y="412551"/>
                  </a:cubicBezTo>
                  <a:lnTo>
                    <a:pt x="412551" y="796677"/>
                  </a:lnTo>
                  <a:cubicBezTo>
                    <a:pt x="406400" y="802828"/>
                    <a:pt x="396428" y="802828"/>
                    <a:pt x="390277" y="796677"/>
                  </a:cubicBezTo>
                  <a:lnTo>
                    <a:pt x="6151" y="412551"/>
                  </a:lnTo>
                  <a:cubicBezTo>
                    <a:pt x="0" y="406400"/>
                    <a:pt x="0" y="396428"/>
                    <a:pt x="6151" y="390277"/>
                  </a:cubicBezTo>
                  <a:lnTo>
                    <a:pt x="390277" y="6151"/>
                  </a:lnTo>
                  <a:cubicBezTo>
                    <a:pt x="396428" y="0"/>
                    <a:pt x="406400" y="0"/>
                    <a:pt x="412551" y="6151"/>
                  </a:cubicBezTo>
                  <a:close/>
                </a:path>
              </a:pathLst>
            </a:custGeom>
            <a:solidFill>
              <a:srgbClr val="FFFFFF"/>
            </a:solidFill>
            <a:ln w="133350" cap="sq">
              <a:solidFill>
                <a:srgbClr val="D1602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402871" y="6087817"/>
            <a:ext cx="1169292" cy="116929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339955" y="7423857"/>
            <a:ext cx="3380319" cy="247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WHO ARE YOUR USERS?         (TARGET AUDIENCE)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Students, especially high school and college students, who struggle to maintain focus during study/work sessions.</a:t>
            </a:r>
          </a:p>
        </p:txBody>
      </p:sp>
      <p:grpSp>
        <p:nvGrpSpPr>
          <p:cNvPr name="Group 25" id="25"/>
          <p:cNvGrpSpPr/>
          <p:nvPr/>
        </p:nvGrpSpPr>
        <p:grpSpPr>
          <a:xfrm rot="2700000">
            <a:off x="6347060" y="5884537"/>
            <a:ext cx="4915397" cy="491539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986" y="4986"/>
              <a:ext cx="802827" cy="802827"/>
            </a:xfrm>
            <a:custGeom>
              <a:avLst/>
              <a:gdLst/>
              <a:ahLst/>
              <a:cxnLst/>
              <a:rect r="r" b="b" t="t" l="l"/>
              <a:pathLst>
                <a:path h="802827" w="802827">
                  <a:moveTo>
                    <a:pt x="412551" y="6151"/>
                  </a:moveTo>
                  <a:lnTo>
                    <a:pt x="796677" y="390277"/>
                  </a:lnTo>
                  <a:cubicBezTo>
                    <a:pt x="802828" y="396428"/>
                    <a:pt x="802828" y="406400"/>
                    <a:pt x="796677" y="412551"/>
                  </a:cubicBezTo>
                  <a:lnTo>
                    <a:pt x="412551" y="796677"/>
                  </a:lnTo>
                  <a:cubicBezTo>
                    <a:pt x="406400" y="802828"/>
                    <a:pt x="396428" y="802828"/>
                    <a:pt x="390277" y="796677"/>
                  </a:cubicBezTo>
                  <a:lnTo>
                    <a:pt x="6151" y="412551"/>
                  </a:lnTo>
                  <a:cubicBezTo>
                    <a:pt x="0" y="406400"/>
                    <a:pt x="0" y="396428"/>
                    <a:pt x="6151" y="390277"/>
                  </a:cubicBezTo>
                  <a:lnTo>
                    <a:pt x="390277" y="6151"/>
                  </a:lnTo>
                  <a:cubicBezTo>
                    <a:pt x="396428" y="0"/>
                    <a:pt x="406400" y="0"/>
                    <a:pt x="412551" y="6151"/>
                  </a:cubicBezTo>
                  <a:close/>
                </a:path>
              </a:pathLst>
            </a:custGeom>
            <a:solidFill>
              <a:srgbClr val="FFFFFF"/>
            </a:solidFill>
            <a:ln w="133350" cap="sq">
              <a:solidFill>
                <a:srgbClr val="D1602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220113" y="6087817"/>
            <a:ext cx="1169292" cy="116929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114599" y="7347657"/>
            <a:ext cx="3380319" cy="247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WHAT CAUSING DISTRACTION?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SMART PHONES (SOCIAL MEDIA, NOTIFICATIONS)ARE THE MAJOR CAUSE DISTRACTIONS,  MAKING IT HARD TO MAINTAIN FOCUS.</a:t>
            </a:r>
          </a:p>
        </p:txBody>
      </p:sp>
      <p:grpSp>
        <p:nvGrpSpPr>
          <p:cNvPr name="Group 32" id="32"/>
          <p:cNvGrpSpPr/>
          <p:nvPr/>
        </p:nvGrpSpPr>
        <p:grpSpPr>
          <a:xfrm rot="2700000">
            <a:off x="10162012" y="5884537"/>
            <a:ext cx="4915397" cy="491539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4986" y="4986"/>
              <a:ext cx="802827" cy="802827"/>
            </a:xfrm>
            <a:custGeom>
              <a:avLst/>
              <a:gdLst/>
              <a:ahLst/>
              <a:cxnLst/>
              <a:rect r="r" b="b" t="t" l="l"/>
              <a:pathLst>
                <a:path h="802827" w="802827">
                  <a:moveTo>
                    <a:pt x="412551" y="6151"/>
                  </a:moveTo>
                  <a:lnTo>
                    <a:pt x="796677" y="390277"/>
                  </a:lnTo>
                  <a:cubicBezTo>
                    <a:pt x="802828" y="396428"/>
                    <a:pt x="802828" y="406400"/>
                    <a:pt x="796677" y="412551"/>
                  </a:cubicBezTo>
                  <a:lnTo>
                    <a:pt x="412551" y="796677"/>
                  </a:lnTo>
                  <a:cubicBezTo>
                    <a:pt x="406400" y="802828"/>
                    <a:pt x="396428" y="802828"/>
                    <a:pt x="390277" y="796677"/>
                  </a:cubicBezTo>
                  <a:lnTo>
                    <a:pt x="6151" y="412551"/>
                  </a:lnTo>
                  <a:cubicBezTo>
                    <a:pt x="0" y="406400"/>
                    <a:pt x="0" y="396428"/>
                    <a:pt x="6151" y="390277"/>
                  </a:cubicBezTo>
                  <a:lnTo>
                    <a:pt x="390277" y="6151"/>
                  </a:lnTo>
                  <a:cubicBezTo>
                    <a:pt x="396428" y="0"/>
                    <a:pt x="406400" y="0"/>
                    <a:pt x="412551" y="6151"/>
                  </a:cubicBezTo>
                  <a:close/>
                </a:path>
              </a:pathLst>
            </a:custGeom>
            <a:solidFill>
              <a:srgbClr val="FFFFFF"/>
            </a:solidFill>
            <a:ln w="133350" cap="sq">
              <a:solidFill>
                <a:srgbClr val="D1602F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035065" y="6087817"/>
            <a:ext cx="1169292" cy="1169292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4486499" y="6155597"/>
            <a:ext cx="1009980" cy="1009980"/>
          </a:xfrm>
          <a:custGeom>
            <a:avLst/>
            <a:gdLst/>
            <a:ahLst/>
            <a:cxnLst/>
            <a:rect r="r" b="b" t="t" l="l"/>
            <a:pathLst>
              <a:path h="1009980" w="1009980">
                <a:moveTo>
                  <a:pt x="0" y="0"/>
                </a:moveTo>
                <a:lnTo>
                  <a:pt x="1009980" y="0"/>
                </a:lnTo>
                <a:lnTo>
                  <a:pt x="1009980" y="1009980"/>
                </a:lnTo>
                <a:lnTo>
                  <a:pt x="0" y="10099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8443905" y="6155597"/>
            <a:ext cx="758747" cy="1009980"/>
          </a:xfrm>
          <a:custGeom>
            <a:avLst/>
            <a:gdLst/>
            <a:ahLst/>
            <a:cxnLst/>
            <a:rect r="r" b="b" t="t" l="l"/>
            <a:pathLst>
              <a:path h="1009980" w="758747">
                <a:moveTo>
                  <a:pt x="0" y="0"/>
                </a:moveTo>
                <a:lnTo>
                  <a:pt x="758747" y="0"/>
                </a:lnTo>
                <a:lnTo>
                  <a:pt x="758747" y="1009980"/>
                </a:lnTo>
                <a:lnTo>
                  <a:pt x="0" y="10099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2144029" y="6196782"/>
            <a:ext cx="951362" cy="951362"/>
          </a:xfrm>
          <a:custGeom>
            <a:avLst/>
            <a:gdLst/>
            <a:ahLst/>
            <a:cxnLst/>
            <a:rect r="r" b="b" t="t" l="l"/>
            <a:pathLst>
              <a:path h="951362" w="951362">
                <a:moveTo>
                  <a:pt x="0" y="0"/>
                </a:moveTo>
                <a:lnTo>
                  <a:pt x="951363" y="0"/>
                </a:lnTo>
                <a:lnTo>
                  <a:pt x="951363" y="951362"/>
                </a:lnTo>
                <a:lnTo>
                  <a:pt x="0" y="951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061981" y="1929416"/>
            <a:ext cx="8124975" cy="651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1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is the time spent on phone during  a typical study/work session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8019425" y="-1348280"/>
            <a:ext cx="12214821" cy="14529294"/>
            <a:chOff x="0" y="0"/>
            <a:chExt cx="3217072" cy="382664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217072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7072">
                  <a:moveTo>
                    <a:pt x="0" y="0"/>
                  </a:moveTo>
                  <a:lnTo>
                    <a:pt x="3217072" y="0"/>
                  </a:lnTo>
                  <a:lnTo>
                    <a:pt x="3217072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3217072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68027" y="-9761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-5400000">
            <a:off x="-3285944" y="4855262"/>
            <a:ext cx="7662468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UNDERSTAND THE REAL NEED !!! 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5400000">
            <a:off x="14863884" y="-954734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-5400000">
            <a:off x="-517642" y="7097797"/>
            <a:ext cx="3371821" cy="3371821"/>
          </a:xfrm>
          <a:custGeom>
            <a:avLst/>
            <a:gdLst/>
            <a:ahLst/>
            <a:cxnLst/>
            <a:rect r="r" b="b" t="t" l="l"/>
            <a:pathLst>
              <a:path h="3371821" w="3371821">
                <a:moveTo>
                  <a:pt x="0" y="0"/>
                </a:moveTo>
                <a:lnTo>
                  <a:pt x="3371822" y="0"/>
                </a:lnTo>
                <a:lnTo>
                  <a:pt x="3371822" y="3371822"/>
                </a:lnTo>
                <a:lnTo>
                  <a:pt x="0" y="33718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-10800000">
            <a:off x="14610244" y="7535617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4899162" y="1316507"/>
            <a:ext cx="8426692" cy="40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023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Shared GOOGLE FORM survey with 150+ responses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690554" y="67791"/>
            <a:ext cx="328957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EMPHATIZE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720438" y="1869719"/>
            <a:ext cx="7471187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usually distracts you the most while studying while Studying/Working ?  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980132" y="7478467"/>
            <a:ext cx="3144337" cy="234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18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USER PAIN POINTS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Frequent distractions, Difficulty staying focused for long hours, decreased productivity, stress, and poor academic/work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927421" y="-14450"/>
            <a:ext cx="12214821" cy="14529294"/>
            <a:chOff x="0" y="0"/>
            <a:chExt cx="3217072" cy="38266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17072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7072">
                  <a:moveTo>
                    <a:pt x="0" y="0"/>
                  </a:moveTo>
                  <a:lnTo>
                    <a:pt x="3217072" y="0"/>
                  </a:lnTo>
                  <a:lnTo>
                    <a:pt x="3217072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F8DC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17072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079821" y="-166850"/>
            <a:ext cx="12214821" cy="14529294"/>
            <a:chOff x="0" y="0"/>
            <a:chExt cx="3217072" cy="38266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17072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7072">
                  <a:moveTo>
                    <a:pt x="0" y="0"/>
                  </a:moveTo>
                  <a:lnTo>
                    <a:pt x="3217072" y="0"/>
                  </a:lnTo>
                  <a:lnTo>
                    <a:pt x="3217072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17072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43711" y="148389"/>
            <a:ext cx="1134205" cy="11342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E3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825068" y="382443"/>
            <a:ext cx="771492" cy="761673"/>
          </a:xfrm>
          <a:custGeom>
            <a:avLst/>
            <a:gdLst/>
            <a:ahLst/>
            <a:cxnLst/>
            <a:rect r="r" b="b" t="t" l="l"/>
            <a:pathLst>
              <a:path h="761673" w="771492">
                <a:moveTo>
                  <a:pt x="0" y="0"/>
                </a:moveTo>
                <a:lnTo>
                  <a:pt x="771492" y="0"/>
                </a:lnTo>
                <a:lnTo>
                  <a:pt x="771492" y="761673"/>
                </a:lnTo>
                <a:lnTo>
                  <a:pt x="0" y="761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7643" y="6170756"/>
            <a:ext cx="5437141" cy="3614916"/>
            <a:chOff x="0" y="0"/>
            <a:chExt cx="1432004" cy="95207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32004" cy="952077"/>
            </a:xfrm>
            <a:custGeom>
              <a:avLst/>
              <a:gdLst/>
              <a:ahLst/>
              <a:cxnLst/>
              <a:rect r="r" b="b" t="t" l="l"/>
              <a:pathLst>
                <a:path h="952077" w="1432004">
                  <a:moveTo>
                    <a:pt x="69771" y="0"/>
                  </a:moveTo>
                  <a:lnTo>
                    <a:pt x="1362234" y="0"/>
                  </a:lnTo>
                  <a:cubicBezTo>
                    <a:pt x="1400767" y="0"/>
                    <a:pt x="1432004" y="31237"/>
                    <a:pt x="1432004" y="69771"/>
                  </a:cubicBezTo>
                  <a:lnTo>
                    <a:pt x="1432004" y="882306"/>
                  </a:lnTo>
                  <a:cubicBezTo>
                    <a:pt x="1432004" y="900810"/>
                    <a:pt x="1424654" y="918557"/>
                    <a:pt x="1411569" y="931641"/>
                  </a:cubicBezTo>
                  <a:cubicBezTo>
                    <a:pt x="1398484" y="944726"/>
                    <a:pt x="1380738" y="952077"/>
                    <a:pt x="1362234" y="952077"/>
                  </a:cubicBezTo>
                  <a:lnTo>
                    <a:pt x="69771" y="952077"/>
                  </a:lnTo>
                  <a:cubicBezTo>
                    <a:pt x="51266" y="952077"/>
                    <a:pt x="33520" y="944726"/>
                    <a:pt x="20435" y="931641"/>
                  </a:cubicBezTo>
                  <a:cubicBezTo>
                    <a:pt x="7351" y="918557"/>
                    <a:pt x="0" y="900810"/>
                    <a:pt x="0" y="882306"/>
                  </a:cubicBezTo>
                  <a:lnTo>
                    <a:pt x="0" y="69771"/>
                  </a:lnTo>
                  <a:cubicBezTo>
                    <a:pt x="0" y="51266"/>
                    <a:pt x="7351" y="33520"/>
                    <a:pt x="20435" y="20435"/>
                  </a:cubicBezTo>
                  <a:cubicBezTo>
                    <a:pt x="33520" y="7351"/>
                    <a:pt x="51266" y="0"/>
                    <a:pt x="69771" y="0"/>
                  </a:cubicBezTo>
                  <a:close/>
                </a:path>
              </a:pathLst>
            </a:custGeom>
            <a:solidFill>
              <a:srgbClr val="EFA63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32004" cy="990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605158" y="6228013"/>
            <a:ext cx="6236097" cy="3614916"/>
            <a:chOff x="0" y="0"/>
            <a:chExt cx="1642429" cy="95207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42429" cy="952077"/>
            </a:xfrm>
            <a:custGeom>
              <a:avLst/>
              <a:gdLst/>
              <a:ahLst/>
              <a:cxnLst/>
              <a:rect r="r" b="b" t="t" l="l"/>
              <a:pathLst>
                <a:path h="952077" w="1642429">
                  <a:moveTo>
                    <a:pt x="60832" y="0"/>
                  </a:moveTo>
                  <a:lnTo>
                    <a:pt x="1581597" y="0"/>
                  </a:lnTo>
                  <a:cubicBezTo>
                    <a:pt x="1615193" y="0"/>
                    <a:pt x="1642429" y="27235"/>
                    <a:pt x="1642429" y="60832"/>
                  </a:cubicBezTo>
                  <a:lnTo>
                    <a:pt x="1642429" y="891245"/>
                  </a:lnTo>
                  <a:cubicBezTo>
                    <a:pt x="1642429" y="924841"/>
                    <a:pt x="1615193" y="952077"/>
                    <a:pt x="1581597" y="952077"/>
                  </a:cubicBezTo>
                  <a:lnTo>
                    <a:pt x="60832" y="952077"/>
                  </a:lnTo>
                  <a:cubicBezTo>
                    <a:pt x="27235" y="952077"/>
                    <a:pt x="0" y="924841"/>
                    <a:pt x="0" y="891245"/>
                  </a:cubicBezTo>
                  <a:lnTo>
                    <a:pt x="0" y="60832"/>
                  </a:lnTo>
                  <a:cubicBezTo>
                    <a:pt x="0" y="27235"/>
                    <a:pt x="27235" y="0"/>
                    <a:pt x="60832" y="0"/>
                  </a:cubicBezTo>
                  <a:close/>
                </a:path>
              </a:pathLst>
            </a:custGeom>
            <a:solidFill>
              <a:srgbClr val="EFA63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642429" cy="990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360657" y="3343509"/>
            <a:ext cx="4565285" cy="559534"/>
            <a:chOff x="0" y="0"/>
            <a:chExt cx="1636095" cy="20052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36095" cy="200524"/>
            </a:xfrm>
            <a:custGeom>
              <a:avLst/>
              <a:gdLst/>
              <a:ahLst/>
              <a:cxnLst/>
              <a:rect r="r" b="b" t="t" l="l"/>
              <a:pathLst>
                <a:path h="200524" w="1636095">
                  <a:moveTo>
                    <a:pt x="100262" y="0"/>
                  </a:moveTo>
                  <a:lnTo>
                    <a:pt x="1535833" y="0"/>
                  </a:lnTo>
                  <a:cubicBezTo>
                    <a:pt x="1562424" y="0"/>
                    <a:pt x="1587926" y="10563"/>
                    <a:pt x="1606729" y="29366"/>
                  </a:cubicBezTo>
                  <a:cubicBezTo>
                    <a:pt x="1625532" y="48169"/>
                    <a:pt x="1636095" y="73671"/>
                    <a:pt x="1636095" y="100262"/>
                  </a:cubicBezTo>
                  <a:lnTo>
                    <a:pt x="1636095" y="100262"/>
                  </a:lnTo>
                  <a:cubicBezTo>
                    <a:pt x="1636095" y="155635"/>
                    <a:pt x="1591206" y="200524"/>
                    <a:pt x="1535833" y="200524"/>
                  </a:cubicBezTo>
                  <a:lnTo>
                    <a:pt x="100262" y="200524"/>
                  </a:lnTo>
                  <a:cubicBezTo>
                    <a:pt x="73671" y="200524"/>
                    <a:pt x="48169" y="189961"/>
                    <a:pt x="29366" y="171158"/>
                  </a:cubicBezTo>
                  <a:cubicBezTo>
                    <a:pt x="10563" y="152355"/>
                    <a:pt x="0" y="126853"/>
                    <a:pt x="0" y="100262"/>
                  </a:cubicBezTo>
                  <a:lnTo>
                    <a:pt x="0" y="100262"/>
                  </a:lnTo>
                  <a:cubicBezTo>
                    <a:pt x="0" y="73671"/>
                    <a:pt x="10563" y="48169"/>
                    <a:pt x="29366" y="29366"/>
                  </a:cubicBezTo>
                  <a:cubicBezTo>
                    <a:pt x="48169" y="10563"/>
                    <a:pt x="73671" y="0"/>
                    <a:pt x="100262" y="0"/>
                  </a:cubicBezTo>
                  <a:close/>
                </a:path>
              </a:pathLst>
            </a:custGeom>
            <a:solidFill>
              <a:srgbClr val="F8DC5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636095" cy="229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933388" y="1361942"/>
            <a:ext cx="3419824" cy="559534"/>
            <a:chOff x="0" y="0"/>
            <a:chExt cx="1225588" cy="20052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25588" cy="200524"/>
            </a:xfrm>
            <a:custGeom>
              <a:avLst/>
              <a:gdLst/>
              <a:ahLst/>
              <a:cxnLst/>
              <a:rect r="r" b="b" t="t" l="l"/>
              <a:pathLst>
                <a:path h="200524" w="1225588">
                  <a:moveTo>
                    <a:pt x="100262" y="0"/>
                  </a:moveTo>
                  <a:lnTo>
                    <a:pt x="1125326" y="0"/>
                  </a:lnTo>
                  <a:cubicBezTo>
                    <a:pt x="1180699" y="0"/>
                    <a:pt x="1225588" y="44889"/>
                    <a:pt x="1225588" y="100262"/>
                  </a:cubicBezTo>
                  <a:lnTo>
                    <a:pt x="1225588" y="100262"/>
                  </a:lnTo>
                  <a:cubicBezTo>
                    <a:pt x="1225588" y="126853"/>
                    <a:pt x="1215024" y="152355"/>
                    <a:pt x="1196222" y="171158"/>
                  </a:cubicBezTo>
                  <a:cubicBezTo>
                    <a:pt x="1177419" y="189961"/>
                    <a:pt x="1151917" y="200524"/>
                    <a:pt x="1125326" y="200524"/>
                  </a:cubicBezTo>
                  <a:lnTo>
                    <a:pt x="100262" y="200524"/>
                  </a:lnTo>
                  <a:cubicBezTo>
                    <a:pt x="73671" y="200524"/>
                    <a:pt x="48169" y="189961"/>
                    <a:pt x="29366" y="171158"/>
                  </a:cubicBezTo>
                  <a:cubicBezTo>
                    <a:pt x="10563" y="152355"/>
                    <a:pt x="0" y="126853"/>
                    <a:pt x="0" y="100262"/>
                  </a:cubicBezTo>
                  <a:lnTo>
                    <a:pt x="0" y="100262"/>
                  </a:lnTo>
                  <a:cubicBezTo>
                    <a:pt x="0" y="73671"/>
                    <a:pt x="10563" y="48169"/>
                    <a:pt x="29366" y="29366"/>
                  </a:cubicBezTo>
                  <a:cubicBezTo>
                    <a:pt x="48169" y="10563"/>
                    <a:pt x="73671" y="0"/>
                    <a:pt x="100262" y="0"/>
                  </a:cubicBezTo>
                  <a:close/>
                </a:path>
              </a:pathLst>
            </a:custGeom>
            <a:solidFill>
              <a:srgbClr val="F8DC5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225588" cy="229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663845" y="3189690"/>
            <a:ext cx="2178035" cy="2234074"/>
          </a:xfrm>
          <a:custGeom>
            <a:avLst/>
            <a:gdLst/>
            <a:ahLst/>
            <a:cxnLst/>
            <a:rect r="r" b="b" t="t" l="l"/>
            <a:pathLst>
              <a:path h="2234074" w="2178035">
                <a:moveTo>
                  <a:pt x="0" y="0"/>
                </a:moveTo>
                <a:lnTo>
                  <a:pt x="2178035" y="0"/>
                </a:lnTo>
                <a:lnTo>
                  <a:pt x="2178035" y="2234074"/>
                </a:lnTo>
                <a:lnTo>
                  <a:pt x="0" y="2234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448129" y="2831023"/>
            <a:ext cx="2486540" cy="3219288"/>
          </a:xfrm>
          <a:custGeom>
            <a:avLst/>
            <a:gdLst/>
            <a:ahLst/>
            <a:cxnLst/>
            <a:rect r="r" b="b" t="t" l="l"/>
            <a:pathLst>
              <a:path h="3219288" w="2486540">
                <a:moveTo>
                  <a:pt x="0" y="0"/>
                </a:moveTo>
                <a:lnTo>
                  <a:pt x="2486540" y="0"/>
                </a:lnTo>
                <a:lnTo>
                  <a:pt x="2486540" y="3219288"/>
                </a:lnTo>
                <a:lnTo>
                  <a:pt x="0" y="3219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780809" y="6228013"/>
            <a:ext cx="3290949" cy="3557660"/>
          </a:xfrm>
          <a:custGeom>
            <a:avLst/>
            <a:gdLst/>
            <a:ahLst/>
            <a:cxnLst/>
            <a:rect r="r" b="b" t="t" l="l"/>
            <a:pathLst>
              <a:path h="3557660" w="3290949">
                <a:moveTo>
                  <a:pt x="0" y="0"/>
                </a:moveTo>
                <a:lnTo>
                  <a:pt x="3290949" y="0"/>
                </a:lnTo>
                <a:lnTo>
                  <a:pt x="3290949" y="3557660"/>
                </a:lnTo>
                <a:lnTo>
                  <a:pt x="0" y="35576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33578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901129" y="115416"/>
            <a:ext cx="210395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DEFINE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41905" y="3570127"/>
            <a:ext cx="9202790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do we help students fight smartphone and social media distractions without disrupting their environment? 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solution is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DISTRACTION MONITORING WRISTBAND </a:t>
            </a: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21958" y="6400028"/>
            <a:ext cx="5048511" cy="321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USER NEEDS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Need a non-intrusive way to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monitor focus</a:t>
            </a: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alert them during distractions.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Need a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real-time, subtle feedback</a:t>
            </a: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system without disturbing others.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Need a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personalized focus tracker</a:t>
            </a: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that adapts to their working style and environment.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830055" y="6223816"/>
            <a:ext cx="5786303" cy="356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INSIGHTS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Users often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fail to realize</a:t>
            </a: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when they get distracted, especially during mentally exhausting sessions.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Users prefer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discreet feedback mechanisms </a:t>
            </a: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 public or disruptive alerts.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Continuous distractions affect not just productivity but also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increase stress </a:t>
            </a: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mental fatigue </a:t>
            </a: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 time.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13986" y="1584559"/>
            <a:ext cx="16658627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Students’ attention naturally peaks in adolescence but is frequently broken by digital distractions. The significant delay in refocusing after interruptions underscores the need for a real-time, wearable nudge to help maintain and regain focus.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26476" y="3428649"/>
            <a:ext cx="4193977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REFINED PROBLEM STATEMENT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116610" y="1442002"/>
            <a:ext cx="301371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EMPATHY TAKEAWAY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68027" y="-9761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-5400000">
            <a:off x="-3745055" y="4849812"/>
            <a:ext cx="8673456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FIND THE WHY BEFORE THE HOW !!!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8038475" y="-1348280"/>
            <a:ext cx="12214821" cy="14529294"/>
            <a:chOff x="0" y="0"/>
            <a:chExt cx="3217072" cy="382664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217072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7072">
                  <a:moveTo>
                    <a:pt x="0" y="0"/>
                  </a:moveTo>
                  <a:lnTo>
                    <a:pt x="3217072" y="0"/>
                  </a:lnTo>
                  <a:lnTo>
                    <a:pt x="3217072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3217072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-5400000">
            <a:off x="-318997" y="6763704"/>
            <a:ext cx="4300961" cy="4300961"/>
          </a:xfrm>
          <a:custGeom>
            <a:avLst/>
            <a:gdLst/>
            <a:ahLst/>
            <a:cxnLst/>
            <a:rect r="r" b="b" t="t" l="l"/>
            <a:pathLst>
              <a:path h="4300961" w="4300961">
                <a:moveTo>
                  <a:pt x="0" y="0"/>
                </a:moveTo>
                <a:lnTo>
                  <a:pt x="4300961" y="0"/>
                </a:lnTo>
                <a:lnTo>
                  <a:pt x="4300961" y="4300962"/>
                </a:lnTo>
                <a:lnTo>
                  <a:pt x="0" y="43009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5400000">
            <a:off x="15088243" y="-690034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-10800000">
            <a:off x="14951234" y="7097797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9" y="0"/>
                </a:lnTo>
                <a:lnTo>
                  <a:pt x="3966869" y="3966869"/>
                </a:lnTo>
                <a:lnTo>
                  <a:pt x="0" y="39668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159533" y="4336644"/>
            <a:ext cx="12034501" cy="792907"/>
            <a:chOff x="0" y="0"/>
            <a:chExt cx="3169581" cy="2088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9581" cy="208831"/>
            </a:xfrm>
            <a:custGeom>
              <a:avLst/>
              <a:gdLst/>
              <a:ahLst/>
              <a:cxnLst/>
              <a:rect r="r" b="b" t="t" l="l"/>
              <a:pathLst>
                <a:path h="208831" w="3169581">
                  <a:moveTo>
                    <a:pt x="3169581" y="0"/>
                  </a:moveTo>
                  <a:lnTo>
                    <a:pt x="0" y="0"/>
                  </a:lnTo>
                  <a:lnTo>
                    <a:pt x="101600" y="104416"/>
                  </a:lnTo>
                  <a:lnTo>
                    <a:pt x="0" y="208831"/>
                  </a:lnTo>
                  <a:lnTo>
                    <a:pt x="3169581" y="208831"/>
                  </a:lnTo>
                  <a:lnTo>
                    <a:pt x="3067981" y="104416"/>
                  </a:lnTo>
                  <a:lnTo>
                    <a:pt x="3169581" y="0"/>
                  </a:lnTo>
                  <a:close/>
                </a:path>
              </a:pathLst>
            </a:custGeom>
            <a:solidFill>
              <a:srgbClr val="EFA63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8900" y="-38100"/>
              <a:ext cx="2991781" cy="24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1038584" y="3639963"/>
            <a:ext cx="14262643" cy="2186269"/>
            <a:chOff x="0" y="0"/>
            <a:chExt cx="900522" cy="1380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0522" cy="138038"/>
            </a:xfrm>
            <a:custGeom>
              <a:avLst/>
              <a:gdLst/>
              <a:ahLst/>
              <a:cxnLst/>
              <a:rect r="r" b="b" t="t" l="l"/>
              <a:pathLst>
                <a:path h="138038" w="900522">
                  <a:moveTo>
                    <a:pt x="900522" y="0"/>
                  </a:moveTo>
                  <a:lnTo>
                    <a:pt x="0" y="0"/>
                  </a:lnTo>
                  <a:lnTo>
                    <a:pt x="101600" y="69019"/>
                  </a:lnTo>
                  <a:lnTo>
                    <a:pt x="0" y="138038"/>
                  </a:lnTo>
                  <a:lnTo>
                    <a:pt x="900522" y="138038"/>
                  </a:lnTo>
                  <a:lnTo>
                    <a:pt x="798922" y="69019"/>
                  </a:lnTo>
                  <a:lnTo>
                    <a:pt x="900522" y="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8900" y="-38100"/>
              <a:ext cx="722722" cy="176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574186"/>
            <a:ext cx="1415562" cy="1434523"/>
          </a:xfrm>
          <a:custGeom>
            <a:avLst/>
            <a:gdLst/>
            <a:ahLst/>
            <a:cxnLst/>
            <a:rect r="r" b="b" t="t" l="l"/>
            <a:pathLst>
              <a:path h="1434523" w="1415562">
                <a:moveTo>
                  <a:pt x="0" y="0"/>
                </a:moveTo>
                <a:lnTo>
                  <a:pt x="1415562" y="0"/>
                </a:lnTo>
                <a:lnTo>
                  <a:pt x="1415562" y="1434523"/>
                </a:lnTo>
                <a:lnTo>
                  <a:pt x="0" y="1434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324" t="-105550" r="-197081" b="-14274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684" y="375063"/>
            <a:ext cx="1610677" cy="1591627"/>
            <a:chOff x="0" y="0"/>
            <a:chExt cx="2147570" cy="21221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0" y="49530"/>
              <a:ext cx="2048510" cy="2023110"/>
            </a:xfrm>
            <a:custGeom>
              <a:avLst/>
              <a:gdLst/>
              <a:ahLst/>
              <a:cxnLst/>
              <a:rect r="r" b="b" t="t" l="l"/>
              <a:pathLst>
                <a:path h="2023110" w="2048510">
                  <a:moveTo>
                    <a:pt x="0" y="1028700"/>
                  </a:moveTo>
                  <a:cubicBezTo>
                    <a:pt x="1270" y="1014730"/>
                    <a:pt x="1270" y="1008380"/>
                    <a:pt x="1270" y="1008380"/>
                  </a:cubicBezTo>
                  <a:cubicBezTo>
                    <a:pt x="1270" y="1008380"/>
                    <a:pt x="2540" y="1002030"/>
                    <a:pt x="3810" y="998220"/>
                  </a:cubicBezTo>
                  <a:cubicBezTo>
                    <a:pt x="5080" y="995680"/>
                    <a:pt x="6350" y="989330"/>
                    <a:pt x="6350" y="988060"/>
                  </a:cubicBezTo>
                  <a:cubicBezTo>
                    <a:pt x="6350" y="988060"/>
                    <a:pt x="10160" y="982980"/>
                    <a:pt x="11430" y="979170"/>
                  </a:cubicBezTo>
                  <a:cubicBezTo>
                    <a:pt x="13970" y="976630"/>
                    <a:pt x="16510" y="970280"/>
                    <a:pt x="16510" y="970280"/>
                  </a:cubicBezTo>
                  <a:cubicBezTo>
                    <a:pt x="16510" y="970280"/>
                    <a:pt x="21590" y="965200"/>
                    <a:pt x="24130" y="962660"/>
                  </a:cubicBezTo>
                  <a:cubicBezTo>
                    <a:pt x="26670" y="961390"/>
                    <a:pt x="27940" y="960120"/>
                    <a:pt x="30480" y="956310"/>
                  </a:cubicBezTo>
                  <a:cubicBezTo>
                    <a:pt x="36830" y="948690"/>
                    <a:pt x="40640" y="933450"/>
                    <a:pt x="49530" y="919480"/>
                  </a:cubicBezTo>
                  <a:cubicBezTo>
                    <a:pt x="60960" y="899160"/>
                    <a:pt x="90170" y="873760"/>
                    <a:pt x="96520" y="847090"/>
                  </a:cubicBezTo>
                  <a:cubicBezTo>
                    <a:pt x="104140" y="817880"/>
                    <a:pt x="88900" y="781050"/>
                    <a:pt x="86360" y="749300"/>
                  </a:cubicBezTo>
                  <a:cubicBezTo>
                    <a:pt x="85090" y="717550"/>
                    <a:pt x="86360" y="685800"/>
                    <a:pt x="85090" y="655320"/>
                  </a:cubicBezTo>
                  <a:cubicBezTo>
                    <a:pt x="85090" y="627380"/>
                    <a:pt x="81280" y="600710"/>
                    <a:pt x="81280" y="574040"/>
                  </a:cubicBezTo>
                  <a:cubicBezTo>
                    <a:pt x="81280" y="547370"/>
                    <a:pt x="81280" y="519430"/>
                    <a:pt x="86360" y="492760"/>
                  </a:cubicBezTo>
                  <a:cubicBezTo>
                    <a:pt x="90170" y="466090"/>
                    <a:pt x="102870" y="431800"/>
                    <a:pt x="107950" y="411480"/>
                  </a:cubicBezTo>
                  <a:cubicBezTo>
                    <a:pt x="111760" y="400050"/>
                    <a:pt x="116840" y="394970"/>
                    <a:pt x="116840" y="386080"/>
                  </a:cubicBezTo>
                  <a:cubicBezTo>
                    <a:pt x="116840" y="372110"/>
                    <a:pt x="106680" y="355600"/>
                    <a:pt x="104140" y="337820"/>
                  </a:cubicBezTo>
                  <a:cubicBezTo>
                    <a:pt x="100330" y="314960"/>
                    <a:pt x="93980" y="284480"/>
                    <a:pt x="101600" y="257810"/>
                  </a:cubicBezTo>
                  <a:cubicBezTo>
                    <a:pt x="113030" y="222250"/>
                    <a:pt x="148590" y="170180"/>
                    <a:pt x="176530" y="146050"/>
                  </a:cubicBezTo>
                  <a:cubicBezTo>
                    <a:pt x="199390" y="128270"/>
                    <a:pt x="226060" y="125730"/>
                    <a:pt x="250190" y="118110"/>
                  </a:cubicBezTo>
                  <a:cubicBezTo>
                    <a:pt x="274320" y="110490"/>
                    <a:pt x="307340" y="113030"/>
                    <a:pt x="322580" y="101600"/>
                  </a:cubicBezTo>
                  <a:cubicBezTo>
                    <a:pt x="332740" y="93980"/>
                    <a:pt x="331470" y="81280"/>
                    <a:pt x="340360" y="69850"/>
                  </a:cubicBezTo>
                  <a:cubicBezTo>
                    <a:pt x="355600" y="52070"/>
                    <a:pt x="382270" y="17780"/>
                    <a:pt x="410210" y="10160"/>
                  </a:cubicBezTo>
                  <a:cubicBezTo>
                    <a:pt x="440690" y="1270"/>
                    <a:pt x="500380" y="8890"/>
                    <a:pt x="515620" y="24130"/>
                  </a:cubicBezTo>
                  <a:cubicBezTo>
                    <a:pt x="525780" y="33020"/>
                    <a:pt x="513080" y="53340"/>
                    <a:pt x="523240" y="60960"/>
                  </a:cubicBezTo>
                  <a:cubicBezTo>
                    <a:pt x="542290" y="74930"/>
                    <a:pt x="623570" y="43180"/>
                    <a:pt x="669290" y="36830"/>
                  </a:cubicBezTo>
                  <a:cubicBezTo>
                    <a:pt x="709930" y="30480"/>
                    <a:pt x="746760" y="25400"/>
                    <a:pt x="783590" y="21590"/>
                  </a:cubicBezTo>
                  <a:cubicBezTo>
                    <a:pt x="817880" y="16510"/>
                    <a:pt x="853440" y="12700"/>
                    <a:pt x="885190" y="8890"/>
                  </a:cubicBezTo>
                  <a:cubicBezTo>
                    <a:pt x="913130" y="6350"/>
                    <a:pt x="935990" y="6350"/>
                    <a:pt x="963930" y="5080"/>
                  </a:cubicBezTo>
                  <a:cubicBezTo>
                    <a:pt x="994410" y="3810"/>
                    <a:pt x="1029970" y="3810"/>
                    <a:pt x="1062990" y="2540"/>
                  </a:cubicBezTo>
                  <a:cubicBezTo>
                    <a:pt x="1094740" y="2540"/>
                    <a:pt x="1127760" y="2540"/>
                    <a:pt x="1160780" y="1270"/>
                  </a:cubicBezTo>
                  <a:cubicBezTo>
                    <a:pt x="1191260" y="1270"/>
                    <a:pt x="1221740" y="0"/>
                    <a:pt x="1252220" y="1270"/>
                  </a:cubicBezTo>
                  <a:cubicBezTo>
                    <a:pt x="1283970" y="2540"/>
                    <a:pt x="1315720" y="3810"/>
                    <a:pt x="1348740" y="10160"/>
                  </a:cubicBezTo>
                  <a:cubicBezTo>
                    <a:pt x="1383030" y="15240"/>
                    <a:pt x="1422400" y="24130"/>
                    <a:pt x="1455420" y="38100"/>
                  </a:cubicBezTo>
                  <a:cubicBezTo>
                    <a:pt x="1487170" y="52070"/>
                    <a:pt x="1515110" y="77470"/>
                    <a:pt x="1543050" y="95250"/>
                  </a:cubicBezTo>
                  <a:cubicBezTo>
                    <a:pt x="1568450" y="111760"/>
                    <a:pt x="1595120" y="123190"/>
                    <a:pt x="1616710" y="143510"/>
                  </a:cubicBezTo>
                  <a:cubicBezTo>
                    <a:pt x="1638300" y="162560"/>
                    <a:pt x="1667510" y="187960"/>
                    <a:pt x="1673860" y="213360"/>
                  </a:cubicBezTo>
                  <a:cubicBezTo>
                    <a:pt x="1678940" y="240030"/>
                    <a:pt x="1644650" y="283210"/>
                    <a:pt x="1651000" y="298450"/>
                  </a:cubicBezTo>
                  <a:cubicBezTo>
                    <a:pt x="1654810" y="307340"/>
                    <a:pt x="1666240" y="306070"/>
                    <a:pt x="1676400" y="312420"/>
                  </a:cubicBezTo>
                  <a:cubicBezTo>
                    <a:pt x="1694180" y="323850"/>
                    <a:pt x="1722120" y="346710"/>
                    <a:pt x="1744980" y="367030"/>
                  </a:cubicBezTo>
                  <a:cubicBezTo>
                    <a:pt x="1767840" y="389890"/>
                    <a:pt x="1791970" y="416560"/>
                    <a:pt x="1813560" y="444500"/>
                  </a:cubicBezTo>
                  <a:cubicBezTo>
                    <a:pt x="1837690" y="474980"/>
                    <a:pt x="1860550" y="511810"/>
                    <a:pt x="1880870" y="541020"/>
                  </a:cubicBezTo>
                  <a:cubicBezTo>
                    <a:pt x="1897380" y="565150"/>
                    <a:pt x="1911350" y="582930"/>
                    <a:pt x="1924050" y="607060"/>
                  </a:cubicBezTo>
                  <a:cubicBezTo>
                    <a:pt x="1938020" y="629920"/>
                    <a:pt x="1950720" y="655320"/>
                    <a:pt x="1959610" y="680720"/>
                  </a:cubicBezTo>
                  <a:cubicBezTo>
                    <a:pt x="1969770" y="708660"/>
                    <a:pt x="1973580" y="739140"/>
                    <a:pt x="1981200" y="767080"/>
                  </a:cubicBezTo>
                  <a:cubicBezTo>
                    <a:pt x="1988820" y="792480"/>
                    <a:pt x="1997710" y="815340"/>
                    <a:pt x="2004060" y="840740"/>
                  </a:cubicBezTo>
                  <a:cubicBezTo>
                    <a:pt x="2012950" y="868680"/>
                    <a:pt x="2020570" y="897890"/>
                    <a:pt x="2026920" y="927100"/>
                  </a:cubicBezTo>
                  <a:cubicBezTo>
                    <a:pt x="2033270" y="955040"/>
                    <a:pt x="2040890" y="984250"/>
                    <a:pt x="2044700" y="1012190"/>
                  </a:cubicBezTo>
                  <a:cubicBezTo>
                    <a:pt x="2047240" y="1038860"/>
                    <a:pt x="2048510" y="1066800"/>
                    <a:pt x="2045970" y="1093470"/>
                  </a:cubicBezTo>
                  <a:cubicBezTo>
                    <a:pt x="2044700" y="1118870"/>
                    <a:pt x="2038350" y="1144270"/>
                    <a:pt x="2034540" y="1170940"/>
                  </a:cubicBezTo>
                  <a:cubicBezTo>
                    <a:pt x="2029460" y="1197610"/>
                    <a:pt x="2024380" y="1225550"/>
                    <a:pt x="2019300" y="1253490"/>
                  </a:cubicBezTo>
                  <a:cubicBezTo>
                    <a:pt x="2012950" y="1280160"/>
                    <a:pt x="2006600" y="1305560"/>
                    <a:pt x="1998980" y="1332230"/>
                  </a:cubicBezTo>
                  <a:cubicBezTo>
                    <a:pt x="1991360" y="1361440"/>
                    <a:pt x="1985010" y="1391920"/>
                    <a:pt x="1973580" y="1421130"/>
                  </a:cubicBezTo>
                  <a:cubicBezTo>
                    <a:pt x="1960880" y="1451610"/>
                    <a:pt x="1940560" y="1483360"/>
                    <a:pt x="1921510" y="1508760"/>
                  </a:cubicBezTo>
                  <a:cubicBezTo>
                    <a:pt x="1905000" y="1531620"/>
                    <a:pt x="1883410" y="1546860"/>
                    <a:pt x="1864360" y="1567180"/>
                  </a:cubicBezTo>
                  <a:cubicBezTo>
                    <a:pt x="1846580" y="1586230"/>
                    <a:pt x="1828800" y="1604010"/>
                    <a:pt x="1812290" y="1624330"/>
                  </a:cubicBezTo>
                  <a:cubicBezTo>
                    <a:pt x="1794510" y="1644650"/>
                    <a:pt x="1778000" y="1667510"/>
                    <a:pt x="1758950" y="1691640"/>
                  </a:cubicBezTo>
                  <a:cubicBezTo>
                    <a:pt x="1738630" y="1717040"/>
                    <a:pt x="1718310" y="1751330"/>
                    <a:pt x="1694180" y="1775460"/>
                  </a:cubicBezTo>
                  <a:cubicBezTo>
                    <a:pt x="1673860" y="1795780"/>
                    <a:pt x="1651000" y="1812290"/>
                    <a:pt x="1626870" y="1826260"/>
                  </a:cubicBezTo>
                  <a:cubicBezTo>
                    <a:pt x="1601470" y="1838960"/>
                    <a:pt x="1574800" y="1846580"/>
                    <a:pt x="1548130" y="1854200"/>
                  </a:cubicBezTo>
                  <a:cubicBezTo>
                    <a:pt x="1518920" y="1861820"/>
                    <a:pt x="1487170" y="1863090"/>
                    <a:pt x="1457960" y="1871980"/>
                  </a:cubicBezTo>
                  <a:cubicBezTo>
                    <a:pt x="1426210" y="1879600"/>
                    <a:pt x="1394460" y="1892300"/>
                    <a:pt x="1365250" y="1902460"/>
                  </a:cubicBezTo>
                  <a:cubicBezTo>
                    <a:pt x="1337310" y="1912620"/>
                    <a:pt x="1314450" y="1921510"/>
                    <a:pt x="1283970" y="1932940"/>
                  </a:cubicBezTo>
                  <a:cubicBezTo>
                    <a:pt x="1247140" y="1945640"/>
                    <a:pt x="1205230" y="1963420"/>
                    <a:pt x="1160780" y="1977390"/>
                  </a:cubicBezTo>
                  <a:cubicBezTo>
                    <a:pt x="1107440" y="1993900"/>
                    <a:pt x="1035050" y="2019300"/>
                    <a:pt x="984250" y="2021840"/>
                  </a:cubicBezTo>
                  <a:cubicBezTo>
                    <a:pt x="946150" y="2023110"/>
                    <a:pt x="916940" y="2012950"/>
                    <a:pt x="883920" y="2005330"/>
                  </a:cubicBezTo>
                  <a:cubicBezTo>
                    <a:pt x="849630" y="1996440"/>
                    <a:pt x="815340" y="1983740"/>
                    <a:pt x="783590" y="1973580"/>
                  </a:cubicBezTo>
                  <a:cubicBezTo>
                    <a:pt x="753110" y="1963420"/>
                    <a:pt x="723900" y="1954530"/>
                    <a:pt x="695960" y="1944370"/>
                  </a:cubicBezTo>
                  <a:cubicBezTo>
                    <a:pt x="670560" y="1934210"/>
                    <a:pt x="647700" y="1925320"/>
                    <a:pt x="621030" y="1912620"/>
                  </a:cubicBezTo>
                  <a:cubicBezTo>
                    <a:pt x="591820" y="1899920"/>
                    <a:pt x="556260" y="1882140"/>
                    <a:pt x="529590" y="1865630"/>
                  </a:cubicBezTo>
                  <a:cubicBezTo>
                    <a:pt x="505460" y="1851660"/>
                    <a:pt x="486410" y="1836420"/>
                    <a:pt x="467360" y="1821180"/>
                  </a:cubicBezTo>
                  <a:cubicBezTo>
                    <a:pt x="447040" y="1804670"/>
                    <a:pt x="427990" y="1788160"/>
                    <a:pt x="408940" y="1770380"/>
                  </a:cubicBezTo>
                  <a:cubicBezTo>
                    <a:pt x="388620" y="1751330"/>
                    <a:pt x="368300" y="1728470"/>
                    <a:pt x="347980" y="1708150"/>
                  </a:cubicBezTo>
                  <a:cubicBezTo>
                    <a:pt x="328930" y="1689100"/>
                    <a:pt x="309880" y="1675130"/>
                    <a:pt x="293370" y="1652270"/>
                  </a:cubicBezTo>
                  <a:cubicBezTo>
                    <a:pt x="273050" y="1625600"/>
                    <a:pt x="255270" y="1587500"/>
                    <a:pt x="241300" y="1555750"/>
                  </a:cubicBezTo>
                  <a:cubicBezTo>
                    <a:pt x="229870" y="1526540"/>
                    <a:pt x="222250" y="1499870"/>
                    <a:pt x="213360" y="1471930"/>
                  </a:cubicBezTo>
                  <a:cubicBezTo>
                    <a:pt x="204470" y="1443990"/>
                    <a:pt x="195580" y="1417320"/>
                    <a:pt x="186690" y="1389380"/>
                  </a:cubicBezTo>
                  <a:cubicBezTo>
                    <a:pt x="179070" y="1358900"/>
                    <a:pt x="170180" y="1323340"/>
                    <a:pt x="162560" y="1292860"/>
                  </a:cubicBezTo>
                  <a:cubicBezTo>
                    <a:pt x="156210" y="1266190"/>
                    <a:pt x="151130" y="1242060"/>
                    <a:pt x="144780" y="1215390"/>
                  </a:cubicBezTo>
                  <a:cubicBezTo>
                    <a:pt x="139700" y="1187450"/>
                    <a:pt x="132080" y="1146810"/>
                    <a:pt x="128270" y="1125220"/>
                  </a:cubicBezTo>
                  <a:cubicBezTo>
                    <a:pt x="127000" y="1113790"/>
                    <a:pt x="125730" y="1098550"/>
                    <a:pt x="124460" y="1097280"/>
                  </a:cubicBezTo>
                  <a:cubicBezTo>
                    <a:pt x="123190" y="1097280"/>
                    <a:pt x="123190" y="1098550"/>
                    <a:pt x="123190" y="1098550"/>
                  </a:cubicBezTo>
                  <a:cubicBezTo>
                    <a:pt x="123190" y="1098550"/>
                    <a:pt x="116840" y="1101090"/>
                    <a:pt x="113030" y="1101090"/>
                  </a:cubicBezTo>
                  <a:cubicBezTo>
                    <a:pt x="109220" y="1102360"/>
                    <a:pt x="102870" y="1104900"/>
                    <a:pt x="102870" y="1104900"/>
                  </a:cubicBezTo>
                  <a:cubicBezTo>
                    <a:pt x="102870" y="1104900"/>
                    <a:pt x="96520" y="1106170"/>
                    <a:pt x="92710" y="1106170"/>
                  </a:cubicBezTo>
                  <a:cubicBezTo>
                    <a:pt x="90170" y="1106170"/>
                    <a:pt x="82550" y="1107440"/>
                    <a:pt x="82550" y="1107440"/>
                  </a:cubicBezTo>
                  <a:cubicBezTo>
                    <a:pt x="82550" y="1107440"/>
                    <a:pt x="76200" y="1106170"/>
                    <a:pt x="72390" y="1104900"/>
                  </a:cubicBezTo>
                  <a:cubicBezTo>
                    <a:pt x="69850" y="1104900"/>
                    <a:pt x="62230" y="1103630"/>
                    <a:pt x="62230" y="1103630"/>
                  </a:cubicBezTo>
                  <a:cubicBezTo>
                    <a:pt x="62230" y="1103630"/>
                    <a:pt x="55880" y="1101090"/>
                    <a:pt x="53340" y="1099820"/>
                  </a:cubicBezTo>
                  <a:cubicBezTo>
                    <a:pt x="49530" y="1098550"/>
                    <a:pt x="43180" y="1096010"/>
                    <a:pt x="43180" y="1096010"/>
                  </a:cubicBezTo>
                  <a:cubicBezTo>
                    <a:pt x="43180" y="1096010"/>
                    <a:pt x="38100" y="1092200"/>
                    <a:pt x="35560" y="1089660"/>
                  </a:cubicBezTo>
                  <a:cubicBezTo>
                    <a:pt x="33020" y="1087120"/>
                    <a:pt x="26670" y="1083310"/>
                    <a:pt x="26670" y="1083310"/>
                  </a:cubicBezTo>
                  <a:cubicBezTo>
                    <a:pt x="26670" y="1083310"/>
                    <a:pt x="22860" y="1078230"/>
                    <a:pt x="20320" y="1075690"/>
                  </a:cubicBezTo>
                  <a:cubicBezTo>
                    <a:pt x="17780" y="1073150"/>
                    <a:pt x="13970" y="1068070"/>
                    <a:pt x="13970" y="1068070"/>
                  </a:cubicBezTo>
                  <a:cubicBezTo>
                    <a:pt x="13970" y="1068070"/>
                    <a:pt x="11430" y="1061720"/>
                    <a:pt x="8890" y="1057910"/>
                  </a:cubicBezTo>
                  <a:cubicBezTo>
                    <a:pt x="7620" y="1055370"/>
                    <a:pt x="5080" y="1049020"/>
                    <a:pt x="5080" y="1049020"/>
                  </a:cubicBezTo>
                  <a:cubicBezTo>
                    <a:pt x="5080" y="1049020"/>
                    <a:pt x="3810" y="1042670"/>
                    <a:pt x="2540" y="1038860"/>
                  </a:cubicBezTo>
                  <a:cubicBezTo>
                    <a:pt x="2540" y="1036320"/>
                    <a:pt x="0" y="1028700"/>
                    <a:pt x="0" y="1028700"/>
                  </a:cubicBezTo>
                  <a:moveTo>
                    <a:pt x="248920" y="624840"/>
                  </a:moveTo>
                  <a:cubicBezTo>
                    <a:pt x="250190" y="631190"/>
                    <a:pt x="252730" y="627380"/>
                    <a:pt x="252730" y="627380"/>
                  </a:cubicBezTo>
                  <a:cubicBezTo>
                    <a:pt x="252730" y="626110"/>
                    <a:pt x="251460" y="626110"/>
                    <a:pt x="251460" y="626110"/>
                  </a:cubicBezTo>
                  <a:cubicBezTo>
                    <a:pt x="250190" y="624840"/>
                    <a:pt x="248920" y="624840"/>
                    <a:pt x="248920" y="624840"/>
                  </a:cubicBezTo>
                  <a:moveTo>
                    <a:pt x="407670" y="1511300"/>
                  </a:moveTo>
                  <a:cubicBezTo>
                    <a:pt x="419100" y="1537970"/>
                    <a:pt x="450850" y="1564640"/>
                    <a:pt x="469900" y="1584960"/>
                  </a:cubicBezTo>
                  <a:cubicBezTo>
                    <a:pt x="488950" y="1604010"/>
                    <a:pt x="506730" y="1623060"/>
                    <a:pt x="525780" y="1640840"/>
                  </a:cubicBezTo>
                  <a:cubicBezTo>
                    <a:pt x="544830" y="1658620"/>
                    <a:pt x="582930" y="1691640"/>
                    <a:pt x="584200" y="1690370"/>
                  </a:cubicBezTo>
                  <a:cubicBezTo>
                    <a:pt x="584200" y="1690370"/>
                    <a:pt x="581660" y="1687830"/>
                    <a:pt x="579120" y="1684020"/>
                  </a:cubicBezTo>
                  <a:cubicBezTo>
                    <a:pt x="571500" y="1672590"/>
                    <a:pt x="543560" y="1633220"/>
                    <a:pt x="525780" y="1610360"/>
                  </a:cubicBezTo>
                  <a:cubicBezTo>
                    <a:pt x="509270" y="1588770"/>
                    <a:pt x="495300" y="1567180"/>
                    <a:pt x="476250" y="1550670"/>
                  </a:cubicBezTo>
                  <a:cubicBezTo>
                    <a:pt x="455930" y="1534160"/>
                    <a:pt x="407670" y="1511300"/>
                    <a:pt x="407670" y="1511300"/>
                  </a:cubicBezTo>
                  <a:moveTo>
                    <a:pt x="424180" y="938530"/>
                  </a:moveTo>
                  <a:cubicBezTo>
                    <a:pt x="426720" y="1043940"/>
                    <a:pt x="422910" y="1071880"/>
                    <a:pt x="426720" y="1098550"/>
                  </a:cubicBezTo>
                  <a:cubicBezTo>
                    <a:pt x="430530" y="1123950"/>
                    <a:pt x="440690" y="1148080"/>
                    <a:pt x="448310" y="1172210"/>
                  </a:cubicBezTo>
                  <a:cubicBezTo>
                    <a:pt x="455930" y="1197610"/>
                    <a:pt x="466090" y="1223010"/>
                    <a:pt x="472440" y="1249680"/>
                  </a:cubicBezTo>
                  <a:cubicBezTo>
                    <a:pt x="478790" y="1276350"/>
                    <a:pt x="473710" y="1306830"/>
                    <a:pt x="486410" y="1329690"/>
                  </a:cubicBezTo>
                  <a:cubicBezTo>
                    <a:pt x="497840" y="1352550"/>
                    <a:pt x="523240" y="1366520"/>
                    <a:pt x="543560" y="1385570"/>
                  </a:cubicBezTo>
                  <a:cubicBezTo>
                    <a:pt x="565150" y="1404620"/>
                    <a:pt x="593090" y="1424940"/>
                    <a:pt x="613410" y="1446530"/>
                  </a:cubicBezTo>
                  <a:cubicBezTo>
                    <a:pt x="633730" y="1465580"/>
                    <a:pt x="650240" y="1485900"/>
                    <a:pt x="668020" y="1508760"/>
                  </a:cubicBezTo>
                  <a:cubicBezTo>
                    <a:pt x="685800" y="1532890"/>
                    <a:pt x="699770" y="1565910"/>
                    <a:pt x="717550" y="1588770"/>
                  </a:cubicBezTo>
                  <a:cubicBezTo>
                    <a:pt x="734060" y="1610360"/>
                    <a:pt x="749300" y="1638300"/>
                    <a:pt x="772160" y="1644650"/>
                  </a:cubicBezTo>
                  <a:cubicBezTo>
                    <a:pt x="796290" y="1652270"/>
                    <a:pt x="833120" y="1620520"/>
                    <a:pt x="861060" y="1621790"/>
                  </a:cubicBezTo>
                  <a:cubicBezTo>
                    <a:pt x="886460" y="1623060"/>
                    <a:pt x="906780" y="1642110"/>
                    <a:pt x="933450" y="1651000"/>
                  </a:cubicBezTo>
                  <a:cubicBezTo>
                    <a:pt x="966470" y="1661160"/>
                    <a:pt x="1007110" y="1667510"/>
                    <a:pt x="1043940" y="1677670"/>
                  </a:cubicBezTo>
                  <a:cubicBezTo>
                    <a:pt x="1082040" y="1687830"/>
                    <a:pt x="1122680" y="1713230"/>
                    <a:pt x="1155700" y="1710690"/>
                  </a:cubicBezTo>
                  <a:cubicBezTo>
                    <a:pt x="1183640" y="1708150"/>
                    <a:pt x="1206500" y="1684020"/>
                    <a:pt x="1231900" y="1672590"/>
                  </a:cubicBezTo>
                  <a:cubicBezTo>
                    <a:pt x="1258570" y="1661160"/>
                    <a:pt x="1286510" y="1648460"/>
                    <a:pt x="1313180" y="1638300"/>
                  </a:cubicBezTo>
                  <a:cubicBezTo>
                    <a:pt x="1339850" y="1629410"/>
                    <a:pt x="1367790" y="1621790"/>
                    <a:pt x="1394460" y="1614170"/>
                  </a:cubicBezTo>
                  <a:cubicBezTo>
                    <a:pt x="1421130" y="1607820"/>
                    <a:pt x="1447800" y="1604010"/>
                    <a:pt x="1473200" y="1596390"/>
                  </a:cubicBezTo>
                  <a:cubicBezTo>
                    <a:pt x="1499870" y="1590040"/>
                    <a:pt x="1534160" y="1587500"/>
                    <a:pt x="1553210" y="1569720"/>
                  </a:cubicBezTo>
                  <a:cubicBezTo>
                    <a:pt x="1572260" y="1553210"/>
                    <a:pt x="1574800" y="1518920"/>
                    <a:pt x="1588770" y="1496060"/>
                  </a:cubicBezTo>
                  <a:cubicBezTo>
                    <a:pt x="1602740" y="1471930"/>
                    <a:pt x="1623060" y="1452880"/>
                    <a:pt x="1638300" y="1430020"/>
                  </a:cubicBezTo>
                  <a:cubicBezTo>
                    <a:pt x="1654810" y="1405890"/>
                    <a:pt x="1667510" y="1380490"/>
                    <a:pt x="1682750" y="1356360"/>
                  </a:cubicBezTo>
                  <a:cubicBezTo>
                    <a:pt x="1697990" y="1329690"/>
                    <a:pt x="1715770" y="1304290"/>
                    <a:pt x="1729740" y="1276350"/>
                  </a:cubicBezTo>
                  <a:cubicBezTo>
                    <a:pt x="1743710" y="1249680"/>
                    <a:pt x="1756410" y="1221740"/>
                    <a:pt x="1764030" y="1193800"/>
                  </a:cubicBezTo>
                  <a:cubicBezTo>
                    <a:pt x="1770380" y="1168400"/>
                    <a:pt x="1770380" y="1143000"/>
                    <a:pt x="1774190" y="1115060"/>
                  </a:cubicBezTo>
                  <a:cubicBezTo>
                    <a:pt x="1778000" y="1084580"/>
                    <a:pt x="1786890" y="1050290"/>
                    <a:pt x="1788160" y="1019810"/>
                  </a:cubicBezTo>
                  <a:cubicBezTo>
                    <a:pt x="1789430" y="990600"/>
                    <a:pt x="1784350" y="962660"/>
                    <a:pt x="1783080" y="934720"/>
                  </a:cubicBezTo>
                  <a:cubicBezTo>
                    <a:pt x="1781810" y="908050"/>
                    <a:pt x="1784350" y="883920"/>
                    <a:pt x="1779270" y="858520"/>
                  </a:cubicBezTo>
                  <a:cubicBezTo>
                    <a:pt x="1772920" y="829310"/>
                    <a:pt x="1756410" y="798830"/>
                    <a:pt x="1743710" y="770890"/>
                  </a:cubicBezTo>
                  <a:cubicBezTo>
                    <a:pt x="1732280" y="741680"/>
                    <a:pt x="1719580" y="713740"/>
                    <a:pt x="1705610" y="688340"/>
                  </a:cubicBezTo>
                  <a:cubicBezTo>
                    <a:pt x="1692910" y="662940"/>
                    <a:pt x="1682750" y="636270"/>
                    <a:pt x="1662430" y="615950"/>
                  </a:cubicBezTo>
                  <a:cubicBezTo>
                    <a:pt x="1643380" y="594360"/>
                    <a:pt x="1610360" y="581660"/>
                    <a:pt x="1586230" y="562610"/>
                  </a:cubicBezTo>
                  <a:cubicBezTo>
                    <a:pt x="1563370" y="544830"/>
                    <a:pt x="1541780" y="520700"/>
                    <a:pt x="1518920" y="502920"/>
                  </a:cubicBezTo>
                  <a:cubicBezTo>
                    <a:pt x="1498600" y="485140"/>
                    <a:pt x="1475740" y="469900"/>
                    <a:pt x="1454150" y="454660"/>
                  </a:cubicBezTo>
                  <a:cubicBezTo>
                    <a:pt x="1433830" y="438150"/>
                    <a:pt x="1409700" y="420370"/>
                    <a:pt x="1391920" y="408940"/>
                  </a:cubicBezTo>
                  <a:cubicBezTo>
                    <a:pt x="1377950" y="400050"/>
                    <a:pt x="1371600" y="394970"/>
                    <a:pt x="1357630" y="388620"/>
                  </a:cubicBezTo>
                  <a:cubicBezTo>
                    <a:pt x="1333500" y="378460"/>
                    <a:pt x="1289050" y="370840"/>
                    <a:pt x="1263650" y="361950"/>
                  </a:cubicBezTo>
                  <a:cubicBezTo>
                    <a:pt x="1245870" y="356870"/>
                    <a:pt x="1229360" y="347980"/>
                    <a:pt x="1217930" y="346710"/>
                  </a:cubicBezTo>
                  <a:cubicBezTo>
                    <a:pt x="1211580" y="346710"/>
                    <a:pt x="1210310" y="347980"/>
                    <a:pt x="1202690" y="349250"/>
                  </a:cubicBezTo>
                  <a:cubicBezTo>
                    <a:pt x="1186180" y="350520"/>
                    <a:pt x="1146810" y="356870"/>
                    <a:pt x="1120140" y="358140"/>
                  </a:cubicBezTo>
                  <a:cubicBezTo>
                    <a:pt x="1092200" y="360680"/>
                    <a:pt x="1064260" y="355600"/>
                    <a:pt x="1037590" y="359410"/>
                  </a:cubicBezTo>
                  <a:cubicBezTo>
                    <a:pt x="1010920" y="363220"/>
                    <a:pt x="985520" y="374650"/>
                    <a:pt x="958850" y="382270"/>
                  </a:cubicBezTo>
                  <a:cubicBezTo>
                    <a:pt x="930910" y="389890"/>
                    <a:pt x="900430" y="393700"/>
                    <a:pt x="873760" y="405130"/>
                  </a:cubicBezTo>
                  <a:cubicBezTo>
                    <a:pt x="845820" y="415290"/>
                    <a:pt x="819150" y="433070"/>
                    <a:pt x="792480" y="447040"/>
                  </a:cubicBezTo>
                  <a:cubicBezTo>
                    <a:pt x="767080" y="461010"/>
                    <a:pt x="742950" y="472440"/>
                    <a:pt x="718820" y="486410"/>
                  </a:cubicBezTo>
                  <a:cubicBezTo>
                    <a:pt x="693420" y="501650"/>
                    <a:pt x="668020" y="520700"/>
                    <a:pt x="643890" y="535940"/>
                  </a:cubicBezTo>
                  <a:cubicBezTo>
                    <a:pt x="623570" y="549910"/>
                    <a:pt x="599440" y="562610"/>
                    <a:pt x="584200" y="574040"/>
                  </a:cubicBezTo>
                  <a:cubicBezTo>
                    <a:pt x="574040" y="581660"/>
                    <a:pt x="565150" y="590550"/>
                    <a:pt x="558800" y="595630"/>
                  </a:cubicBezTo>
                  <a:cubicBezTo>
                    <a:pt x="554990" y="598170"/>
                    <a:pt x="553720" y="598170"/>
                    <a:pt x="549910" y="600710"/>
                  </a:cubicBezTo>
                  <a:cubicBezTo>
                    <a:pt x="541020" y="605790"/>
                    <a:pt x="514350" y="628650"/>
                    <a:pt x="511810" y="631190"/>
                  </a:cubicBezTo>
                  <a:cubicBezTo>
                    <a:pt x="511810" y="632460"/>
                    <a:pt x="511810" y="632460"/>
                    <a:pt x="511810" y="632460"/>
                  </a:cubicBezTo>
                  <a:cubicBezTo>
                    <a:pt x="511810" y="632460"/>
                    <a:pt x="508000" y="638810"/>
                    <a:pt x="505460" y="641350"/>
                  </a:cubicBezTo>
                  <a:cubicBezTo>
                    <a:pt x="502920" y="643890"/>
                    <a:pt x="499110" y="650240"/>
                    <a:pt x="499110" y="650240"/>
                  </a:cubicBezTo>
                  <a:cubicBezTo>
                    <a:pt x="499110" y="650240"/>
                    <a:pt x="496570" y="651510"/>
                    <a:pt x="495300" y="652780"/>
                  </a:cubicBezTo>
                  <a:cubicBezTo>
                    <a:pt x="488950" y="660400"/>
                    <a:pt x="477520" y="717550"/>
                    <a:pt x="466090" y="718820"/>
                  </a:cubicBezTo>
                  <a:cubicBezTo>
                    <a:pt x="455930" y="720090"/>
                    <a:pt x="438150" y="681990"/>
                    <a:pt x="433070" y="678180"/>
                  </a:cubicBezTo>
                  <a:cubicBezTo>
                    <a:pt x="430530" y="678180"/>
                    <a:pt x="429260" y="678180"/>
                    <a:pt x="429260" y="678180"/>
                  </a:cubicBezTo>
                  <a:cubicBezTo>
                    <a:pt x="426720" y="681990"/>
                    <a:pt x="467360" y="734060"/>
                    <a:pt x="467360" y="734060"/>
                  </a:cubicBezTo>
                  <a:cubicBezTo>
                    <a:pt x="467360" y="734060"/>
                    <a:pt x="466090" y="741680"/>
                    <a:pt x="464820" y="745490"/>
                  </a:cubicBezTo>
                  <a:cubicBezTo>
                    <a:pt x="463550" y="749300"/>
                    <a:pt x="462280" y="755650"/>
                    <a:pt x="462280" y="755650"/>
                  </a:cubicBezTo>
                  <a:cubicBezTo>
                    <a:pt x="462280" y="755650"/>
                    <a:pt x="458470" y="762000"/>
                    <a:pt x="457200" y="765810"/>
                  </a:cubicBezTo>
                  <a:cubicBezTo>
                    <a:pt x="454660" y="768350"/>
                    <a:pt x="452120" y="773430"/>
                    <a:pt x="452120" y="773430"/>
                  </a:cubicBezTo>
                  <a:cubicBezTo>
                    <a:pt x="453390" y="774700"/>
                    <a:pt x="441960" y="822960"/>
                    <a:pt x="436880" y="849630"/>
                  </a:cubicBezTo>
                  <a:cubicBezTo>
                    <a:pt x="431800" y="877570"/>
                    <a:pt x="424180" y="938530"/>
                    <a:pt x="424180" y="938530"/>
                  </a:cubicBezTo>
                  <a:moveTo>
                    <a:pt x="793750" y="1793240"/>
                  </a:moveTo>
                  <a:cubicBezTo>
                    <a:pt x="875030" y="1821180"/>
                    <a:pt x="883920" y="1823720"/>
                    <a:pt x="883920" y="1822450"/>
                  </a:cubicBezTo>
                  <a:cubicBezTo>
                    <a:pt x="883920" y="1821180"/>
                    <a:pt x="840740" y="1795780"/>
                    <a:pt x="822960" y="1791970"/>
                  </a:cubicBezTo>
                  <a:cubicBezTo>
                    <a:pt x="812800" y="1789430"/>
                    <a:pt x="793750" y="1793240"/>
                    <a:pt x="793750" y="1793240"/>
                  </a:cubicBezTo>
                  <a:moveTo>
                    <a:pt x="859790" y="160020"/>
                  </a:moveTo>
                  <a:cubicBezTo>
                    <a:pt x="869950" y="173990"/>
                    <a:pt x="869950" y="176530"/>
                    <a:pt x="871220" y="177800"/>
                  </a:cubicBezTo>
                  <a:cubicBezTo>
                    <a:pt x="875030" y="179070"/>
                    <a:pt x="880110" y="175260"/>
                    <a:pt x="887730" y="173990"/>
                  </a:cubicBezTo>
                  <a:cubicBezTo>
                    <a:pt x="905510" y="171450"/>
                    <a:pt x="956310" y="173990"/>
                    <a:pt x="985520" y="170180"/>
                  </a:cubicBezTo>
                  <a:cubicBezTo>
                    <a:pt x="1012190" y="167640"/>
                    <a:pt x="1057910" y="161290"/>
                    <a:pt x="1057910" y="158750"/>
                  </a:cubicBezTo>
                  <a:cubicBezTo>
                    <a:pt x="1057910" y="156210"/>
                    <a:pt x="1009650" y="157480"/>
                    <a:pt x="982980" y="157480"/>
                  </a:cubicBezTo>
                  <a:cubicBezTo>
                    <a:pt x="956310" y="157480"/>
                    <a:pt x="919480" y="156210"/>
                    <a:pt x="897890" y="156210"/>
                  </a:cubicBezTo>
                  <a:cubicBezTo>
                    <a:pt x="882650" y="157480"/>
                    <a:pt x="859790" y="160020"/>
                    <a:pt x="859790" y="160020"/>
                  </a:cubicBezTo>
                  <a:moveTo>
                    <a:pt x="925830" y="1832610"/>
                  </a:moveTo>
                  <a:cubicBezTo>
                    <a:pt x="960120" y="1840230"/>
                    <a:pt x="970280" y="1838960"/>
                    <a:pt x="970280" y="1837690"/>
                  </a:cubicBezTo>
                  <a:cubicBezTo>
                    <a:pt x="970280" y="1836420"/>
                    <a:pt x="925830" y="1832610"/>
                    <a:pt x="925830" y="1832610"/>
                  </a:cubicBezTo>
                  <a:moveTo>
                    <a:pt x="1214120" y="160020"/>
                  </a:moveTo>
                  <a:cubicBezTo>
                    <a:pt x="1253490" y="168910"/>
                    <a:pt x="1281430" y="166370"/>
                    <a:pt x="1282700" y="165100"/>
                  </a:cubicBezTo>
                  <a:cubicBezTo>
                    <a:pt x="1282700" y="163830"/>
                    <a:pt x="1262380" y="161290"/>
                    <a:pt x="1252220" y="160020"/>
                  </a:cubicBezTo>
                  <a:cubicBezTo>
                    <a:pt x="1240790" y="160020"/>
                    <a:pt x="1214120" y="160020"/>
                    <a:pt x="1214120" y="16002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641158" y="499110"/>
            <a:ext cx="776288" cy="807720"/>
            <a:chOff x="0" y="0"/>
            <a:chExt cx="1035050" cy="10769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6990" y="49530"/>
              <a:ext cx="938530" cy="977900"/>
            </a:xfrm>
            <a:custGeom>
              <a:avLst/>
              <a:gdLst/>
              <a:ahLst/>
              <a:cxnLst/>
              <a:rect r="r" b="b" t="t" l="l"/>
              <a:pathLst>
                <a:path h="977900" w="938530">
                  <a:moveTo>
                    <a:pt x="271780" y="135890"/>
                  </a:moveTo>
                  <a:cubicBezTo>
                    <a:pt x="248920" y="146050"/>
                    <a:pt x="269240" y="63500"/>
                    <a:pt x="251460" y="48260"/>
                  </a:cubicBezTo>
                  <a:cubicBezTo>
                    <a:pt x="233680" y="33020"/>
                    <a:pt x="152400" y="66040"/>
                    <a:pt x="151130" y="58420"/>
                  </a:cubicBezTo>
                  <a:cubicBezTo>
                    <a:pt x="148590" y="53340"/>
                    <a:pt x="190500" y="25400"/>
                    <a:pt x="220980" y="16510"/>
                  </a:cubicBezTo>
                  <a:cubicBezTo>
                    <a:pt x="264160" y="5080"/>
                    <a:pt x="344170" y="11430"/>
                    <a:pt x="394970" y="19050"/>
                  </a:cubicBezTo>
                  <a:cubicBezTo>
                    <a:pt x="435610" y="24130"/>
                    <a:pt x="477520" y="24130"/>
                    <a:pt x="502920" y="45720"/>
                  </a:cubicBezTo>
                  <a:cubicBezTo>
                    <a:pt x="529590" y="69850"/>
                    <a:pt x="552450" y="133350"/>
                    <a:pt x="546100" y="163830"/>
                  </a:cubicBezTo>
                  <a:cubicBezTo>
                    <a:pt x="541020" y="189230"/>
                    <a:pt x="519430" y="213360"/>
                    <a:pt x="488950" y="223520"/>
                  </a:cubicBezTo>
                  <a:cubicBezTo>
                    <a:pt x="430530" y="242570"/>
                    <a:pt x="243840" y="195580"/>
                    <a:pt x="185420" y="173990"/>
                  </a:cubicBezTo>
                  <a:cubicBezTo>
                    <a:pt x="158750" y="163830"/>
                    <a:pt x="144780" y="154940"/>
                    <a:pt x="133350" y="140970"/>
                  </a:cubicBezTo>
                  <a:cubicBezTo>
                    <a:pt x="123190" y="129540"/>
                    <a:pt x="118110" y="115570"/>
                    <a:pt x="116840" y="102870"/>
                  </a:cubicBezTo>
                  <a:cubicBezTo>
                    <a:pt x="114300" y="88900"/>
                    <a:pt x="114300" y="74930"/>
                    <a:pt x="119380" y="60960"/>
                  </a:cubicBezTo>
                  <a:cubicBezTo>
                    <a:pt x="125730" y="44450"/>
                    <a:pt x="143510" y="22860"/>
                    <a:pt x="158750" y="12700"/>
                  </a:cubicBezTo>
                  <a:cubicBezTo>
                    <a:pt x="170180" y="5080"/>
                    <a:pt x="181610" y="1270"/>
                    <a:pt x="198120" y="1270"/>
                  </a:cubicBezTo>
                  <a:cubicBezTo>
                    <a:pt x="226060" y="0"/>
                    <a:pt x="264160" y="11430"/>
                    <a:pt x="306070" y="22860"/>
                  </a:cubicBezTo>
                  <a:cubicBezTo>
                    <a:pt x="367030" y="41910"/>
                    <a:pt x="457200" y="64770"/>
                    <a:pt x="529590" y="110490"/>
                  </a:cubicBezTo>
                  <a:cubicBezTo>
                    <a:pt x="618490" y="165100"/>
                    <a:pt x="749300" y="273050"/>
                    <a:pt x="787400" y="345440"/>
                  </a:cubicBezTo>
                  <a:cubicBezTo>
                    <a:pt x="808990" y="387350"/>
                    <a:pt x="796290" y="466090"/>
                    <a:pt x="802640" y="467360"/>
                  </a:cubicBezTo>
                  <a:cubicBezTo>
                    <a:pt x="807720" y="467360"/>
                    <a:pt x="815340" y="398780"/>
                    <a:pt x="819150" y="398780"/>
                  </a:cubicBezTo>
                  <a:cubicBezTo>
                    <a:pt x="821690" y="398780"/>
                    <a:pt x="825500" y="427990"/>
                    <a:pt x="824230" y="441960"/>
                  </a:cubicBezTo>
                  <a:cubicBezTo>
                    <a:pt x="822960" y="455930"/>
                    <a:pt x="817880" y="471170"/>
                    <a:pt x="808990" y="482600"/>
                  </a:cubicBezTo>
                  <a:cubicBezTo>
                    <a:pt x="797560" y="497840"/>
                    <a:pt x="773430" y="514350"/>
                    <a:pt x="755650" y="519430"/>
                  </a:cubicBezTo>
                  <a:cubicBezTo>
                    <a:pt x="741680" y="524510"/>
                    <a:pt x="726440" y="523240"/>
                    <a:pt x="712470" y="519430"/>
                  </a:cubicBezTo>
                  <a:cubicBezTo>
                    <a:pt x="698500" y="516890"/>
                    <a:pt x="687070" y="511810"/>
                    <a:pt x="673100" y="500380"/>
                  </a:cubicBezTo>
                  <a:cubicBezTo>
                    <a:pt x="650240" y="477520"/>
                    <a:pt x="588010" y="408940"/>
                    <a:pt x="598170" y="382270"/>
                  </a:cubicBezTo>
                  <a:cubicBezTo>
                    <a:pt x="608330" y="356870"/>
                    <a:pt x="698500" y="335280"/>
                    <a:pt x="734060" y="344170"/>
                  </a:cubicBezTo>
                  <a:cubicBezTo>
                    <a:pt x="764540" y="353060"/>
                    <a:pt x="784860" y="386080"/>
                    <a:pt x="805180" y="417830"/>
                  </a:cubicBezTo>
                  <a:cubicBezTo>
                    <a:pt x="830580" y="457200"/>
                    <a:pt x="849630" y="513080"/>
                    <a:pt x="867410" y="570230"/>
                  </a:cubicBezTo>
                  <a:cubicBezTo>
                    <a:pt x="890270" y="640080"/>
                    <a:pt x="915670" y="750570"/>
                    <a:pt x="925830" y="808990"/>
                  </a:cubicBezTo>
                  <a:cubicBezTo>
                    <a:pt x="932180" y="840740"/>
                    <a:pt x="938530" y="861060"/>
                    <a:pt x="935990" y="883920"/>
                  </a:cubicBezTo>
                  <a:cubicBezTo>
                    <a:pt x="932180" y="906780"/>
                    <a:pt x="924560" y="930910"/>
                    <a:pt x="913130" y="944880"/>
                  </a:cubicBezTo>
                  <a:cubicBezTo>
                    <a:pt x="902970" y="957580"/>
                    <a:pt x="890270" y="965200"/>
                    <a:pt x="876300" y="970280"/>
                  </a:cubicBezTo>
                  <a:cubicBezTo>
                    <a:pt x="863600" y="975360"/>
                    <a:pt x="847090" y="977900"/>
                    <a:pt x="833120" y="975360"/>
                  </a:cubicBezTo>
                  <a:cubicBezTo>
                    <a:pt x="819150" y="974090"/>
                    <a:pt x="803910" y="967740"/>
                    <a:pt x="792480" y="960120"/>
                  </a:cubicBezTo>
                  <a:cubicBezTo>
                    <a:pt x="779780" y="952500"/>
                    <a:pt x="770890" y="944880"/>
                    <a:pt x="763270" y="927100"/>
                  </a:cubicBezTo>
                  <a:cubicBezTo>
                    <a:pt x="742950" y="886460"/>
                    <a:pt x="739140" y="767080"/>
                    <a:pt x="723900" y="694690"/>
                  </a:cubicBezTo>
                  <a:cubicBezTo>
                    <a:pt x="708660" y="628650"/>
                    <a:pt x="704850" y="557530"/>
                    <a:pt x="671830" y="506730"/>
                  </a:cubicBezTo>
                  <a:cubicBezTo>
                    <a:pt x="638810" y="458470"/>
                    <a:pt x="582930" y="430530"/>
                    <a:pt x="528320" y="394970"/>
                  </a:cubicBezTo>
                  <a:cubicBezTo>
                    <a:pt x="464820" y="351790"/>
                    <a:pt x="365760" y="303530"/>
                    <a:pt x="312420" y="274320"/>
                  </a:cubicBezTo>
                  <a:cubicBezTo>
                    <a:pt x="279400" y="257810"/>
                    <a:pt x="265430" y="245110"/>
                    <a:pt x="233680" y="236220"/>
                  </a:cubicBezTo>
                  <a:cubicBezTo>
                    <a:pt x="189230" y="223520"/>
                    <a:pt x="105410" y="241300"/>
                    <a:pt x="66040" y="222250"/>
                  </a:cubicBezTo>
                  <a:cubicBezTo>
                    <a:pt x="36830" y="208280"/>
                    <a:pt x="12700" y="184150"/>
                    <a:pt x="6350" y="160020"/>
                  </a:cubicBezTo>
                  <a:cubicBezTo>
                    <a:pt x="0" y="134620"/>
                    <a:pt x="11430" y="95250"/>
                    <a:pt x="25400" y="76200"/>
                  </a:cubicBezTo>
                  <a:cubicBezTo>
                    <a:pt x="36830" y="59690"/>
                    <a:pt x="57150" y="49530"/>
                    <a:pt x="74930" y="45720"/>
                  </a:cubicBezTo>
                  <a:cubicBezTo>
                    <a:pt x="92710" y="41910"/>
                    <a:pt x="116840" y="44450"/>
                    <a:pt x="133350" y="52070"/>
                  </a:cubicBezTo>
                  <a:cubicBezTo>
                    <a:pt x="149860" y="59690"/>
                    <a:pt x="167640" y="76200"/>
                    <a:pt x="176530" y="92710"/>
                  </a:cubicBezTo>
                  <a:cubicBezTo>
                    <a:pt x="184150" y="107950"/>
                    <a:pt x="190500" y="130810"/>
                    <a:pt x="185420" y="149860"/>
                  </a:cubicBezTo>
                  <a:cubicBezTo>
                    <a:pt x="179070" y="172720"/>
                    <a:pt x="153670" y="207010"/>
                    <a:pt x="133350" y="218440"/>
                  </a:cubicBezTo>
                  <a:cubicBezTo>
                    <a:pt x="115570" y="228600"/>
                    <a:pt x="92710" y="228600"/>
                    <a:pt x="74930" y="224790"/>
                  </a:cubicBezTo>
                  <a:cubicBezTo>
                    <a:pt x="57150" y="220980"/>
                    <a:pt x="36830" y="208280"/>
                    <a:pt x="25400" y="194310"/>
                  </a:cubicBezTo>
                  <a:cubicBezTo>
                    <a:pt x="12700" y="180340"/>
                    <a:pt x="3810" y="158750"/>
                    <a:pt x="3810" y="139700"/>
                  </a:cubicBezTo>
                  <a:cubicBezTo>
                    <a:pt x="2540" y="121920"/>
                    <a:pt x="6350" y="99060"/>
                    <a:pt x="19050" y="83820"/>
                  </a:cubicBezTo>
                  <a:cubicBezTo>
                    <a:pt x="34290" y="64770"/>
                    <a:pt x="63500" y="49530"/>
                    <a:pt x="95250" y="43180"/>
                  </a:cubicBezTo>
                  <a:cubicBezTo>
                    <a:pt x="138430" y="35560"/>
                    <a:pt x="205740" y="50800"/>
                    <a:pt x="259080" y="63500"/>
                  </a:cubicBezTo>
                  <a:cubicBezTo>
                    <a:pt x="314960" y="77470"/>
                    <a:pt x="377190" y="102870"/>
                    <a:pt x="422910" y="125730"/>
                  </a:cubicBezTo>
                  <a:cubicBezTo>
                    <a:pt x="458470" y="143510"/>
                    <a:pt x="480060" y="160020"/>
                    <a:pt x="513080" y="181610"/>
                  </a:cubicBezTo>
                  <a:cubicBezTo>
                    <a:pt x="558800" y="210820"/>
                    <a:pt x="623570" y="248920"/>
                    <a:pt x="670560" y="285750"/>
                  </a:cubicBezTo>
                  <a:cubicBezTo>
                    <a:pt x="712470" y="318770"/>
                    <a:pt x="754380" y="358140"/>
                    <a:pt x="784860" y="391160"/>
                  </a:cubicBezTo>
                  <a:cubicBezTo>
                    <a:pt x="807720" y="416560"/>
                    <a:pt x="825500" y="436880"/>
                    <a:pt x="839470" y="462280"/>
                  </a:cubicBezTo>
                  <a:cubicBezTo>
                    <a:pt x="854710" y="488950"/>
                    <a:pt x="861060" y="510540"/>
                    <a:pt x="872490" y="548640"/>
                  </a:cubicBezTo>
                  <a:cubicBezTo>
                    <a:pt x="892810" y="623570"/>
                    <a:pt x="937260" y="825500"/>
                    <a:pt x="935990" y="883920"/>
                  </a:cubicBezTo>
                  <a:cubicBezTo>
                    <a:pt x="934720" y="905510"/>
                    <a:pt x="932180" y="914400"/>
                    <a:pt x="924560" y="927100"/>
                  </a:cubicBezTo>
                  <a:cubicBezTo>
                    <a:pt x="918210" y="939800"/>
                    <a:pt x="908050" y="952500"/>
                    <a:pt x="896620" y="960120"/>
                  </a:cubicBezTo>
                  <a:cubicBezTo>
                    <a:pt x="883920" y="967740"/>
                    <a:pt x="868680" y="974090"/>
                    <a:pt x="854710" y="975360"/>
                  </a:cubicBezTo>
                  <a:cubicBezTo>
                    <a:pt x="840740" y="977900"/>
                    <a:pt x="824230" y="975360"/>
                    <a:pt x="811530" y="970280"/>
                  </a:cubicBezTo>
                  <a:cubicBezTo>
                    <a:pt x="797560" y="965200"/>
                    <a:pt x="784860" y="956310"/>
                    <a:pt x="774700" y="946150"/>
                  </a:cubicBezTo>
                  <a:cubicBezTo>
                    <a:pt x="765810" y="934720"/>
                    <a:pt x="762000" y="927100"/>
                    <a:pt x="754380" y="906780"/>
                  </a:cubicBezTo>
                  <a:cubicBezTo>
                    <a:pt x="736600" y="855980"/>
                    <a:pt x="726440" y="695960"/>
                    <a:pt x="701040" y="614680"/>
                  </a:cubicBezTo>
                  <a:cubicBezTo>
                    <a:pt x="680720" y="552450"/>
                    <a:pt x="612140" y="486410"/>
                    <a:pt x="627380" y="454660"/>
                  </a:cubicBezTo>
                  <a:cubicBezTo>
                    <a:pt x="640080" y="427990"/>
                    <a:pt x="734060" y="447040"/>
                    <a:pt x="753110" y="422910"/>
                  </a:cubicBezTo>
                  <a:cubicBezTo>
                    <a:pt x="768350" y="403860"/>
                    <a:pt x="744220" y="345440"/>
                    <a:pt x="754380" y="340360"/>
                  </a:cubicBezTo>
                  <a:cubicBezTo>
                    <a:pt x="765810" y="335280"/>
                    <a:pt x="807720" y="378460"/>
                    <a:pt x="819150" y="398780"/>
                  </a:cubicBezTo>
                  <a:cubicBezTo>
                    <a:pt x="825500" y="412750"/>
                    <a:pt x="826770" y="426720"/>
                    <a:pt x="824230" y="441960"/>
                  </a:cubicBezTo>
                  <a:cubicBezTo>
                    <a:pt x="820420" y="459740"/>
                    <a:pt x="808990" y="485140"/>
                    <a:pt x="795020" y="499110"/>
                  </a:cubicBezTo>
                  <a:cubicBezTo>
                    <a:pt x="779780" y="513080"/>
                    <a:pt x="753110" y="520700"/>
                    <a:pt x="734060" y="521970"/>
                  </a:cubicBezTo>
                  <a:cubicBezTo>
                    <a:pt x="718820" y="523240"/>
                    <a:pt x="708660" y="521970"/>
                    <a:pt x="692150" y="511810"/>
                  </a:cubicBezTo>
                  <a:cubicBezTo>
                    <a:pt x="648970" y="487680"/>
                    <a:pt x="560070" y="361950"/>
                    <a:pt x="509270" y="317500"/>
                  </a:cubicBezTo>
                  <a:cubicBezTo>
                    <a:pt x="478790" y="290830"/>
                    <a:pt x="461010" y="279400"/>
                    <a:pt x="427990" y="261620"/>
                  </a:cubicBezTo>
                  <a:cubicBezTo>
                    <a:pt x="384810" y="237490"/>
                    <a:pt x="320040" y="210820"/>
                    <a:pt x="273050" y="194310"/>
                  </a:cubicBezTo>
                  <a:cubicBezTo>
                    <a:pt x="233680" y="181610"/>
                    <a:pt x="189230" y="179070"/>
                    <a:pt x="165100" y="167640"/>
                  </a:cubicBezTo>
                  <a:cubicBezTo>
                    <a:pt x="149860" y="160020"/>
                    <a:pt x="140970" y="151130"/>
                    <a:pt x="133350" y="140970"/>
                  </a:cubicBezTo>
                  <a:cubicBezTo>
                    <a:pt x="124460" y="129540"/>
                    <a:pt x="118110" y="115570"/>
                    <a:pt x="116840" y="102870"/>
                  </a:cubicBezTo>
                  <a:cubicBezTo>
                    <a:pt x="114300" y="88900"/>
                    <a:pt x="114300" y="74930"/>
                    <a:pt x="119380" y="60960"/>
                  </a:cubicBezTo>
                  <a:cubicBezTo>
                    <a:pt x="125730" y="44450"/>
                    <a:pt x="142240" y="22860"/>
                    <a:pt x="158750" y="12700"/>
                  </a:cubicBezTo>
                  <a:cubicBezTo>
                    <a:pt x="175260" y="2540"/>
                    <a:pt x="194310" y="2540"/>
                    <a:pt x="219710" y="2540"/>
                  </a:cubicBezTo>
                  <a:cubicBezTo>
                    <a:pt x="259080" y="2540"/>
                    <a:pt x="339090" y="1270"/>
                    <a:pt x="375920" y="31750"/>
                  </a:cubicBezTo>
                  <a:cubicBezTo>
                    <a:pt x="414020" y="63500"/>
                    <a:pt x="457200" y="177800"/>
                    <a:pt x="439420" y="196850"/>
                  </a:cubicBezTo>
                  <a:cubicBezTo>
                    <a:pt x="422910" y="214630"/>
                    <a:pt x="325120" y="147320"/>
                    <a:pt x="279400" y="148590"/>
                  </a:cubicBezTo>
                  <a:cubicBezTo>
                    <a:pt x="243840" y="149860"/>
                    <a:pt x="213360" y="189230"/>
                    <a:pt x="187960" y="182880"/>
                  </a:cubicBezTo>
                  <a:cubicBezTo>
                    <a:pt x="166370" y="177800"/>
                    <a:pt x="143510" y="147320"/>
                    <a:pt x="135890" y="124460"/>
                  </a:cubicBezTo>
                  <a:cubicBezTo>
                    <a:pt x="128270" y="100330"/>
                    <a:pt x="133350" y="63500"/>
                    <a:pt x="144780" y="43180"/>
                  </a:cubicBezTo>
                  <a:cubicBezTo>
                    <a:pt x="154940" y="26670"/>
                    <a:pt x="176530" y="12700"/>
                    <a:pt x="194310" y="7620"/>
                  </a:cubicBezTo>
                  <a:cubicBezTo>
                    <a:pt x="210820" y="2540"/>
                    <a:pt x="232410" y="2540"/>
                    <a:pt x="248920" y="10160"/>
                  </a:cubicBezTo>
                  <a:cubicBezTo>
                    <a:pt x="266700" y="20320"/>
                    <a:pt x="288290" y="45720"/>
                    <a:pt x="292100" y="67310"/>
                  </a:cubicBezTo>
                  <a:cubicBezTo>
                    <a:pt x="295910" y="87630"/>
                    <a:pt x="271780" y="135890"/>
                    <a:pt x="271780" y="13589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645920" y="1085850"/>
            <a:ext cx="769620" cy="754380"/>
            <a:chOff x="0" y="0"/>
            <a:chExt cx="1026160" cy="10058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0800" y="49530"/>
              <a:ext cx="934720" cy="914400"/>
            </a:xfrm>
            <a:custGeom>
              <a:avLst/>
              <a:gdLst/>
              <a:ahLst/>
              <a:cxnLst/>
              <a:rect r="r" b="b" t="t" l="l"/>
              <a:pathLst>
                <a:path h="914400" w="934720">
                  <a:moveTo>
                    <a:pt x="77470" y="751840"/>
                  </a:moveTo>
                  <a:cubicBezTo>
                    <a:pt x="247650" y="732790"/>
                    <a:pt x="307340" y="720090"/>
                    <a:pt x="358140" y="693420"/>
                  </a:cubicBezTo>
                  <a:cubicBezTo>
                    <a:pt x="412750" y="664210"/>
                    <a:pt x="461010" y="621030"/>
                    <a:pt x="511810" y="572770"/>
                  </a:cubicBezTo>
                  <a:cubicBezTo>
                    <a:pt x="571500" y="515620"/>
                    <a:pt x="654050" y="422910"/>
                    <a:pt x="692150" y="367030"/>
                  </a:cubicBezTo>
                  <a:cubicBezTo>
                    <a:pt x="713740" y="332740"/>
                    <a:pt x="723900" y="314960"/>
                    <a:pt x="734060" y="278130"/>
                  </a:cubicBezTo>
                  <a:cubicBezTo>
                    <a:pt x="746760" y="227330"/>
                    <a:pt x="736600" y="128270"/>
                    <a:pt x="746760" y="85090"/>
                  </a:cubicBezTo>
                  <a:cubicBezTo>
                    <a:pt x="753110" y="60960"/>
                    <a:pt x="755650" y="45720"/>
                    <a:pt x="769620" y="31750"/>
                  </a:cubicBezTo>
                  <a:cubicBezTo>
                    <a:pt x="786130" y="15240"/>
                    <a:pt x="824230" y="1270"/>
                    <a:pt x="848360" y="2540"/>
                  </a:cubicBezTo>
                  <a:cubicBezTo>
                    <a:pt x="867410" y="2540"/>
                    <a:pt x="886460" y="13970"/>
                    <a:pt x="899160" y="26670"/>
                  </a:cubicBezTo>
                  <a:cubicBezTo>
                    <a:pt x="911860" y="39370"/>
                    <a:pt x="922020" y="59690"/>
                    <a:pt x="924560" y="77470"/>
                  </a:cubicBezTo>
                  <a:cubicBezTo>
                    <a:pt x="927100" y="96520"/>
                    <a:pt x="925830" y="118110"/>
                    <a:pt x="914400" y="134620"/>
                  </a:cubicBezTo>
                  <a:cubicBezTo>
                    <a:pt x="901700" y="153670"/>
                    <a:pt x="867410" y="176530"/>
                    <a:pt x="844550" y="180340"/>
                  </a:cubicBezTo>
                  <a:cubicBezTo>
                    <a:pt x="825500" y="182880"/>
                    <a:pt x="803910" y="176530"/>
                    <a:pt x="788670" y="166370"/>
                  </a:cubicBezTo>
                  <a:cubicBezTo>
                    <a:pt x="773430" y="157480"/>
                    <a:pt x="758190" y="140970"/>
                    <a:pt x="753110" y="123190"/>
                  </a:cubicBezTo>
                  <a:cubicBezTo>
                    <a:pt x="746760" y="100330"/>
                    <a:pt x="749300" y="59690"/>
                    <a:pt x="763270" y="39370"/>
                  </a:cubicBezTo>
                  <a:cubicBezTo>
                    <a:pt x="777240" y="19050"/>
                    <a:pt x="815340" y="2540"/>
                    <a:pt x="838200" y="1270"/>
                  </a:cubicBezTo>
                  <a:cubicBezTo>
                    <a:pt x="857250" y="0"/>
                    <a:pt x="877570" y="10160"/>
                    <a:pt x="891540" y="20320"/>
                  </a:cubicBezTo>
                  <a:cubicBezTo>
                    <a:pt x="905510" y="31750"/>
                    <a:pt x="916940" y="45720"/>
                    <a:pt x="923290" y="68580"/>
                  </a:cubicBezTo>
                  <a:cubicBezTo>
                    <a:pt x="934720" y="115570"/>
                    <a:pt x="920750" y="228600"/>
                    <a:pt x="905510" y="295910"/>
                  </a:cubicBezTo>
                  <a:cubicBezTo>
                    <a:pt x="891540" y="353060"/>
                    <a:pt x="871220" y="396240"/>
                    <a:pt x="840740" y="448310"/>
                  </a:cubicBezTo>
                  <a:cubicBezTo>
                    <a:pt x="802640" y="513080"/>
                    <a:pt x="744220" y="585470"/>
                    <a:pt x="683260" y="645160"/>
                  </a:cubicBezTo>
                  <a:cubicBezTo>
                    <a:pt x="622300" y="706120"/>
                    <a:pt x="533400" y="772160"/>
                    <a:pt x="474980" y="808990"/>
                  </a:cubicBezTo>
                  <a:cubicBezTo>
                    <a:pt x="439420" y="831850"/>
                    <a:pt x="417830" y="842010"/>
                    <a:pt x="381000" y="855980"/>
                  </a:cubicBezTo>
                  <a:cubicBezTo>
                    <a:pt x="330200" y="873760"/>
                    <a:pt x="254000" y="895350"/>
                    <a:pt x="196850" y="902970"/>
                  </a:cubicBezTo>
                  <a:cubicBezTo>
                    <a:pt x="148590" y="909320"/>
                    <a:pt x="91440" y="914400"/>
                    <a:pt x="59690" y="905510"/>
                  </a:cubicBezTo>
                  <a:cubicBezTo>
                    <a:pt x="38100" y="899160"/>
                    <a:pt x="24130" y="887730"/>
                    <a:pt x="13970" y="873760"/>
                  </a:cubicBezTo>
                  <a:cubicBezTo>
                    <a:pt x="3810" y="859790"/>
                    <a:pt x="0" y="835660"/>
                    <a:pt x="0" y="820420"/>
                  </a:cubicBezTo>
                  <a:cubicBezTo>
                    <a:pt x="1270" y="806450"/>
                    <a:pt x="5080" y="795020"/>
                    <a:pt x="13970" y="784860"/>
                  </a:cubicBezTo>
                  <a:cubicBezTo>
                    <a:pt x="26670" y="770890"/>
                    <a:pt x="77470" y="751840"/>
                    <a:pt x="77470" y="75184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210573" y="673544"/>
            <a:ext cx="1032765" cy="103276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87755" y="308610"/>
            <a:ext cx="184785" cy="188595"/>
            <a:chOff x="0" y="0"/>
            <a:chExt cx="246380" cy="2514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3180" y="46990"/>
              <a:ext cx="149860" cy="154940"/>
            </a:xfrm>
            <a:custGeom>
              <a:avLst/>
              <a:gdLst/>
              <a:ahLst/>
              <a:cxnLst/>
              <a:rect r="r" b="b" t="t" l="l"/>
              <a:pathLst>
                <a:path h="154940" w="149860">
                  <a:moveTo>
                    <a:pt x="149860" y="53340"/>
                  </a:moveTo>
                  <a:cubicBezTo>
                    <a:pt x="146050" y="107950"/>
                    <a:pt x="123190" y="135890"/>
                    <a:pt x="107950" y="146050"/>
                  </a:cubicBezTo>
                  <a:cubicBezTo>
                    <a:pt x="96520" y="152400"/>
                    <a:pt x="85090" y="154940"/>
                    <a:pt x="72390" y="152400"/>
                  </a:cubicBezTo>
                  <a:cubicBezTo>
                    <a:pt x="53340" y="148590"/>
                    <a:pt x="21590" y="133350"/>
                    <a:pt x="11430" y="115570"/>
                  </a:cubicBezTo>
                  <a:cubicBezTo>
                    <a:pt x="0" y="97790"/>
                    <a:pt x="1270" y="62230"/>
                    <a:pt x="7620" y="44450"/>
                  </a:cubicBezTo>
                  <a:cubicBezTo>
                    <a:pt x="11430" y="31750"/>
                    <a:pt x="17780" y="22860"/>
                    <a:pt x="29210" y="16510"/>
                  </a:cubicBezTo>
                  <a:cubicBezTo>
                    <a:pt x="45720" y="6350"/>
                    <a:pt x="81280" y="0"/>
                    <a:pt x="99060" y="3810"/>
                  </a:cubicBezTo>
                  <a:cubicBezTo>
                    <a:pt x="111760" y="6350"/>
                    <a:pt x="130810" y="22860"/>
                    <a:pt x="13081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610552" y="521970"/>
            <a:ext cx="184785" cy="182880"/>
            <a:chOff x="0" y="0"/>
            <a:chExt cx="246380" cy="2438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4450" y="4699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7160"/>
                    <a:pt x="106680" y="14605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9060"/>
                    <a:pt x="0" y="62230"/>
                    <a:pt x="6350" y="44450"/>
                  </a:cubicBezTo>
                  <a:cubicBezTo>
                    <a:pt x="10160" y="31750"/>
                    <a:pt x="16510" y="22860"/>
                    <a:pt x="27940" y="16510"/>
                  </a:cubicBezTo>
                  <a:cubicBezTo>
                    <a:pt x="44450" y="6350"/>
                    <a:pt x="80010" y="0"/>
                    <a:pt x="97790" y="3810"/>
                  </a:cubicBezTo>
                  <a:cubicBezTo>
                    <a:pt x="111760" y="508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179195" y="359092"/>
            <a:ext cx="184785" cy="182880"/>
            <a:chOff x="0" y="0"/>
            <a:chExt cx="246380" cy="2438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4450" y="4699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3340"/>
                  </a:moveTo>
                  <a:cubicBezTo>
                    <a:pt x="144780" y="107950"/>
                    <a:pt x="125730" y="137160"/>
                    <a:pt x="106680" y="146050"/>
                  </a:cubicBezTo>
                  <a:cubicBezTo>
                    <a:pt x="87630" y="154940"/>
                    <a:pt x="52070" y="149860"/>
                    <a:pt x="35560" y="142240"/>
                  </a:cubicBezTo>
                  <a:cubicBezTo>
                    <a:pt x="24130" y="135890"/>
                    <a:pt x="15240" y="128270"/>
                    <a:pt x="10160" y="115570"/>
                  </a:cubicBezTo>
                  <a:cubicBezTo>
                    <a:pt x="2540" y="99060"/>
                    <a:pt x="0" y="63500"/>
                    <a:pt x="6350" y="45720"/>
                  </a:cubicBezTo>
                  <a:cubicBezTo>
                    <a:pt x="10160" y="33020"/>
                    <a:pt x="16510" y="22860"/>
                    <a:pt x="27940" y="16510"/>
                  </a:cubicBezTo>
                  <a:cubicBezTo>
                    <a:pt x="44450" y="7620"/>
                    <a:pt x="80010" y="0"/>
                    <a:pt x="97790" y="3810"/>
                  </a:cubicBezTo>
                  <a:cubicBezTo>
                    <a:pt x="110490" y="6350"/>
                    <a:pt x="129540" y="22860"/>
                    <a:pt x="129540" y="2286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164908" y="771525"/>
            <a:ext cx="184785" cy="189548"/>
            <a:chOff x="0" y="0"/>
            <a:chExt cx="246380" cy="25273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3180" y="49530"/>
              <a:ext cx="149860" cy="154940"/>
            </a:xfrm>
            <a:custGeom>
              <a:avLst/>
              <a:gdLst/>
              <a:ahLst/>
              <a:cxnLst/>
              <a:rect r="r" b="b" t="t" l="l"/>
              <a:pathLst>
                <a:path h="154940" w="149860">
                  <a:moveTo>
                    <a:pt x="149860" y="53340"/>
                  </a:moveTo>
                  <a:cubicBezTo>
                    <a:pt x="146050" y="107950"/>
                    <a:pt x="123190" y="137160"/>
                    <a:pt x="107950" y="146050"/>
                  </a:cubicBezTo>
                  <a:cubicBezTo>
                    <a:pt x="96520" y="152400"/>
                    <a:pt x="85090" y="154940"/>
                    <a:pt x="72390" y="152400"/>
                  </a:cubicBezTo>
                  <a:cubicBezTo>
                    <a:pt x="53340" y="149860"/>
                    <a:pt x="21590" y="133350"/>
                    <a:pt x="11430" y="115570"/>
                  </a:cubicBezTo>
                  <a:cubicBezTo>
                    <a:pt x="0" y="97790"/>
                    <a:pt x="1270" y="63500"/>
                    <a:pt x="7620" y="45720"/>
                  </a:cubicBezTo>
                  <a:cubicBezTo>
                    <a:pt x="11430" y="33020"/>
                    <a:pt x="20320" y="24130"/>
                    <a:pt x="29210" y="16510"/>
                  </a:cubicBezTo>
                  <a:cubicBezTo>
                    <a:pt x="39370" y="889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337185" y="293370"/>
            <a:ext cx="1198245" cy="523875"/>
            <a:chOff x="0" y="0"/>
            <a:chExt cx="1597660" cy="6985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4450" y="31750"/>
              <a:ext cx="1503680" cy="615950"/>
            </a:xfrm>
            <a:custGeom>
              <a:avLst/>
              <a:gdLst/>
              <a:ahLst/>
              <a:cxnLst/>
              <a:rect r="r" b="b" t="t" l="l"/>
              <a:pathLst>
                <a:path h="615950" w="1503680">
                  <a:moveTo>
                    <a:pt x="965200" y="36830"/>
                  </a:moveTo>
                  <a:cubicBezTo>
                    <a:pt x="1464310" y="30480"/>
                    <a:pt x="1469390" y="34290"/>
                    <a:pt x="1478280" y="43180"/>
                  </a:cubicBezTo>
                  <a:cubicBezTo>
                    <a:pt x="1488440" y="53340"/>
                    <a:pt x="1501140" y="72390"/>
                    <a:pt x="1502410" y="88900"/>
                  </a:cubicBezTo>
                  <a:cubicBezTo>
                    <a:pt x="1503680" y="107950"/>
                    <a:pt x="1492250" y="139700"/>
                    <a:pt x="1478280" y="153670"/>
                  </a:cubicBezTo>
                  <a:cubicBezTo>
                    <a:pt x="1466850" y="165100"/>
                    <a:pt x="1456690" y="166370"/>
                    <a:pt x="1430020" y="171450"/>
                  </a:cubicBezTo>
                  <a:cubicBezTo>
                    <a:pt x="1336040" y="190500"/>
                    <a:pt x="955040" y="160020"/>
                    <a:pt x="760730" y="185420"/>
                  </a:cubicBezTo>
                  <a:cubicBezTo>
                    <a:pt x="605790" y="204470"/>
                    <a:pt x="461010" y="254000"/>
                    <a:pt x="351790" y="283210"/>
                  </a:cubicBezTo>
                  <a:cubicBezTo>
                    <a:pt x="278130" y="302260"/>
                    <a:pt x="190500" y="304800"/>
                    <a:pt x="166370" y="337820"/>
                  </a:cubicBezTo>
                  <a:cubicBezTo>
                    <a:pt x="151130" y="358140"/>
                    <a:pt x="153670" y="400050"/>
                    <a:pt x="170180" y="419100"/>
                  </a:cubicBezTo>
                  <a:cubicBezTo>
                    <a:pt x="193040" y="445770"/>
                    <a:pt x="306070" y="469900"/>
                    <a:pt x="332740" y="447040"/>
                  </a:cubicBezTo>
                  <a:cubicBezTo>
                    <a:pt x="359410" y="424180"/>
                    <a:pt x="321310" y="312420"/>
                    <a:pt x="328930" y="278130"/>
                  </a:cubicBezTo>
                  <a:cubicBezTo>
                    <a:pt x="332740" y="260350"/>
                    <a:pt x="339090" y="251460"/>
                    <a:pt x="347980" y="241300"/>
                  </a:cubicBezTo>
                  <a:cubicBezTo>
                    <a:pt x="356870" y="231140"/>
                    <a:pt x="369570" y="222250"/>
                    <a:pt x="382270" y="217170"/>
                  </a:cubicBezTo>
                  <a:cubicBezTo>
                    <a:pt x="394970" y="213360"/>
                    <a:pt x="410210" y="210820"/>
                    <a:pt x="422910" y="213360"/>
                  </a:cubicBezTo>
                  <a:cubicBezTo>
                    <a:pt x="436880" y="214630"/>
                    <a:pt x="450850" y="219710"/>
                    <a:pt x="462280" y="227330"/>
                  </a:cubicBezTo>
                  <a:cubicBezTo>
                    <a:pt x="472440" y="234950"/>
                    <a:pt x="482600" y="246380"/>
                    <a:pt x="488950" y="257810"/>
                  </a:cubicBezTo>
                  <a:cubicBezTo>
                    <a:pt x="495300" y="270510"/>
                    <a:pt x="501650" y="297180"/>
                    <a:pt x="499110" y="298450"/>
                  </a:cubicBezTo>
                  <a:cubicBezTo>
                    <a:pt x="494030" y="300990"/>
                    <a:pt x="433070" y="219710"/>
                    <a:pt x="438150" y="214630"/>
                  </a:cubicBezTo>
                  <a:cubicBezTo>
                    <a:pt x="443230" y="209550"/>
                    <a:pt x="499110" y="245110"/>
                    <a:pt x="532130" y="270510"/>
                  </a:cubicBezTo>
                  <a:cubicBezTo>
                    <a:pt x="574040" y="300990"/>
                    <a:pt x="646430" y="353060"/>
                    <a:pt x="664210" y="393700"/>
                  </a:cubicBezTo>
                  <a:cubicBezTo>
                    <a:pt x="676910" y="420370"/>
                    <a:pt x="678180" y="453390"/>
                    <a:pt x="666750" y="474980"/>
                  </a:cubicBezTo>
                  <a:cubicBezTo>
                    <a:pt x="656590" y="496570"/>
                    <a:pt x="624840" y="519430"/>
                    <a:pt x="600710" y="523240"/>
                  </a:cubicBezTo>
                  <a:cubicBezTo>
                    <a:pt x="577850" y="525780"/>
                    <a:pt x="541020" y="513080"/>
                    <a:pt x="524510" y="495300"/>
                  </a:cubicBezTo>
                  <a:cubicBezTo>
                    <a:pt x="508000" y="477520"/>
                    <a:pt x="500380" y="438150"/>
                    <a:pt x="504190" y="416560"/>
                  </a:cubicBezTo>
                  <a:cubicBezTo>
                    <a:pt x="506730" y="397510"/>
                    <a:pt x="520700" y="379730"/>
                    <a:pt x="533400" y="369570"/>
                  </a:cubicBezTo>
                  <a:cubicBezTo>
                    <a:pt x="547370" y="358140"/>
                    <a:pt x="567690" y="347980"/>
                    <a:pt x="585470" y="349250"/>
                  </a:cubicBezTo>
                  <a:cubicBezTo>
                    <a:pt x="608330" y="350520"/>
                    <a:pt x="645160" y="368300"/>
                    <a:pt x="659130" y="384810"/>
                  </a:cubicBezTo>
                  <a:cubicBezTo>
                    <a:pt x="671830" y="400050"/>
                    <a:pt x="676910" y="420370"/>
                    <a:pt x="675640" y="438150"/>
                  </a:cubicBezTo>
                  <a:cubicBezTo>
                    <a:pt x="675640" y="455930"/>
                    <a:pt x="668020" y="477520"/>
                    <a:pt x="656590" y="491490"/>
                  </a:cubicBezTo>
                  <a:cubicBezTo>
                    <a:pt x="646430" y="504190"/>
                    <a:pt x="627380" y="516890"/>
                    <a:pt x="610870" y="520700"/>
                  </a:cubicBezTo>
                  <a:cubicBezTo>
                    <a:pt x="593090" y="525780"/>
                    <a:pt x="574040" y="524510"/>
                    <a:pt x="554990" y="516890"/>
                  </a:cubicBezTo>
                  <a:cubicBezTo>
                    <a:pt x="527050" y="506730"/>
                    <a:pt x="499110" y="481330"/>
                    <a:pt x="467360" y="453390"/>
                  </a:cubicBezTo>
                  <a:cubicBezTo>
                    <a:pt x="424180" y="414020"/>
                    <a:pt x="334010" y="339090"/>
                    <a:pt x="326390" y="298450"/>
                  </a:cubicBezTo>
                  <a:cubicBezTo>
                    <a:pt x="322580" y="275590"/>
                    <a:pt x="337820" y="255270"/>
                    <a:pt x="347980" y="241300"/>
                  </a:cubicBezTo>
                  <a:cubicBezTo>
                    <a:pt x="356870" y="229870"/>
                    <a:pt x="369570" y="222250"/>
                    <a:pt x="382270" y="217170"/>
                  </a:cubicBezTo>
                  <a:cubicBezTo>
                    <a:pt x="394970" y="213360"/>
                    <a:pt x="410210" y="210820"/>
                    <a:pt x="422910" y="213360"/>
                  </a:cubicBezTo>
                  <a:cubicBezTo>
                    <a:pt x="436880" y="214630"/>
                    <a:pt x="450850" y="218440"/>
                    <a:pt x="462280" y="227330"/>
                  </a:cubicBezTo>
                  <a:cubicBezTo>
                    <a:pt x="474980" y="238760"/>
                    <a:pt x="488950" y="252730"/>
                    <a:pt x="496570" y="278130"/>
                  </a:cubicBezTo>
                  <a:cubicBezTo>
                    <a:pt x="510540" y="326390"/>
                    <a:pt x="508000" y="457200"/>
                    <a:pt x="491490" y="511810"/>
                  </a:cubicBezTo>
                  <a:cubicBezTo>
                    <a:pt x="481330" y="547370"/>
                    <a:pt x="467360" y="572770"/>
                    <a:pt x="443230" y="589280"/>
                  </a:cubicBezTo>
                  <a:cubicBezTo>
                    <a:pt x="417830" y="608330"/>
                    <a:pt x="383540" y="613410"/>
                    <a:pt x="342900" y="614680"/>
                  </a:cubicBezTo>
                  <a:cubicBezTo>
                    <a:pt x="285750" y="615950"/>
                    <a:pt x="179070" y="596900"/>
                    <a:pt x="129540" y="577850"/>
                  </a:cubicBezTo>
                  <a:cubicBezTo>
                    <a:pt x="99060" y="566420"/>
                    <a:pt x="81280" y="556260"/>
                    <a:pt x="63500" y="535940"/>
                  </a:cubicBezTo>
                  <a:cubicBezTo>
                    <a:pt x="39370" y="509270"/>
                    <a:pt x="15240" y="459740"/>
                    <a:pt x="6350" y="425450"/>
                  </a:cubicBezTo>
                  <a:cubicBezTo>
                    <a:pt x="0" y="397510"/>
                    <a:pt x="3810" y="370840"/>
                    <a:pt x="7620" y="345440"/>
                  </a:cubicBezTo>
                  <a:cubicBezTo>
                    <a:pt x="11430" y="320040"/>
                    <a:pt x="12700" y="293370"/>
                    <a:pt x="26670" y="270510"/>
                  </a:cubicBezTo>
                  <a:cubicBezTo>
                    <a:pt x="41910" y="242570"/>
                    <a:pt x="59690" y="218440"/>
                    <a:pt x="102870" y="193040"/>
                  </a:cubicBezTo>
                  <a:cubicBezTo>
                    <a:pt x="208280" y="132080"/>
                    <a:pt x="610870" y="46990"/>
                    <a:pt x="736600" y="26670"/>
                  </a:cubicBezTo>
                  <a:cubicBezTo>
                    <a:pt x="787400" y="17780"/>
                    <a:pt x="795020" y="20320"/>
                    <a:pt x="845820" y="19050"/>
                  </a:cubicBezTo>
                  <a:cubicBezTo>
                    <a:pt x="966470" y="15240"/>
                    <a:pt x="1363980" y="0"/>
                    <a:pt x="1446530" y="26670"/>
                  </a:cubicBezTo>
                  <a:cubicBezTo>
                    <a:pt x="1470660" y="34290"/>
                    <a:pt x="1480820" y="43180"/>
                    <a:pt x="1489710" y="55880"/>
                  </a:cubicBezTo>
                  <a:cubicBezTo>
                    <a:pt x="1498600" y="69850"/>
                    <a:pt x="1503680" y="91440"/>
                    <a:pt x="1502410" y="106680"/>
                  </a:cubicBezTo>
                  <a:cubicBezTo>
                    <a:pt x="1502410" y="119380"/>
                    <a:pt x="1497330" y="129540"/>
                    <a:pt x="1489710" y="139700"/>
                  </a:cubicBezTo>
                  <a:cubicBezTo>
                    <a:pt x="1480820" y="151130"/>
                    <a:pt x="1470660" y="161290"/>
                    <a:pt x="1447800" y="170180"/>
                  </a:cubicBezTo>
                  <a:cubicBezTo>
                    <a:pt x="1374140" y="194310"/>
                    <a:pt x="1027430" y="205740"/>
                    <a:pt x="952500" y="185420"/>
                  </a:cubicBezTo>
                  <a:cubicBezTo>
                    <a:pt x="928370" y="177800"/>
                    <a:pt x="918210" y="170180"/>
                    <a:pt x="908050" y="156210"/>
                  </a:cubicBezTo>
                  <a:cubicBezTo>
                    <a:pt x="897890" y="143510"/>
                    <a:pt x="891540" y="121920"/>
                    <a:pt x="892810" y="105410"/>
                  </a:cubicBezTo>
                  <a:cubicBezTo>
                    <a:pt x="894080" y="88900"/>
                    <a:pt x="904240" y="69850"/>
                    <a:pt x="915670" y="58420"/>
                  </a:cubicBezTo>
                  <a:cubicBezTo>
                    <a:pt x="928370" y="46990"/>
                    <a:pt x="965200" y="36830"/>
                    <a:pt x="965200" y="3683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107758" y="1424940"/>
            <a:ext cx="771525" cy="498157"/>
            <a:chOff x="0" y="0"/>
            <a:chExt cx="1028700" cy="6642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8260" y="49530"/>
              <a:ext cx="930910" cy="565150"/>
            </a:xfrm>
            <a:custGeom>
              <a:avLst/>
              <a:gdLst/>
              <a:ahLst/>
              <a:cxnLst/>
              <a:rect r="r" b="b" t="t" l="l"/>
              <a:pathLst>
                <a:path h="565150" w="930910">
                  <a:moveTo>
                    <a:pt x="135890" y="24130"/>
                  </a:moveTo>
                  <a:cubicBezTo>
                    <a:pt x="299720" y="161290"/>
                    <a:pt x="375920" y="205740"/>
                    <a:pt x="464820" y="247650"/>
                  </a:cubicBezTo>
                  <a:cubicBezTo>
                    <a:pt x="585470" y="306070"/>
                    <a:pt x="849630" y="368300"/>
                    <a:pt x="904240" y="417830"/>
                  </a:cubicBezTo>
                  <a:cubicBezTo>
                    <a:pt x="923290" y="435610"/>
                    <a:pt x="927100" y="449580"/>
                    <a:pt x="929640" y="466090"/>
                  </a:cubicBezTo>
                  <a:cubicBezTo>
                    <a:pt x="930910" y="483870"/>
                    <a:pt x="929640" y="504190"/>
                    <a:pt x="919480" y="519430"/>
                  </a:cubicBezTo>
                  <a:cubicBezTo>
                    <a:pt x="906780" y="538480"/>
                    <a:pt x="876300" y="561340"/>
                    <a:pt x="853440" y="562610"/>
                  </a:cubicBezTo>
                  <a:cubicBezTo>
                    <a:pt x="830580" y="565150"/>
                    <a:pt x="795020" y="549910"/>
                    <a:pt x="779780" y="532130"/>
                  </a:cubicBezTo>
                  <a:cubicBezTo>
                    <a:pt x="765810" y="514350"/>
                    <a:pt x="758190" y="477520"/>
                    <a:pt x="764540" y="454660"/>
                  </a:cubicBezTo>
                  <a:cubicBezTo>
                    <a:pt x="770890" y="433070"/>
                    <a:pt x="798830" y="406400"/>
                    <a:pt x="819150" y="398780"/>
                  </a:cubicBezTo>
                  <a:cubicBezTo>
                    <a:pt x="836930" y="391160"/>
                    <a:pt x="857250" y="393700"/>
                    <a:pt x="873760" y="398780"/>
                  </a:cubicBezTo>
                  <a:cubicBezTo>
                    <a:pt x="890270" y="405130"/>
                    <a:pt x="908050" y="416560"/>
                    <a:pt x="915670" y="433070"/>
                  </a:cubicBezTo>
                  <a:cubicBezTo>
                    <a:pt x="927100" y="452120"/>
                    <a:pt x="929640" y="490220"/>
                    <a:pt x="923290" y="511810"/>
                  </a:cubicBezTo>
                  <a:cubicBezTo>
                    <a:pt x="918210" y="528320"/>
                    <a:pt x="902970" y="543560"/>
                    <a:pt x="887730" y="552450"/>
                  </a:cubicBezTo>
                  <a:cubicBezTo>
                    <a:pt x="872490" y="560070"/>
                    <a:pt x="861060" y="565150"/>
                    <a:pt x="834390" y="562610"/>
                  </a:cubicBezTo>
                  <a:cubicBezTo>
                    <a:pt x="760730" y="557530"/>
                    <a:pt x="534670" y="466090"/>
                    <a:pt x="410210" y="406400"/>
                  </a:cubicBezTo>
                  <a:cubicBezTo>
                    <a:pt x="306070" y="355600"/>
                    <a:pt x="204470" y="295910"/>
                    <a:pt x="133350" y="241300"/>
                  </a:cubicBezTo>
                  <a:cubicBezTo>
                    <a:pt x="82550" y="200660"/>
                    <a:pt x="31750" y="154940"/>
                    <a:pt x="12700" y="119380"/>
                  </a:cubicBezTo>
                  <a:cubicBezTo>
                    <a:pt x="2540" y="100330"/>
                    <a:pt x="0" y="82550"/>
                    <a:pt x="2540" y="64770"/>
                  </a:cubicBezTo>
                  <a:cubicBezTo>
                    <a:pt x="6350" y="48260"/>
                    <a:pt x="17780" y="27940"/>
                    <a:pt x="31750" y="17780"/>
                  </a:cubicBezTo>
                  <a:cubicBezTo>
                    <a:pt x="45720" y="6350"/>
                    <a:pt x="67310" y="0"/>
                    <a:pt x="85090" y="1270"/>
                  </a:cubicBezTo>
                  <a:cubicBezTo>
                    <a:pt x="101600" y="2540"/>
                    <a:pt x="135890" y="24130"/>
                    <a:pt x="135890" y="2413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892493" y="451485"/>
            <a:ext cx="1803083" cy="1876425"/>
            <a:chOff x="0" y="0"/>
            <a:chExt cx="2404110" cy="25019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3180" y="48260"/>
              <a:ext cx="2312670" cy="2404110"/>
            </a:xfrm>
            <a:custGeom>
              <a:avLst/>
              <a:gdLst/>
              <a:ahLst/>
              <a:cxnLst/>
              <a:rect r="r" b="b" t="t" l="l"/>
              <a:pathLst>
                <a:path h="2404110" w="2312670">
                  <a:moveTo>
                    <a:pt x="135890" y="1758950"/>
                  </a:moveTo>
                  <a:cubicBezTo>
                    <a:pt x="90170" y="1334770"/>
                    <a:pt x="100330" y="1323340"/>
                    <a:pt x="111760" y="1313180"/>
                  </a:cubicBezTo>
                  <a:cubicBezTo>
                    <a:pt x="120650" y="1305560"/>
                    <a:pt x="132080" y="1300480"/>
                    <a:pt x="143510" y="1297940"/>
                  </a:cubicBezTo>
                  <a:cubicBezTo>
                    <a:pt x="153670" y="1296670"/>
                    <a:pt x="166370" y="1296670"/>
                    <a:pt x="177800" y="1300480"/>
                  </a:cubicBezTo>
                  <a:cubicBezTo>
                    <a:pt x="191770" y="1305560"/>
                    <a:pt x="205740" y="1310640"/>
                    <a:pt x="218440" y="1332230"/>
                  </a:cubicBezTo>
                  <a:cubicBezTo>
                    <a:pt x="260350" y="1397000"/>
                    <a:pt x="297180" y="1663700"/>
                    <a:pt x="328930" y="1830070"/>
                  </a:cubicBezTo>
                  <a:cubicBezTo>
                    <a:pt x="360680" y="1996440"/>
                    <a:pt x="414020" y="2250440"/>
                    <a:pt x="406400" y="2329180"/>
                  </a:cubicBezTo>
                  <a:cubicBezTo>
                    <a:pt x="405130" y="2353310"/>
                    <a:pt x="400050" y="2364740"/>
                    <a:pt x="389890" y="2377440"/>
                  </a:cubicBezTo>
                  <a:cubicBezTo>
                    <a:pt x="379730" y="2388870"/>
                    <a:pt x="361950" y="2399030"/>
                    <a:pt x="345440" y="2401570"/>
                  </a:cubicBezTo>
                  <a:cubicBezTo>
                    <a:pt x="330200" y="2404110"/>
                    <a:pt x="309880" y="2400300"/>
                    <a:pt x="295910" y="2391410"/>
                  </a:cubicBezTo>
                  <a:cubicBezTo>
                    <a:pt x="283210" y="2382520"/>
                    <a:pt x="275590" y="2373630"/>
                    <a:pt x="266700" y="2350770"/>
                  </a:cubicBezTo>
                  <a:cubicBezTo>
                    <a:pt x="236220" y="2273300"/>
                    <a:pt x="228600" y="1936750"/>
                    <a:pt x="203200" y="1798320"/>
                  </a:cubicBezTo>
                  <a:cubicBezTo>
                    <a:pt x="186690" y="1711960"/>
                    <a:pt x="171450" y="1659890"/>
                    <a:pt x="151130" y="1592580"/>
                  </a:cubicBezTo>
                  <a:cubicBezTo>
                    <a:pt x="129540" y="1522730"/>
                    <a:pt x="97790" y="1457960"/>
                    <a:pt x="77470" y="1386840"/>
                  </a:cubicBezTo>
                  <a:cubicBezTo>
                    <a:pt x="55880" y="1310640"/>
                    <a:pt x="22860" y="1198880"/>
                    <a:pt x="25400" y="1146810"/>
                  </a:cubicBezTo>
                  <a:cubicBezTo>
                    <a:pt x="26670" y="1122680"/>
                    <a:pt x="30480" y="1107440"/>
                    <a:pt x="41910" y="1093470"/>
                  </a:cubicBezTo>
                  <a:cubicBezTo>
                    <a:pt x="55880" y="1078230"/>
                    <a:pt x="88900" y="1064260"/>
                    <a:pt x="109220" y="1064260"/>
                  </a:cubicBezTo>
                  <a:cubicBezTo>
                    <a:pt x="128270" y="1065530"/>
                    <a:pt x="148590" y="1075690"/>
                    <a:pt x="161290" y="1088390"/>
                  </a:cubicBezTo>
                  <a:cubicBezTo>
                    <a:pt x="172720" y="1101090"/>
                    <a:pt x="177800" y="1115060"/>
                    <a:pt x="182880" y="1139190"/>
                  </a:cubicBezTo>
                  <a:cubicBezTo>
                    <a:pt x="194310" y="1196340"/>
                    <a:pt x="184150" y="1325880"/>
                    <a:pt x="179070" y="1426210"/>
                  </a:cubicBezTo>
                  <a:cubicBezTo>
                    <a:pt x="173990" y="1540510"/>
                    <a:pt x="154940" y="1710690"/>
                    <a:pt x="152400" y="1790700"/>
                  </a:cubicBezTo>
                  <a:cubicBezTo>
                    <a:pt x="152400" y="1831340"/>
                    <a:pt x="148590" y="1850390"/>
                    <a:pt x="154940" y="1879600"/>
                  </a:cubicBezTo>
                  <a:cubicBezTo>
                    <a:pt x="161290" y="1910080"/>
                    <a:pt x="203200" y="1951990"/>
                    <a:pt x="193040" y="1971040"/>
                  </a:cubicBezTo>
                  <a:cubicBezTo>
                    <a:pt x="182880" y="1991360"/>
                    <a:pt x="102870" y="2010410"/>
                    <a:pt x="82550" y="1991360"/>
                  </a:cubicBezTo>
                  <a:cubicBezTo>
                    <a:pt x="48260" y="1960880"/>
                    <a:pt x="71120" y="1747520"/>
                    <a:pt x="110490" y="1687830"/>
                  </a:cubicBezTo>
                  <a:cubicBezTo>
                    <a:pt x="137160" y="1645920"/>
                    <a:pt x="199390" y="1607820"/>
                    <a:pt x="232410" y="1620520"/>
                  </a:cubicBezTo>
                  <a:cubicBezTo>
                    <a:pt x="280670" y="1640840"/>
                    <a:pt x="271780" y="1836420"/>
                    <a:pt x="323850" y="1917700"/>
                  </a:cubicBezTo>
                  <a:cubicBezTo>
                    <a:pt x="373380" y="1993900"/>
                    <a:pt x="529590" y="2053590"/>
                    <a:pt x="528320" y="2096770"/>
                  </a:cubicBezTo>
                  <a:cubicBezTo>
                    <a:pt x="528320" y="2123440"/>
                    <a:pt x="466090" y="2165350"/>
                    <a:pt x="449580" y="2159000"/>
                  </a:cubicBezTo>
                  <a:cubicBezTo>
                    <a:pt x="427990" y="2148840"/>
                    <a:pt x="445770" y="2033270"/>
                    <a:pt x="438150" y="1986280"/>
                  </a:cubicBezTo>
                  <a:cubicBezTo>
                    <a:pt x="433070" y="1954530"/>
                    <a:pt x="426720" y="1934210"/>
                    <a:pt x="416560" y="1906270"/>
                  </a:cubicBezTo>
                  <a:cubicBezTo>
                    <a:pt x="406400" y="1874520"/>
                    <a:pt x="398780" y="1840230"/>
                    <a:pt x="379730" y="1805940"/>
                  </a:cubicBezTo>
                  <a:cubicBezTo>
                    <a:pt x="354330" y="1760220"/>
                    <a:pt x="270510" y="1704340"/>
                    <a:pt x="273050" y="1663700"/>
                  </a:cubicBezTo>
                  <a:cubicBezTo>
                    <a:pt x="275590" y="1629410"/>
                    <a:pt x="339090" y="1570990"/>
                    <a:pt x="363220" y="1573530"/>
                  </a:cubicBezTo>
                  <a:cubicBezTo>
                    <a:pt x="381000" y="1574800"/>
                    <a:pt x="388620" y="1605280"/>
                    <a:pt x="406400" y="1635760"/>
                  </a:cubicBezTo>
                  <a:cubicBezTo>
                    <a:pt x="447040" y="1705610"/>
                    <a:pt x="566420" y="1935480"/>
                    <a:pt x="580390" y="1997710"/>
                  </a:cubicBezTo>
                  <a:cubicBezTo>
                    <a:pt x="585470" y="2018030"/>
                    <a:pt x="584200" y="2025650"/>
                    <a:pt x="580390" y="2039620"/>
                  </a:cubicBezTo>
                  <a:cubicBezTo>
                    <a:pt x="576580" y="2052320"/>
                    <a:pt x="570230" y="2066290"/>
                    <a:pt x="561340" y="2076450"/>
                  </a:cubicBezTo>
                  <a:cubicBezTo>
                    <a:pt x="552450" y="2086610"/>
                    <a:pt x="539750" y="2094230"/>
                    <a:pt x="527050" y="2099310"/>
                  </a:cubicBezTo>
                  <a:cubicBezTo>
                    <a:pt x="514350" y="2104390"/>
                    <a:pt x="499110" y="2106930"/>
                    <a:pt x="485140" y="2104390"/>
                  </a:cubicBezTo>
                  <a:cubicBezTo>
                    <a:pt x="467360" y="2101850"/>
                    <a:pt x="445770" y="2091690"/>
                    <a:pt x="430530" y="2075180"/>
                  </a:cubicBezTo>
                  <a:cubicBezTo>
                    <a:pt x="410210" y="2053590"/>
                    <a:pt x="389890" y="2009140"/>
                    <a:pt x="384810" y="1971040"/>
                  </a:cubicBezTo>
                  <a:cubicBezTo>
                    <a:pt x="379730" y="1932940"/>
                    <a:pt x="383540" y="1875790"/>
                    <a:pt x="402590" y="1847850"/>
                  </a:cubicBezTo>
                  <a:cubicBezTo>
                    <a:pt x="419100" y="1824990"/>
                    <a:pt x="449580" y="1813560"/>
                    <a:pt x="476250" y="1805940"/>
                  </a:cubicBezTo>
                  <a:cubicBezTo>
                    <a:pt x="502920" y="1797050"/>
                    <a:pt x="532130" y="1798320"/>
                    <a:pt x="562610" y="1798320"/>
                  </a:cubicBezTo>
                  <a:cubicBezTo>
                    <a:pt x="595630" y="1797050"/>
                    <a:pt x="642620" y="1797050"/>
                    <a:pt x="669290" y="1803400"/>
                  </a:cubicBezTo>
                  <a:cubicBezTo>
                    <a:pt x="685800" y="1808480"/>
                    <a:pt x="695960" y="1814830"/>
                    <a:pt x="706120" y="1823720"/>
                  </a:cubicBezTo>
                  <a:cubicBezTo>
                    <a:pt x="717550" y="1832610"/>
                    <a:pt x="726440" y="1845310"/>
                    <a:pt x="731520" y="1859280"/>
                  </a:cubicBezTo>
                  <a:cubicBezTo>
                    <a:pt x="735330" y="1871980"/>
                    <a:pt x="737870" y="1887220"/>
                    <a:pt x="736600" y="1901190"/>
                  </a:cubicBezTo>
                  <a:cubicBezTo>
                    <a:pt x="734060" y="1915160"/>
                    <a:pt x="728980" y="1929130"/>
                    <a:pt x="721360" y="1940560"/>
                  </a:cubicBezTo>
                  <a:cubicBezTo>
                    <a:pt x="713740" y="1951990"/>
                    <a:pt x="707390" y="1960880"/>
                    <a:pt x="689610" y="1969770"/>
                  </a:cubicBezTo>
                  <a:cubicBezTo>
                    <a:pt x="628650" y="1995170"/>
                    <a:pt x="332740" y="2014220"/>
                    <a:pt x="256540" y="2004060"/>
                  </a:cubicBezTo>
                  <a:cubicBezTo>
                    <a:pt x="228600" y="2000250"/>
                    <a:pt x="214630" y="1995170"/>
                    <a:pt x="200660" y="1983740"/>
                  </a:cubicBezTo>
                  <a:cubicBezTo>
                    <a:pt x="186690" y="1971040"/>
                    <a:pt x="175260" y="1949450"/>
                    <a:pt x="172720" y="1931670"/>
                  </a:cubicBezTo>
                  <a:cubicBezTo>
                    <a:pt x="170180" y="1912620"/>
                    <a:pt x="176530" y="1888490"/>
                    <a:pt x="186690" y="1873250"/>
                  </a:cubicBezTo>
                  <a:cubicBezTo>
                    <a:pt x="196850" y="1858010"/>
                    <a:pt x="209550" y="1845310"/>
                    <a:pt x="234950" y="1838960"/>
                  </a:cubicBezTo>
                  <a:cubicBezTo>
                    <a:pt x="295910" y="1824990"/>
                    <a:pt x="476250" y="1879600"/>
                    <a:pt x="582930" y="1891030"/>
                  </a:cubicBezTo>
                  <a:cubicBezTo>
                    <a:pt x="673100" y="1899920"/>
                    <a:pt x="739140" y="1906270"/>
                    <a:pt x="834390" y="1903730"/>
                  </a:cubicBezTo>
                  <a:cubicBezTo>
                    <a:pt x="960120" y="1898650"/>
                    <a:pt x="1177290" y="1856740"/>
                    <a:pt x="1267460" y="1851660"/>
                  </a:cubicBezTo>
                  <a:cubicBezTo>
                    <a:pt x="1308100" y="1850390"/>
                    <a:pt x="1327150" y="1850390"/>
                    <a:pt x="1356360" y="1855470"/>
                  </a:cubicBezTo>
                  <a:cubicBezTo>
                    <a:pt x="1385570" y="1859280"/>
                    <a:pt x="1423670" y="1864360"/>
                    <a:pt x="1442720" y="1879600"/>
                  </a:cubicBezTo>
                  <a:cubicBezTo>
                    <a:pt x="1457960" y="1891030"/>
                    <a:pt x="1465580" y="1913890"/>
                    <a:pt x="1468120" y="1929130"/>
                  </a:cubicBezTo>
                  <a:cubicBezTo>
                    <a:pt x="1470660" y="1941830"/>
                    <a:pt x="1468120" y="1954530"/>
                    <a:pt x="1463040" y="1967230"/>
                  </a:cubicBezTo>
                  <a:cubicBezTo>
                    <a:pt x="1456690" y="1981200"/>
                    <a:pt x="1438910" y="2000250"/>
                    <a:pt x="1424940" y="2007870"/>
                  </a:cubicBezTo>
                  <a:cubicBezTo>
                    <a:pt x="1413510" y="2014220"/>
                    <a:pt x="1408430" y="2015490"/>
                    <a:pt x="1388110" y="2016760"/>
                  </a:cubicBezTo>
                  <a:cubicBezTo>
                    <a:pt x="1305560" y="2019300"/>
                    <a:pt x="868680" y="1920240"/>
                    <a:pt x="748030" y="1907540"/>
                  </a:cubicBezTo>
                  <a:cubicBezTo>
                    <a:pt x="701040" y="1902460"/>
                    <a:pt x="675640" y="1912620"/>
                    <a:pt x="650240" y="1903730"/>
                  </a:cubicBezTo>
                  <a:cubicBezTo>
                    <a:pt x="632460" y="1897380"/>
                    <a:pt x="617220" y="1887220"/>
                    <a:pt x="607060" y="1874520"/>
                  </a:cubicBezTo>
                  <a:cubicBezTo>
                    <a:pt x="598170" y="1860550"/>
                    <a:pt x="593090" y="1838960"/>
                    <a:pt x="595630" y="1822450"/>
                  </a:cubicBezTo>
                  <a:cubicBezTo>
                    <a:pt x="596900" y="1807210"/>
                    <a:pt x="607060" y="1786890"/>
                    <a:pt x="619760" y="1776730"/>
                  </a:cubicBezTo>
                  <a:cubicBezTo>
                    <a:pt x="632460" y="1765300"/>
                    <a:pt x="647700" y="1760220"/>
                    <a:pt x="669290" y="1757680"/>
                  </a:cubicBezTo>
                  <a:cubicBezTo>
                    <a:pt x="707390" y="1755140"/>
                    <a:pt x="770890" y="1784350"/>
                    <a:pt x="834390" y="1793240"/>
                  </a:cubicBezTo>
                  <a:cubicBezTo>
                    <a:pt x="920750" y="1804670"/>
                    <a:pt x="1017270" y="1817370"/>
                    <a:pt x="1141730" y="1816100"/>
                  </a:cubicBezTo>
                  <a:cubicBezTo>
                    <a:pt x="1336040" y="1813560"/>
                    <a:pt x="1800860" y="1725930"/>
                    <a:pt x="1887220" y="1742440"/>
                  </a:cubicBezTo>
                  <a:cubicBezTo>
                    <a:pt x="1906270" y="1746250"/>
                    <a:pt x="1911350" y="1750060"/>
                    <a:pt x="1921510" y="1758950"/>
                  </a:cubicBezTo>
                  <a:cubicBezTo>
                    <a:pt x="1932940" y="1770380"/>
                    <a:pt x="1945640" y="1790700"/>
                    <a:pt x="1948180" y="1807210"/>
                  </a:cubicBezTo>
                  <a:cubicBezTo>
                    <a:pt x="1950720" y="1824990"/>
                    <a:pt x="1944370" y="1847850"/>
                    <a:pt x="1935480" y="1861820"/>
                  </a:cubicBezTo>
                  <a:cubicBezTo>
                    <a:pt x="1929130" y="1873250"/>
                    <a:pt x="1922780" y="1878330"/>
                    <a:pt x="1908810" y="1887220"/>
                  </a:cubicBezTo>
                  <a:cubicBezTo>
                    <a:pt x="1874520" y="1907540"/>
                    <a:pt x="1794510" y="1927860"/>
                    <a:pt x="1723390" y="1948180"/>
                  </a:cubicBezTo>
                  <a:cubicBezTo>
                    <a:pt x="1626870" y="1973580"/>
                    <a:pt x="1465580" y="2014220"/>
                    <a:pt x="1384300" y="2023110"/>
                  </a:cubicBezTo>
                  <a:cubicBezTo>
                    <a:pt x="1338580" y="2026920"/>
                    <a:pt x="1303020" y="2033270"/>
                    <a:pt x="1278890" y="2021840"/>
                  </a:cubicBezTo>
                  <a:cubicBezTo>
                    <a:pt x="1261110" y="2014220"/>
                    <a:pt x="1248410" y="1996440"/>
                    <a:pt x="1242060" y="1982470"/>
                  </a:cubicBezTo>
                  <a:cubicBezTo>
                    <a:pt x="1236980" y="1971040"/>
                    <a:pt x="1234440" y="1959610"/>
                    <a:pt x="1236980" y="1946910"/>
                  </a:cubicBezTo>
                  <a:cubicBezTo>
                    <a:pt x="1239520" y="1931670"/>
                    <a:pt x="1248410" y="1910080"/>
                    <a:pt x="1261110" y="1898650"/>
                  </a:cubicBezTo>
                  <a:cubicBezTo>
                    <a:pt x="1272540" y="1887220"/>
                    <a:pt x="1282700" y="1883410"/>
                    <a:pt x="1310640" y="1878330"/>
                  </a:cubicBezTo>
                  <a:cubicBezTo>
                    <a:pt x="1426210" y="1858010"/>
                    <a:pt x="2122170" y="1897380"/>
                    <a:pt x="2236470" y="1920240"/>
                  </a:cubicBezTo>
                  <a:cubicBezTo>
                    <a:pt x="2264410" y="1926590"/>
                    <a:pt x="2273300" y="1929130"/>
                    <a:pt x="2286000" y="1939290"/>
                  </a:cubicBezTo>
                  <a:cubicBezTo>
                    <a:pt x="2297430" y="1950720"/>
                    <a:pt x="2307590" y="1969770"/>
                    <a:pt x="2310130" y="1986280"/>
                  </a:cubicBezTo>
                  <a:cubicBezTo>
                    <a:pt x="2311400" y="2002790"/>
                    <a:pt x="2307590" y="2023110"/>
                    <a:pt x="2297430" y="2037080"/>
                  </a:cubicBezTo>
                  <a:cubicBezTo>
                    <a:pt x="2284730" y="2052320"/>
                    <a:pt x="2266950" y="2063750"/>
                    <a:pt x="2236470" y="2068830"/>
                  </a:cubicBezTo>
                  <a:cubicBezTo>
                    <a:pt x="2166620" y="2080260"/>
                    <a:pt x="1997710" y="2023110"/>
                    <a:pt x="1871980" y="2007870"/>
                  </a:cubicBezTo>
                  <a:cubicBezTo>
                    <a:pt x="1738630" y="1992630"/>
                    <a:pt x="1559560" y="1995170"/>
                    <a:pt x="1455420" y="1979930"/>
                  </a:cubicBezTo>
                  <a:cubicBezTo>
                    <a:pt x="1389380" y="1969770"/>
                    <a:pt x="1337310" y="1967230"/>
                    <a:pt x="1299210" y="1945640"/>
                  </a:cubicBezTo>
                  <a:cubicBezTo>
                    <a:pt x="1270000" y="1929130"/>
                    <a:pt x="1242060" y="1905000"/>
                    <a:pt x="1235710" y="1878330"/>
                  </a:cubicBezTo>
                  <a:cubicBezTo>
                    <a:pt x="1229360" y="1849120"/>
                    <a:pt x="1243330" y="1798320"/>
                    <a:pt x="1264920" y="1775460"/>
                  </a:cubicBezTo>
                  <a:cubicBezTo>
                    <a:pt x="1285240" y="1753870"/>
                    <a:pt x="1313180" y="1752600"/>
                    <a:pt x="1356360" y="1741170"/>
                  </a:cubicBezTo>
                  <a:cubicBezTo>
                    <a:pt x="1454150" y="1717040"/>
                    <a:pt x="1747520" y="1673860"/>
                    <a:pt x="1850390" y="1671320"/>
                  </a:cubicBezTo>
                  <a:cubicBezTo>
                    <a:pt x="1896110" y="1671320"/>
                    <a:pt x="1917700" y="1675130"/>
                    <a:pt x="1949450" y="1681480"/>
                  </a:cubicBezTo>
                  <a:cubicBezTo>
                    <a:pt x="1979930" y="1687830"/>
                    <a:pt x="2005330" y="1694180"/>
                    <a:pt x="2033270" y="1708150"/>
                  </a:cubicBezTo>
                  <a:cubicBezTo>
                    <a:pt x="2067560" y="1724660"/>
                    <a:pt x="2117090" y="1752600"/>
                    <a:pt x="2134870" y="1775460"/>
                  </a:cubicBezTo>
                  <a:cubicBezTo>
                    <a:pt x="2145030" y="1788160"/>
                    <a:pt x="2147570" y="1802130"/>
                    <a:pt x="2148840" y="1814830"/>
                  </a:cubicBezTo>
                  <a:cubicBezTo>
                    <a:pt x="2150110" y="1828800"/>
                    <a:pt x="2148840" y="1844040"/>
                    <a:pt x="2142490" y="1856740"/>
                  </a:cubicBezTo>
                  <a:cubicBezTo>
                    <a:pt x="2134870" y="1873250"/>
                    <a:pt x="2115820" y="1893570"/>
                    <a:pt x="2100580" y="1902460"/>
                  </a:cubicBezTo>
                  <a:cubicBezTo>
                    <a:pt x="2087880" y="1910080"/>
                    <a:pt x="2072640" y="1912620"/>
                    <a:pt x="2059940" y="1911350"/>
                  </a:cubicBezTo>
                  <a:cubicBezTo>
                    <a:pt x="2045970" y="1911350"/>
                    <a:pt x="2030730" y="1907540"/>
                    <a:pt x="2019300" y="1901190"/>
                  </a:cubicBezTo>
                  <a:cubicBezTo>
                    <a:pt x="2006600" y="1894840"/>
                    <a:pt x="1997710" y="1889760"/>
                    <a:pt x="1987550" y="1871980"/>
                  </a:cubicBezTo>
                  <a:cubicBezTo>
                    <a:pt x="1951990" y="1808480"/>
                    <a:pt x="1899920" y="1525270"/>
                    <a:pt x="1882140" y="1367790"/>
                  </a:cubicBezTo>
                  <a:cubicBezTo>
                    <a:pt x="1866900" y="1233170"/>
                    <a:pt x="1855470" y="1056640"/>
                    <a:pt x="1875790" y="989330"/>
                  </a:cubicBezTo>
                  <a:cubicBezTo>
                    <a:pt x="1883410" y="961390"/>
                    <a:pt x="1896110" y="947420"/>
                    <a:pt x="1912620" y="935990"/>
                  </a:cubicBezTo>
                  <a:cubicBezTo>
                    <a:pt x="1929130" y="924560"/>
                    <a:pt x="1954530" y="918210"/>
                    <a:pt x="1974850" y="920750"/>
                  </a:cubicBezTo>
                  <a:cubicBezTo>
                    <a:pt x="1995170" y="923290"/>
                    <a:pt x="2018030" y="935990"/>
                    <a:pt x="2032000" y="949960"/>
                  </a:cubicBezTo>
                  <a:cubicBezTo>
                    <a:pt x="2044700" y="965200"/>
                    <a:pt x="2052320" y="982980"/>
                    <a:pt x="2054860" y="1010920"/>
                  </a:cubicBezTo>
                  <a:cubicBezTo>
                    <a:pt x="2059940" y="1066800"/>
                    <a:pt x="2025650" y="1183640"/>
                    <a:pt x="2001520" y="1270000"/>
                  </a:cubicBezTo>
                  <a:cubicBezTo>
                    <a:pt x="1976120" y="1358900"/>
                    <a:pt x="1946910" y="1446530"/>
                    <a:pt x="1906270" y="1536700"/>
                  </a:cubicBezTo>
                  <a:cubicBezTo>
                    <a:pt x="1860550" y="1638300"/>
                    <a:pt x="1772920" y="1805940"/>
                    <a:pt x="1732280" y="1847850"/>
                  </a:cubicBezTo>
                  <a:cubicBezTo>
                    <a:pt x="1717040" y="1861820"/>
                    <a:pt x="1708150" y="1864360"/>
                    <a:pt x="1694180" y="1868170"/>
                  </a:cubicBezTo>
                  <a:cubicBezTo>
                    <a:pt x="1681480" y="1871980"/>
                    <a:pt x="1664970" y="1873250"/>
                    <a:pt x="1652270" y="1869440"/>
                  </a:cubicBezTo>
                  <a:cubicBezTo>
                    <a:pt x="1638300" y="1866900"/>
                    <a:pt x="1624330" y="1861820"/>
                    <a:pt x="1612900" y="1851660"/>
                  </a:cubicBezTo>
                  <a:cubicBezTo>
                    <a:pt x="1600200" y="1838960"/>
                    <a:pt x="1586230" y="1813560"/>
                    <a:pt x="1582420" y="1795780"/>
                  </a:cubicBezTo>
                  <a:cubicBezTo>
                    <a:pt x="1578610" y="1781810"/>
                    <a:pt x="1578610" y="1766570"/>
                    <a:pt x="1586230" y="1753870"/>
                  </a:cubicBezTo>
                  <a:cubicBezTo>
                    <a:pt x="1597660" y="1732280"/>
                    <a:pt x="1639570" y="1720850"/>
                    <a:pt x="1666240" y="1691640"/>
                  </a:cubicBezTo>
                  <a:cubicBezTo>
                    <a:pt x="1705610" y="1647190"/>
                    <a:pt x="1755140" y="1535430"/>
                    <a:pt x="1785620" y="1503680"/>
                  </a:cubicBezTo>
                  <a:cubicBezTo>
                    <a:pt x="1798320" y="1488440"/>
                    <a:pt x="1807210" y="1483360"/>
                    <a:pt x="1819910" y="1477010"/>
                  </a:cubicBezTo>
                  <a:cubicBezTo>
                    <a:pt x="1832610" y="1471930"/>
                    <a:pt x="1846580" y="1468120"/>
                    <a:pt x="1861820" y="1470660"/>
                  </a:cubicBezTo>
                  <a:cubicBezTo>
                    <a:pt x="1879600" y="1473200"/>
                    <a:pt x="1905000" y="1485900"/>
                    <a:pt x="1918970" y="1498600"/>
                  </a:cubicBezTo>
                  <a:cubicBezTo>
                    <a:pt x="1930400" y="1508760"/>
                    <a:pt x="1936750" y="1520190"/>
                    <a:pt x="1940560" y="1535430"/>
                  </a:cubicBezTo>
                  <a:cubicBezTo>
                    <a:pt x="1944370" y="1553210"/>
                    <a:pt x="1936750" y="1598930"/>
                    <a:pt x="1934210" y="1598930"/>
                  </a:cubicBezTo>
                  <a:cubicBezTo>
                    <a:pt x="1932940" y="1598930"/>
                    <a:pt x="1925320" y="1512570"/>
                    <a:pt x="1926590" y="1512570"/>
                  </a:cubicBezTo>
                  <a:cubicBezTo>
                    <a:pt x="1927860" y="1512570"/>
                    <a:pt x="1941830" y="1555750"/>
                    <a:pt x="1944370" y="1590040"/>
                  </a:cubicBezTo>
                  <a:cubicBezTo>
                    <a:pt x="1950720" y="1653540"/>
                    <a:pt x="1949450" y="1811020"/>
                    <a:pt x="1931670" y="1864360"/>
                  </a:cubicBezTo>
                  <a:cubicBezTo>
                    <a:pt x="1922780" y="1889760"/>
                    <a:pt x="1911350" y="1905000"/>
                    <a:pt x="1896110" y="1916430"/>
                  </a:cubicBezTo>
                  <a:cubicBezTo>
                    <a:pt x="1879600" y="1926590"/>
                    <a:pt x="1854200" y="1932940"/>
                    <a:pt x="1835150" y="1930400"/>
                  </a:cubicBezTo>
                  <a:cubicBezTo>
                    <a:pt x="1816100" y="1927860"/>
                    <a:pt x="1793240" y="1916430"/>
                    <a:pt x="1780540" y="1901190"/>
                  </a:cubicBezTo>
                  <a:cubicBezTo>
                    <a:pt x="1766570" y="1887220"/>
                    <a:pt x="1764030" y="1874520"/>
                    <a:pt x="1757680" y="1842770"/>
                  </a:cubicBezTo>
                  <a:cubicBezTo>
                    <a:pt x="1738630" y="1736090"/>
                    <a:pt x="1750060" y="1224280"/>
                    <a:pt x="1761490" y="1097280"/>
                  </a:cubicBezTo>
                  <a:cubicBezTo>
                    <a:pt x="1765300" y="1054100"/>
                    <a:pt x="1772920" y="1049020"/>
                    <a:pt x="1776730" y="1010920"/>
                  </a:cubicBezTo>
                  <a:cubicBezTo>
                    <a:pt x="1783080" y="935990"/>
                    <a:pt x="1771650" y="782320"/>
                    <a:pt x="1779270" y="676910"/>
                  </a:cubicBezTo>
                  <a:cubicBezTo>
                    <a:pt x="1785620" y="582930"/>
                    <a:pt x="1807210" y="488950"/>
                    <a:pt x="1813560" y="407670"/>
                  </a:cubicBezTo>
                  <a:cubicBezTo>
                    <a:pt x="1818640" y="342900"/>
                    <a:pt x="1840230" y="267970"/>
                    <a:pt x="1818640" y="232410"/>
                  </a:cubicBezTo>
                  <a:cubicBezTo>
                    <a:pt x="1803400" y="205740"/>
                    <a:pt x="1734820" y="199390"/>
                    <a:pt x="1736090" y="189230"/>
                  </a:cubicBezTo>
                  <a:cubicBezTo>
                    <a:pt x="1737360" y="179070"/>
                    <a:pt x="1797050" y="185420"/>
                    <a:pt x="1812290" y="168910"/>
                  </a:cubicBezTo>
                  <a:cubicBezTo>
                    <a:pt x="1826260" y="151130"/>
                    <a:pt x="1804670" y="111760"/>
                    <a:pt x="1821180" y="87630"/>
                  </a:cubicBezTo>
                  <a:cubicBezTo>
                    <a:pt x="1845310" y="52070"/>
                    <a:pt x="1931670" y="5080"/>
                    <a:pt x="1979930" y="2540"/>
                  </a:cubicBezTo>
                  <a:cubicBezTo>
                    <a:pt x="2016760" y="0"/>
                    <a:pt x="2067560" y="20320"/>
                    <a:pt x="2082800" y="44450"/>
                  </a:cubicBezTo>
                  <a:cubicBezTo>
                    <a:pt x="2096770" y="67310"/>
                    <a:pt x="2086610" y="110490"/>
                    <a:pt x="2076450" y="139700"/>
                  </a:cubicBezTo>
                  <a:cubicBezTo>
                    <a:pt x="2063750" y="168910"/>
                    <a:pt x="2039620" y="190500"/>
                    <a:pt x="2011680" y="219710"/>
                  </a:cubicBezTo>
                  <a:cubicBezTo>
                    <a:pt x="1971040" y="261620"/>
                    <a:pt x="1891030" y="344170"/>
                    <a:pt x="1846580" y="356870"/>
                  </a:cubicBezTo>
                  <a:cubicBezTo>
                    <a:pt x="1821180" y="364490"/>
                    <a:pt x="1799590" y="356870"/>
                    <a:pt x="1781810" y="349250"/>
                  </a:cubicBezTo>
                  <a:cubicBezTo>
                    <a:pt x="1767840" y="342900"/>
                    <a:pt x="1757680" y="332740"/>
                    <a:pt x="1750060" y="321310"/>
                  </a:cubicBezTo>
                  <a:cubicBezTo>
                    <a:pt x="1741170" y="308610"/>
                    <a:pt x="1736090" y="294640"/>
                    <a:pt x="1733550" y="280670"/>
                  </a:cubicBezTo>
                  <a:cubicBezTo>
                    <a:pt x="1732280" y="266700"/>
                    <a:pt x="1734820" y="250190"/>
                    <a:pt x="1738630" y="237490"/>
                  </a:cubicBezTo>
                  <a:cubicBezTo>
                    <a:pt x="1743710" y="223520"/>
                    <a:pt x="1750060" y="214630"/>
                    <a:pt x="1764030" y="200660"/>
                  </a:cubicBezTo>
                  <a:cubicBezTo>
                    <a:pt x="1790700" y="173990"/>
                    <a:pt x="1856740" y="111760"/>
                    <a:pt x="1902460" y="104140"/>
                  </a:cubicBezTo>
                  <a:cubicBezTo>
                    <a:pt x="1939290" y="97790"/>
                    <a:pt x="1990090" y="113030"/>
                    <a:pt x="2011680" y="134620"/>
                  </a:cubicBezTo>
                  <a:cubicBezTo>
                    <a:pt x="2030730" y="152400"/>
                    <a:pt x="2028190" y="171450"/>
                    <a:pt x="2034540" y="213360"/>
                  </a:cubicBezTo>
                  <a:cubicBezTo>
                    <a:pt x="2058670" y="370840"/>
                    <a:pt x="2084070" y="1186180"/>
                    <a:pt x="2047240" y="1337310"/>
                  </a:cubicBezTo>
                  <a:cubicBezTo>
                    <a:pt x="2037080" y="1379220"/>
                    <a:pt x="2025650" y="1398270"/>
                    <a:pt x="2007870" y="1412240"/>
                  </a:cubicBezTo>
                  <a:cubicBezTo>
                    <a:pt x="1992630" y="1424940"/>
                    <a:pt x="1969770" y="1428750"/>
                    <a:pt x="1951990" y="1427480"/>
                  </a:cubicBezTo>
                  <a:cubicBezTo>
                    <a:pt x="1934210" y="1426210"/>
                    <a:pt x="1912620" y="1419860"/>
                    <a:pt x="1898650" y="1405890"/>
                  </a:cubicBezTo>
                  <a:cubicBezTo>
                    <a:pt x="1882140" y="1389380"/>
                    <a:pt x="1866900" y="1351280"/>
                    <a:pt x="1866900" y="1328420"/>
                  </a:cubicBezTo>
                  <a:cubicBezTo>
                    <a:pt x="1868170" y="1308100"/>
                    <a:pt x="1877060" y="1289050"/>
                    <a:pt x="1892300" y="1276350"/>
                  </a:cubicBezTo>
                  <a:cubicBezTo>
                    <a:pt x="1908810" y="1259840"/>
                    <a:pt x="1946910" y="1244600"/>
                    <a:pt x="1971040" y="1248410"/>
                  </a:cubicBezTo>
                  <a:cubicBezTo>
                    <a:pt x="1996440" y="1252220"/>
                    <a:pt x="2026920" y="1280160"/>
                    <a:pt x="2038350" y="1300480"/>
                  </a:cubicBezTo>
                  <a:cubicBezTo>
                    <a:pt x="2048510" y="1316990"/>
                    <a:pt x="2048510" y="1339850"/>
                    <a:pt x="2044700" y="1357630"/>
                  </a:cubicBezTo>
                  <a:cubicBezTo>
                    <a:pt x="2040890" y="1375410"/>
                    <a:pt x="2029460" y="1394460"/>
                    <a:pt x="2015490" y="1405890"/>
                  </a:cubicBezTo>
                  <a:cubicBezTo>
                    <a:pt x="2001520" y="1418590"/>
                    <a:pt x="1979930" y="1426210"/>
                    <a:pt x="1962150" y="1427480"/>
                  </a:cubicBezTo>
                  <a:cubicBezTo>
                    <a:pt x="1944370" y="1428750"/>
                    <a:pt x="1921510" y="1424940"/>
                    <a:pt x="1906270" y="1412240"/>
                  </a:cubicBezTo>
                  <a:cubicBezTo>
                    <a:pt x="1888490" y="1398270"/>
                    <a:pt x="1877060" y="1379220"/>
                    <a:pt x="1866900" y="1337310"/>
                  </a:cubicBezTo>
                  <a:cubicBezTo>
                    <a:pt x="1830070" y="1195070"/>
                    <a:pt x="1835150" y="473710"/>
                    <a:pt x="1851660" y="326390"/>
                  </a:cubicBezTo>
                  <a:cubicBezTo>
                    <a:pt x="1856740" y="284480"/>
                    <a:pt x="1854200" y="257810"/>
                    <a:pt x="1870710" y="246380"/>
                  </a:cubicBezTo>
                  <a:cubicBezTo>
                    <a:pt x="1889760" y="234950"/>
                    <a:pt x="1963420" y="250190"/>
                    <a:pt x="1967230" y="264160"/>
                  </a:cubicBezTo>
                  <a:cubicBezTo>
                    <a:pt x="1971040" y="280670"/>
                    <a:pt x="1894840" y="335280"/>
                    <a:pt x="1866900" y="349250"/>
                  </a:cubicBezTo>
                  <a:cubicBezTo>
                    <a:pt x="1850390" y="358140"/>
                    <a:pt x="1838960" y="360680"/>
                    <a:pt x="1824990" y="359410"/>
                  </a:cubicBezTo>
                  <a:cubicBezTo>
                    <a:pt x="1805940" y="359410"/>
                    <a:pt x="1779270" y="350520"/>
                    <a:pt x="1764030" y="337820"/>
                  </a:cubicBezTo>
                  <a:cubicBezTo>
                    <a:pt x="1748790" y="323850"/>
                    <a:pt x="1736090" y="299720"/>
                    <a:pt x="1733550" y="280670"/>
                  </a:cubicBezTo>
                  <a:cubicBezTo>
                    <a:pt x="1731010" y="260350"/>
                    <a:pt x="1739900" y="236220"/>
                    <a:pt x="1748790" y="217170"/>
                  </a:cubicBezTo>
                  <a:cubicBezTo>
                    <a:pt x="1760220" y="196850"/>
                    <a:pt x="1776730" y="181610"/>
                    <a:pt x="1798320" y="162560"/>
                  </a:cubicBezTo>
                  <a:cubicBezTo>
                    <a:pt x="1833880" y="132080"/>
                    <a:pt x="1911350" y="53340"/>
                    <a:pt x="1944370" y="62230"/>
                  </a:cubicBezTo>
                  <a:cubicBezTo>
                    <a:pt x="1973580" y="71120"/>
                    <a:pt x="2006600" y="144780"/>
                    <a:pt x="1997710" y="181610"/>
                  </a:cubicBezTo>
                  <a:cubicBezTo>
                    <a:pt x="1988820" y="224790"/>
                    <a:pt x="1906270" y="276860"/>
                    <a:pt x="1860550" y="300990"/>
                  </a:cubicBezTo>
                  <a:cubicBezTo>
                    <a:pt x="1824990" y="318770"/>
                    <a:pt x="1788160" y="330200"/>
                    <a:pt x="1755140" y="326390"/>
                  </a:cubicBezTo>
                  <a:cubicBezTo>
                    <a:pt x="1723390" y="323850"/>
                    <a:pt x="1691640" y="303530"/>
                    <a:pt x="1667510" y="284480"/>
                  </a:cubicBezTo>
                  <a:cubicBezTo>
                    <a:pt x="1643380" y="267970"/>
                    <a:pt x="1620520" y="245110"/>
                    <a:pt x="1606550" y="220980"/>
                  </a:cubicBezTo>
                  <a:cubicBezTo>
                    <a:pt x="1592580" y="195580"/>
                    <a:pt x="1586230" y="163830"/>
                    <a:pt x="1586230" y="137160"/>
                  </a:cubicBezTo>
                  <a:cubicBezTo>
                    <a:pt x="1584960" y="111760"/>
                    <a:pt x="1587500" y="81280"/>
                    <a:pt x="1604010" y="62230"/>
                  </a:cubicBezTo>
                  <a:cubicBezTo>
                    <a:pt x="1623060" y="38100"/>
                    <a:pt x="1676400" y="22860"/>
                    <a:pt x="1709420" y="19050"/>
                  </a:cubicBezTo>
                  <a:cubicBezTo>
                    <a:pt x="1739900" y="15240"/>
                    <a:pt x="1769110" y="21590"/>
                    <a:pt x="1795780" y="29210"/>
                  </a:cubicBezTo>
                  <a:cubicBezTo>
                    <a:pt x="1823720" y="38100"/>
                    <a:pt x="1850390" y="53340"/>
                    <a:pt x="1874520" y="68580"/>
                  </a:cubicBezTo>
                  <a:cubicBezTo>
                    <a:pt x="1898650" y="85090"/>
                    <a:pt x="1922780" y="99060"/>
                    <a:pt x="1940560" y="123190"/>
                  </a:cubicBezTo>
                  <a:cubicBezTo>
                    <a:pt x="1962150" y="151130"/>
                    <a:pt x="1977390" y="176530"/>
                    <a:pt x="1986280" y="232410"/>
                  </a:cubicBezTo>
                  <a:cubicBezTo>
                    <a:pt x="2012950" y="382270"/>
                    <a:pt x="1945640" y="817880"/>
                    <a:pt x="1936750" y="1097280"/>
                  </a:cubicBezTo>
                  <a:cubicBezTo>
                    <a:pt x="1927860" y="1361440"/>
                    <a:pt x="1963420" y="1761490"/>
                    <a:pt x="1931670" y="1864360"/>
                  </a:cubicBezTo>
                  <a:cubicBezTo>
                    <a:pt x="1921510" y="1893570"/>
                    <a:pt x="1911350" y="1905000"/>
                    <a:pt x="1896110" y="1916430"/>
                  </a:cubicBezTo>
                  <a:cubicBezTo>
                    <a:pt x="1879600" y="1926590"/>
                    <a:pt x="1852930" y="1931670"/>
                    <a:pt x="1835150" y="1930400"/>
                  </a:cubicBezTo>
                  <a:cubicBezTo>
                    <a:pt x="1819910" y="1930400"/>
                    <a:pt x="1807210" y="1925320"/>
                    <a:pt x="1795780" y="1915160"/>
                  </a:cubicBezTo>
                  <a:cubicBezTo>
                    <a:pt x="1781810" y="1905000"/>
                    <a:pt x="1767840" y="1888490"/>
                    <a:pt x="1760220" y="1864360"/>
                  </a:cubicBezTo>
                  <a:cubicBezTo>
                    <a:pt x="1747520" y="1826260"/>
                    <a:pt x="1750060" y="1746250"/>
                    <a:pt x="1756410" y="1699260"/>
                  </a:cubicBezTo>
                  <a:cubicBezTo>
                    <a:pt x="1761490" y="1663700"/>
                    <a:pt x="1780540" y="1638300"/>
                    <a:pt x="1783080" y="1609090"/>
                  </a:cubicBezTo>
                  <a:cubicBezTo>
                    <a:pt x="1785620" y="1579880"/>
                    <a:pt x="1765300" y="1544320"/>
                    <a:pt x="1774190" y="1521460"/>
                  </a:cubicBezTo>
                  <a:cubicBezTo>
                    <a:pt x="1780540" y="1502410"/>
                    <a:pt x="1803400" y="1485900"/>
                    <a:pt x="1819910" y="1477010"/>
                  </a:cubicBezTo>
                  <a:cubicBezTo>
                    <a:pt x="1832610" y="1470660"/>
                    <a:pt x="1846580" y="1468120"/>
                    <a:pt x="1861820" y="1470660"/>
                  </a:cubicBezTo>
                  <a:cubicBezTo>
                    <a:pt x="1879600" y="1473200"/>
                    <a:pt x="1905000" y="1483360"/>
                    <a:pt x="1918970" y="1498600"/>
                  </a:cubicBezTo>
                  <a:cubicBezTo>
                    <a:pt x="1932940" y="1512570"/>
                    <a:pt x="1941830" y="1537970"/>
                    <a:pt x="1943100" y="1557020"/>
                  </a:cubicBezTo>
                  <a:cubicBezTo>
                    <a:pt x="1944370" y="1570990"/>
                    <a:pt x="1941830" y="1581150"/>
                    <a:pt x="1934210" y="1598930"/>
                  </a:cubicBezTo>
                  <a:cubicBezTo>
                    <a:pt x="1921510" y="1630680"/>
                    <a:pt x="1879600" y="1686560"/>
                    <a:pt x="1850390" y="1724660"/>
                  </a:cubicBezTo>
                  <a:cubicBezTo>
                    <a:pt x="1822450" y="1758950"/>
                    <a:pt x="1794510" y="1793240"/>
                    <a:pt x="1765300" y="1818640"/>
                  </a:cubicBezTo>
                  <a:cubicBezTo>
                    <a:pt x="1742440" y="1838960"/>
                    <a:pt x="1695450" y="1868170"/>
                    <a:pt x="1694180" y="1866900"/>
                  </a:cubicBezTo>
                  <a:cubicBezTo>
                    <a:pt x="1692910" y="1864360"/>
                    <a:pt x="1752600" y="1809750"/>
                    <a:pt x="1755140" y="1811020"/>
                  </a:cubicBezTo>
                  <a:cubicBezTo>
                    <a:pt x="1756410" y="1812290"/>
                    <a:pt x="1742440" y="1837690"/>
                    <a:pt x="1732280" y="1847850"/>
                  </a:cubicBezTo>
                  <a:cubicBezTo>
                    <a:pt x="1722120" y="1856740"/>
                    <a:pt x="1709420" y="1865630"/>
                    <a:pt x="1694180" y="1868170"/>
                  </a:cubicBezTo>
                  <a:cubicBezTo>
                    <a:pt x="1676400" y="1871980"/>
                    <a:pt x="1648460" y="1869440"/>
                    <a:pt x="1631950" y="1863090"/>
                  </a:cubicBezTo>
                  <a:cubicBezTo>
                    <a:pt x="1617980" y="1856740"/>
                    <a:pt x="1606550" y="1846580"/>
                    <a:pt x="1598930" y="1835150"/>
                  </a:cubicBezTo>
                  <a:cubicBezTo>
                    <a:pt x="1590040" y="1823720"/>
                    <a:pt x="1583690" y="1811020"/>
                    <a:pt x="1582420" y="1795780"/>
                  </a:cubicBezTo>
                  <a:cubicBezTo>
                    <a:pt x="1579880" y="1775460"/>
                    <a:pt x="1584960" y="1755140"/>
                    <a:pt x="1596390" y="1724660"/>
                  </a:cubicBezTo>
                  <a:cubicBezTo>
                    <a:pt x="1620520" y="1654810"/>
                    <a:pt x="1727200" y="1496060"/>
                    <a:pt x="1765300" y="1408430"/>
                  </a:cubicBezTo>
                  <a:cubicBezTo>
                    <a:pt x="1791970" y="1347470"/>
                    <a:pt x="1802130" y="1310640"/>
                    <a:pt x="1819910" y="1250950"/>
                  </a:cubicBezTo>
                  <a:cubicBezTo>
                    <a:pt x="1841500" y="1170940"/>
                    <a:pt x="1859280" y="1014730"/>
                    <a:pt x="1883410" y="969010"/>
                  </a:cubicBezTo>
                  <a:cubicBezTo>
                    <a:pt x="1892300" y="949960"/>
                    <a:pt x="1898650" y="943610"/>
                    <a:pt x="1912620" y="935990"/>
                  </a:cubicBezTo>
                  <a:cubicBezTo>
                    <a:pt x="1927860" y="925830"/>
                    <a:pt x="1955800" y="919480"/>
                    <a:pt x="1974850" y="920750"/>
                  </a:cubicBezTo>
                  <a:cubicBezTo>
                    <a:pt x="1990090" y="922020"/>
                    <a:pt x="2004060" y="927100"/>
                    <a:pt x="2015490" y="935990"/>
                  </a:cubicBezTo>
                  <a:cubicBezTo>
                    <a:pt x="2030730" y="947420"/>
                    <a:pt x="2043430" y="961390"/>
                    <a:pt x="2052320" y="989330"/>
                  </a:cubicBezTo>
                  <a:cubicBezTo>
                    <a:pt x="2075180" y="1057910"/>
                    <a:pt x="2052320" y="1277620"/>
                    <a:pt x="2061210" y="1383030"/>
                  </a:cubicBezTo>
                  <a:cubicBezTo>
                    <a:pt x="2068830" y="1455420"/>
                    <a:pt x="2078990" y="1512570"/>
                    <a:pt x="2091690" y="1563370"/>
                  </a:cubicBezTo>
                  <a:cubicBezTo>
                    <a:pt x="2100580" y="1601470"/>
                    <a:pt x="2114550" y="1625600"/>
                    <a:pt x="2123440" y="1663700"/>
                  </a:cubicBezTo>
                  <a:cubicBezTo>
                    <a:pt x="2134870" y="1708150"/>
                    <a:pt x="2148840" y="1780540"/>
                    <a:pt x="2148840" y="1814830"/>
                  </a:cubicBezTo>
                  <a:cubicBezTo>
                    <a:pt x="2148840" y="1833880"/>
                    <a:pt x="2148840" y="1844040"/>
                    <a:pt x="2142490" y="1856740"/>
                  </a:cubicBezTo>
                  <a:cubicBezTo>
                    <a:pt x="2137410" y="1869440"/>
                    <a:pt x="2129790" y="1882140"/>
                    <a:pt x="2118360" y="1891030"/>
                  </a:cubicBezTo>
                  <a:cubicBezTo>
                    <a:pt x="2104390" y="1901190"/>
                    <a:pt x="2077720" y="1911350"/>
                    <a:pt x="2059940" y="1911350"/>
                  </a:cubicBezTo>
                  <a:cubicBezTo>
                    <a:pt x="2044700" y="1912620"/>
                    <a:pt x="2030730" y="1907540"/>
                    <a:pt x="2019300" y="1901190"/>
                  </a:cubicBezTo>
                  <a:cubicBezTo>
                    <a:pt x="2006600" y="1894840"/>
                    <a:pt x="1988820" y="1871980"/>
                    <a:pt x="1987550" y="1871980"/>
                  </a:cubicBezTo>
                  <a:cubicBezTo>
                    <a:pt x="1987550" y="1871980"/>
                    <a:pt x="2009140" y="1889760"/>
                    <a:pt x="2007870" y="1891030"/>
                  </a:cubicBezTo>
                  <a:cubicBezTo>
                    <a:pt x="2005330" y="1894840"/>
                    <a:pt x="1949450" y="1860550"/>
                    <a:pt x="1918970" y="1852930"/>
                  </a:cubicBezTo>
                  <a:cubicBezTo>
                    <a:pt x="1889760" y="1845310"/>
                    <a:pt x="1869440" y="1844040"/>
                    <a:pt x="1826260" y="1845310"/>
                  </a:cubicBezTo>
                  <a:cubicBezTo>
                    <a:pt x="1732280" y="1847850"/>
                    <a:pt x="1404620" y="1948180"/>
                    <a:pt x="1370330" y="1906270"/>
                  </a:cubicBezTo>
                  <a:cubicBezTo>
                    <a:pt x="1353820" y="1885950"/>
                    <a:pt x="1377950" y="1817370"/>
                    <a:pt x="1405890" y="1800860"/>
                  </a:cubicBezTo>
                  <a:cubicBezTo>
                    <a:pt x="1440180" y="1780540"/>
                    <a:pt x="1522730" y="1827530"/>
                    <a:pt x="1590040" y="1836420"/>
                  </a:cubicBezTo>
                  <a:cubicBezTo>
                    <a:pt x="1668780" y="1845310"/>
                    <a:pt x="1770380" y="1841500"/>
                    <a:pt x="1847850" y="1850390"/>
                  </a:cubicBezTo>
                  <a:cubicBezTo>
                    <a:pt x="1913890" y="1856740"/>
                    <a:pt x="1964690" y="1865630"/>
                    <a:pt x="2029460" y="1877060"/>
                  </a:cubicBezTo>
                  <a:cubicBezTo>
                    <a:pt x="2104390" y="1891030"/>
                    <a:pt x="2227580" y="1899920"/>
                    <a:pt x="2270760" y="1929130"/>
                  </a:cubicBezTo>
                  <a:cubicBezTo>
                    <a:pt x="2293620" y="1944370"/>
                    <a:pt x="2307590" y="1965960"/>
                    <a:pt x="2310130" y="1986280"/>
                  </a:cubicBezTo>
                  <a:cubicBezTo>
                    <a:pt x="2312670" y="2006600"/>
                    <a:pt x="2298700" y="2035810"/>
                    <a:pt x="2286000" y="2049780"/>
                  </a:cubicBezTo>
                  <a:cubicBezTo>
                    <a:pt x="2273300" y="2062480"/>
                    <a:pt x="2259330" y="2066290"/>
                    <a:pt x="2236470" y="2068830"/>
                  </a:cubicBezTo>
                  <a:cubicBezTo>
                    <a:pt x="2184400" y="2075180"/>
                    <a:pt x="2084070" y="2044700"/>
                    <a:pt x="1977390" y="2038350"/>
                  </a:cubicBezTo>
                  <a:cubicBezTo>
                    <a:pt x="1807210" y="2026920"/>
                    <a:pt x="1409700" y="2047240"/>
                    <a:pt x="1314450" y="2029460"/>
                  </a:cubicBezTo>
                  <a:cubicBezTo>
                    <a:pt x="1286510" y="2024380"/>
                    <a:pt x="1276350" y="2024380"/>
                    <a:pt x="1263650" y="2011680"/>
                  </a:cubicBezTo>
                  <a:cubicBezTo>
                    <a:pt x="1248410" y="1997710"/>
                    <a:pt x="1234440" y="1967230"/>
                    <a:pt x="1236980" y="1946910"/>
                  </a:cubicBezTo>
                  <a:cubicBezTo>
                    <a:pt x="1238250" y="1926590"/>
                    <a:pt x="1250950" y="1903730"/>
                    <a:pt x="1275080" y="1887220"/>
                  </a:cubicBezTo>
                  <a:cubicBezTo>
                    <a:pt x="1322070" y="1856740"/>
                    <a:pt x="1451610" y="1859280"/>
                    <a:pt x="1546860" y="1837690"/>
                  </a:cubicBezTo>
                  <a:cubicBezTo>
                    <a:pt x="1653540" y="1812290"/>
                    <a:pt x="1827530" y="1732280"/>
                    <a:pt x="1887220" y="1742440"/>
                  </a:cubicBezTo>
                  <a:cubicBezTo>
                    <a:pt x="1911350" y="1746250"/>
                    <a:pt x="1924050" y="1758950"/>
                    <a:pt x="1934210" y="1772920"/>
                  </a:cubicBezTo>
                  <a:cubicBezTo>
                    <a:pt x="1944370" y="1786890"/>
                    <a:pt x="1950720" y="1808480"/>
                    <a:pt x="1948180" y="1826260"/>
                  </a:cubicBezTo>
                  <a:cubicBezTo>
                    <a:pt x="1946910" y="1844040"/>
                    <a:pt x="1935480" y="1864360"/>
                    <a:pt x="1924050" y="1875790"/>
                  </a:cubicBezTo>
                  <a:cubicBezTo>
                    <a:pt x="1915160" y="1885950"/>
                    <a:pt x="1910080" y="1888490"/>
                    <a:pt x="1891030" y="1894840"/>
                  </a:cubicBezTo>
                  <a:cubicBezTo>
                    <a:pt x="1804670" y="1920240"/>
                    <a:pt x="1337310" y="1945640"/>
                    <a:pt x="1136650" y="1949450"/>
                  </a:cubicBezTo>
                  <a:cubicBezTo>
                    <a:pt x="1004570" y="1950720"/>
                    <a:pt x="900430" y="1949450"/>
                    <a:pt x="807720" y="1936750"/>
                  </a:cubicBezTo>
                  <a:cubicBezTo>
                    <a:pt x="740410" y="1927860"/>
                    <a:pt x="668020" y="1917700"/>
                    <a:pt x="633730" y="1897380"/>
                  </a:cubicBezTo>
                  <a:cubicBezTo>
                    <a:pt x="615950" y="1885950"/>
                    <a:pt x="605790" y="1871980"/>
                    <a:pt x="599440" y="1858010"/>
                  </a:cubicBezTo>
                  <a:cubicBezTo>
                    <a:pt x="594360" y="1846580"/>
                    <a:pt x="593090" y="1835150"/>
                    <a:pt x="595630" y="1822450"/>
                  </a:cubicBezTo>
                  <a:cubicBezTo>
                    <a:pt x="598170" y="1808480"/>
                    <a:pt x="607060" y="1786890"/>
                    <a:pt x="619760" y="1776730"/>
                  </a:cubicBezTo>
                  <a:cubicBezTo>
                    <a:pt x="632460" y="1765300"/>
                    <a:pt x="642620" y="1761490"/>
                    <a:pt x="669290" y="1757680"/>
                  </a:cubicBezTo>
                  <a:cubicBezTo>
                    <a:pt x="769620" y="1747520"/>
                    <a:pt x="1306830" y="1812290"/>
                    <a:pt x="1409700" y="1860550"/>
                  </a:cubicBezTo>
                  <a:cubicBezTo>
                    <a:pt x="1441450" y="1875790"/>
                    <a:pt x="1456690" y="1889760"/>
                    <a:pt x="1464310" y="1910080"/>
                  </a:cubicBezTo>
                  <a:cubicBezTo>
                    <a:pt x="1470660" y="1930400"/>
                    <a:pt x="1466850" y="1965960"/>
                    <a:pt x="1454150" y="1983740"/>
                  </a:cubicBezTo>
                  <a:cubicBezTo>
                    <a:pt x="1441450" y="2001520"/>
                    <a:pt x="1413510" y="2011680"/>
                    <a:pt x="1388110" y="2016760"/>
                  </a:cubicBezTo>
                  <a:cubicBezTo>
                    <a:pt x="1356360" y="2023110"/>
                    <a:pt x="1324610" y="2005330"/>
                    <a:pt x="1275080" y="2005330"/>
                  </a:cubicBezTo>
                  <a:cubicBezTo>
                    <a:pt x="1176020" y="2004060"/>
                    <a:pt x="976630" y="2038350"/>
                    <a:pt x="831850" y="2040890"/>
                  </a:cubicBezTo>
                  <a:cubicBezTo>
                    <a:pt x="690880" y="2044700"/>
                    <a:pt x="528320" y="2035810"/>
                    <a:pt x="417830" y="2026920"/>
                  </a:cubicBezTo>
                  <a:cubicBezTo>
                    <a:pt x="345440" y="2020570"/>
                    <a:pt x="276860" y="2016760"/>
                    <a:pt x="236220" y="2001520"/>
                  </a:cubicBezTo>
                  <a:cubicBezTo>
                    <a:pt x="213360" y="1992630"/>
                    <a:pt x="198120" y="1981200"/>
                    <a:pt x="187960" y="1968500"/>
                  </a:cubicBezTo>
                  <a:cubicBezTo>
                    <a:pt x="179070" y="1957070"/>
                    <a:pt x="175260" y="1944370"/>
                    <a:pt x="172720" y="1931670"/>
                  </a:cubicBezTo>
                  <a:cubicBezTo>
                    <a:pt x="171450" y="1918970"/>
                    <a:pt x="171450" y="1903730"/>
                    <a:pt x="177800" y="1891030"/>
                  </a:cubicBezTo>
                  <a:cubicBezTo>
                    <a:pt x="184150" y="1875790"/>
                    <a:pt x="201930" y="1855470"/>
                    <a:pt x="215900" y="1846580"/>
                  </a:cubicBezTo>
                  <a:cubicBezTo>
                    <a:pt x="227330" y="1838960"/>
                    <a:pt x="234950" y="1840230"/>
                    <a:pt x="255270" y="1836420"/>
                  </a:cubicBezTo>
                  <a:cubicBezTo>
                    <a:pt x="317500" y="1826260"/>
                    <a:pt x="584200" y="1795780"/>
                    <a:pt x="647700" y="1800860"/>
                  </a:cubicBezTo>
                  <a:cubicBezTo>
                    <a:pt x="669290" y="1802130"/>
                    <a:pt x="676910" y="1804670"/>
                    <a:pt x="689610" y="1811020"/>
                  </a:cubicBezTo>
                  <a:cubicBezTo>
                    <a:pt x="701040" y="1817370"/>
                    <a:pt x="713740" y="1826260"/>
                    <a:pt x="721360" y="1840230"/>
                  </a:cubicBezTo>
                  <a:cubicBezTo>
                    <a:pt x="730250" y="1855470"/>
                    <a:pt x="737870" y="1880870"/>
                    <a:pt x="736600" y="1901190"/>
                  </a:cubicBezTo>
                  <a:cubicBezTo>
                    <a:pt x="734060" y="1920240"/>
                    <a:pt x="720090" y="1944370"/>
                    <a:pt x="706120" y="1957070"/>
                  </a:cubicBezTo>
                  <a:cubicBezTo>
                    <a:pt x="695960" y="1967230"/>
                    <a:pt x="684530" y="1972310"/>
                    <a:pt x="669290" y="1977390"/>
                  </a:cubicBezTo>
                  <a:cubicBezTo>
                    <a:pt x="645160" y="1982470"/>
                    <a:pt x="582930" y="1965960"/>
                    <a:pt x="572770" y="1977390"/>
                  </a:cubicBezTo>
                  <a:cubicBezTo>
                    <a:pt x="566420" y="1986280"/>
                    <a:pt x="584200" y="2004060"/>
                    <a:pt x="582930" y="2018030"/>
                  </a:cubicBezTo>
                  <a:cubicBezTo>
                    <a:pt x="581660" y="2035810"/>
                    <a:pt x="574040" y="2061210"/>
                    <a:pt x="561340" y="2076450"/>
                  </a:cubicBezTo>
                  <a:cubicBezTo>
                    <a:pt x="548640" y="2090420"/>
                    <a:pt x="523240" y="2101850"/>
                    <a:pt x="506730" y="2104390"/>
                  </a:cubicBezTo>
                  <a:cubicBezTo>
                    <a:pt x="491490" y="2106930"/>
                    <a:pt x="477520" y="2104390"/>
                    <a:pt x="464820" y="2099310"/>
                  </a:cubicBezTo>
                  <a:cubicBezTo>
                    <a:pt x="452120" y="2094230"/>
                    <a:pt x="441960" y="2087880"/>
                    <a:pt x="430530" y="2075180"/>
                  </a:cubicBezTo>
                  <a:cubicBezTo>
                    <a:pt x="415290" y="2059940"/>
                    <a:pt x="406400" y="2038350"/>
                    <a:pt x="389890" y="2005330"/>
                  </a:cubicBezTo>
                  <a:cubicBezTo>
                    <a:pt x="353060" y="1934210"/>
                    <a:pt x="259080" y="1738630"/>
                    <a:pt x="236220" y="1657350"/>
                  </a:cubicBezTo>
                  <a:cubicBezTo>
                    <a:pt x="224790" y="1616710"/>
                    <a:pt x="213360" y="1588770"/>
                    <a:pt x="222250" y="1562100"/>
                  </a:cubicBezTo>
                  <a:cubicBezTo>
                    <a:pt x="231140" y="1535430"/>
                    <a:pt x="262890" y="1501140"/>
                    <a:pt x="288290" y="1497330"/>
                  </a:cubicBezTo>
                  <a:cubicBezTo>
                    <a:pt x="314960" y="1492250"/>
                    <a:pt x="351790" y="1520190"/>
                    <a:pt x="377190" y="1537970"/>
                  </a:cubicBezTo>
                  <a:cubicBezTo>
                    <a:pt x="400050" y="1554480"/>
                    <a:pt x="416560" y="1570990"/>
                    <a:pt x="436880" y="1597660"/>
                  </a:cubicBezTo>
                  <a:cubicBezTo>
                    <a:pt x="466090" y="1635760"/>
                    <a:pt x="500380" y="1692910"/>
                    <a:pt x="525780" y="1750060"/>
                  </a:cubicBezTo>
                  <a:cubicBezTo>
                    <a:pt x="553720" y="1814830"/>
                    <a:pt x="580390" y="1907540"/>
                    <a:pt x="594360" y="1968500"/>
                  </a:cubicBezTo>
                  <a:cubicBezTo>
                    <a:pt x="604520" y="2011680"/>
                    <a:pt x="609600" y="2043430"/>
                    <a:pt x="609600" y="2081530"/>
                  </a:cubicBezTo>
                  <a:cubicBezTo>
                    <a:pt x="609600" y="2123440"/>
                    <a:pt x="619760" y="2183130"/>
                    <a:pt x="594360" y="2207260"/>
                  </a:cubicBezTo>
                  <a:cubicBezTo>
                    <a:pt x="566420" y="2235200"/>
                    <a:pt x="480060" y="2237740"/>
                    <a:pt x="427990" y="2221230"/>
                  </a:cubicBezTo>
                  <a:cubicBezTo>
                    <a:pt x="369570" y="2203450"/>
                    <a:pt x="312420" y="2138680"/>
                    <a:pt x="267970" y="2095500"/>
                  </a:cubicBezTo>
                  <a:cubicBezTo>
                    <a:pt x="231140" y="2059940"/>
                    <a:pt x="198120" y="2023110"/>
                    <a:pt x="176530" y="1986280"/>
                  </a:cubicBezTo>
                  <a:cubicBezTo>
                    <a:pt x="157480" y="1954530"/>
                    <a:pt x="149860" y="1931670"/>
                    <a:pt x="138430" y="1892300"/>
                  </a:cubicBezTo>
                  <a:cubicBezTo>
                    <a:pt x="119380" y="1826260"/>
                    <a:pt x="72390" y="1689100"/>
                    <a:pt x="90170" y="1624330"/>
                  </a:cubicBezTo>
                  <a:cubicBezTo>
                    <a:pt x="101600" y="1579880"/>
                    <a:pt x="143510" y="1526540"/>
                    <a:pt x="171450" y="1526540"/>
                  </a:cubicBezTo>
                  <a:cubicBezTo>
                    <a:pt x="200660" y="1526540"/>
                    <a:pt x="246380" y="1592580"/>
                    <a:pt x="262890" y="1644650"/>
                  </a:cubicBezTo>
                  <a:cubicBezTo>
                    <a:pt x="285750" y="1715770"/>
                    <a:pt x="262890" y="1850390"/>
                    <a:pt x="250190" y="1929130"/>
                  </a:cubicBezTo>
                  <a:cubicBezTo>
                    <a:pt x="240030" y="1986280"/>
                    <a:pt x="237490" y="2052320"/>
                    <a:pt x="204470" y="2073910"/>
                  </a:cubicBezTo>
                  <a:cubicBezTo>
                    <a:pt x="173990" y="2095500"/>
                    <a:pt x="96520" y="2087880"/>
                    <a:pt x="64770" y="2061210"/>
                  </a:cubicBezTo>
                  <a:cubicBezTo>
                    <a:pt x="25400" y="2028190"/>
                    <a:pt x="13970" y="1936750"/>
                    <a:pt x="7620" y="1863090"/>
                  </a:cubicBezTo>
                  <a:cubicBezTo>
                    <a:pt x="0" y="1776730"/>
                    <a:pt x="31750" y="1681480"/>
                    <a:pt x="35560" y="1577340"/>
                  </a:cubicBezTo>
                  <a:cubicBezTo>
                    <a:pt x="39370" y="1447800"/>
                    <a:pt x="13970" y="1221740"/>
                    <a:pt x="25400" y="1146810"/>
                  </a:cubicBezTo>
                  <a:cubicBezTo>
                    <a:pt x="29210" y="1120140"/>
                    <a:pt x="30480" y="1107440"/>
                    <a:pt x="41910" y="1093470"/>
                  </a:cubicBezTo>
                  <a:cubicBezTo>
                    <a:pt x="55880" y="1078230"/>
                    <a:pt x="88900" y="1064260"/>
                    <a:pt x="109220" y="1064260"/>
                  </a:cubicBezTo>
                  <a:cubicBezTo>
                    <a:pt x="128270" y="1065530"/>
                    <a:pt x="148590" y="1076960"/>
                    <a:pt x="161290" y="1088390"/>
                  </a:cubicBezTo>
                  <a:cubicBezTo>
                    <a:pt x="170180" y="1097280"/>
                    <a:pt x="173990" y="1104900"/>
                    <a:pt x="180340" y="1121410"/>
                  </a:cubicBezTo>
                  <a:cubicBezTo>
                    <a:pt x="194310" y="1160780"/>
                    <a:pt x="201930" y="1262380"/>
                    <a:pt x="220980" y="1341120"/>
                  </a:cubicBezTo>
                  <a:cubicBezTo>
                    <a:pt x="243840" y="1433830"/>
                    <a:pt x="281940" y="1518920"/>
                    <a:pt x="307340" y="1640840"/>
                  </a:cubicBezTo>
                  <a:cubicBezTo>
                    <a:pt x="346710" y="1821180"/>
                    <a:pt x="416560" y="2233930"/>
                    <a:pt x="406400" y="2329180"/>
                  </a:cubicBezTo>
                  <a:cubicBezTo>
                    <a:pt x="403860" y="2354580"/>
                    <a:pt x="400050" y="2364740"/>
                    <a:pt x="389890" y="2377440"/>
                  </a:cubicBezTo>
                  <a:cubicBezTo>
                    <a:pt x="379730" y="2388870"/>
                    <a:pt x="361950" y="2399030"/>
                    <a:pt x="345440" y="2401570"/>
                  </a:cubicBezTo>
                  <a:cubicBezTo>
                    <a:pt x="330200" y="2404110"/>
                    <a:pt x="309880" y="2400300"/>
                    <a:pt x="295910" y="2391410"/>
                  </a:cubicBezTo>
                  <a:cubicBezTo>
                    <a:pt x="283210" y="2382520"/>
                    <a:pt x="274320" y="2372360"/>
                    <a:pt x="266700" y="2350770"/>
                  </a:cubicBezTo>
                  <a:cubicBezTo>
                    <a:pt x="243840" y="2291080"/>
                    <a:pt x="251460" y="2129790"/>
                    <a:pt x="228600" y="1996440"/>
                  </a:cubicBezTo>
                  <a:cubicBezTo>
                    <a:pt x="199390" y="1817370"/>
                    <a:pt x="86360" y="1454150"/>
                    <a:pt x="83820" y="1375410"/>
                  </a:cubicBezTo>
                  <a:cubicBezTo>
                    <a:pt x="83820" y="1356360"/>
                    <a:pt x="85090" y="1351280"/>
                    <a:pt x="90170" y="1341120"/>
                  </a:cubicBezTo>
                  <a:cubicBezTo>
                    <a:pt x="96520" y="1327150"/>
                    <a:pt x="111760" y="1310640"/>
                    <a:pt x="125730" y="1304290"/>
                  </a:cubicBezTo>
                  <a:cubicBezTo>
                    <a:pt x="140970" y="1296670"/>
                    <a:pt x="162560" y="1295400"/>
                    <a:pt x="177800" y="1300480"/>
                  </a:cubicBezTo>
                  <a:cubicBezTo>
                    <a:pt x="193040" y="1305560"/>
                    <a:pt x="207010" y="1311910"/>
                    <a:pt x="218440" y="1332230"/>
                  </a:cubicBezTo>
                  <a:cubicBezTo>
                    <a:pt x="254000" y="1390650"/>
                    <a:pt x="295910" y="1691640"/>
                    <a:pt x="283210" y="1761490"/>
                  </a:cubicBezTo>
                  <a:cubicBezTo>
                    <a:pt x="279400" y="1785620"/>
                    <a:pt x="270510" y="1797050"/>
                    <a:pt x="257810" y="1807210"/>
                  </a:cubicBezTo>
                  <a:cubicBezTo>
                    <a:pt x="245110" y="1817370"/>
                    <a:pt x="224790" y="1824990"/>
                    <a:pt x="208280" y="1824990"/>
                  </a:cubicBezTo>
                  <a:cubicBezTo>
                    <a:pt x="191770" y="1824990"/>
                    <a:pt x="171450" y="1817370"/>
                    <a:pt x="160020" y="1805940"/>
                  </a:cubicBezTo>
                  <a:cubicBezTo>
                    <a:pt x="147320" y="1794510"/>
                    <a:pt x="135890" y="1758950"/>
                    <a:pt x="135890" y="175895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5486400" y="1266126"/>
            <a:ext cx="1513771" cy="544958"/>
          </a:xfrm>
          <a:custGeom>
            <a:avLst/>
            <a:gdLst/>
            <a:ahLst/>
            <a:cxnLst/>
            <a:rect r="r" b="b" t="t" l="l"/>
            <a:pathLst>
              <a:path h="544958" w="1513771">
                <a:moveTo>
                  <a:pt x="0" y="0"/>
                </a:moveTo>
                <a:lnTo>
                  <a:pt x="1513771" y="0"/>
                </a:lnTo>
                <a:lnTo>
                  <a:pt x="1513771" y="544958"/>
                </a:lnTo>
                <a:lnTo>
                  <a:pt x="0" y="544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029301" y="1507000"/>
            <a:ext cx="3361004" cy="147969"/>
          </a:xfrm>
          <a:custGeom>
            <a:avLst/>
            <a:gdLst/>
            <a:ahLst/>
            <a:cxnLst/>
            <a:rect r="r" b="b" t="t" l="l"/>
            <a:pathLst>
              <a:path h="147969" w="3361004">
                <a:moveTo>
                  <a:pt x="0" y="0"/>
                </a:moveTo>
                <a:lnTo>
                  <a:pt x="3361005" y="0"/>
                </a:lnTo>
                <a:lnTo>
                  <a:pt x="3361005" y="147969"/>
                </a:lnTo>
                <a:lnTo>
                  <a:pt x="0" y="147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5400000">
            <a:off x="13821927" y="-1005864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1036541" y="1435114"/>
            <a:ext cx="2547260" cy="2547260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602F">
                <a:alpha val="6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3081624" y="771525"/>
            <a:ext cx="3411915" cy="3411915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602F">
                <a:alpha val="8000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8171746" y="924145"/>
            <a:ext cx="3389871" cy="338987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602F">
                <a:alpha val="49804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6657800">
            <a:off x="13677274" y="4668947"/>
            <a:ext cx="2852279" cy="2009159"/>
          </a:xfrm>
          <a:custGeom>
            <a:avLst/>
            <a:gdLst/>
            <a:ahLst/>
            <a:cxnLst/>
            <a:rect r="r" b="b" t="t" l="l"/>
            <a:pathLst>
              <a:path h="2009159" w="2852279">
                <a:moveTo>
                  <a:pt x="0" y="0"/>
                </a:moveTo>
                <a:lnTo>
                  <a:pt x="2852279" y="0"/>
                </a:lnTo>
                <a:lnTo>
                  <a:pt x="2852279" y="2009159"/>
                </a:lnTo>
                <a:lnTo>
                  <a:pt x="0" y="20091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-10684803">
            <a:off x="8106671" y="3509093"/>
            <a:ext cx="3330444" cy="3264577"/>
          </a:xfrm>
          <a:custGeom>
            <a:avLst/>
            <a:gdLst/>
            <a:ahLst/>
            <a:cxnLst/>
            <a:rect r="r" b="b" t="t" l="l"/>
            <a:pathLst>
              <a:path h="3264577" w="3330444">
                <a:moveTo>
                  <a:pt x="0" y="0"/>
                </a:moveTo>
                <a:lnTo>
                  <a:pt x="3330443" y="0"/>
                </a:lnTo>
                <a:lnTo>
                  <a:pt x="3330443" y="3264577"/>
                </a:lnTo>
                <a:lnTo>
                  <a:pt x="0" y="32645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-2490636">
            <a:off x="5990625" y="2717023"/>
            <a:ext cx="2449196" cy="487962"/>
          </a:xfrm>
          <a:custGeom>
            <a:avLst/>
            <a:gdLst/>
            <a:ahLst/>
            <a:cxnLst/>
            <a:rect r="r" b="b" t="t" l="l"/>
            <a:pathLst>
              <a:path h="487962" w="2449196">
                <a:moveTo>
                  <a:pt x="0" y="0"/>
                </a:moveTo>
                <a:lnTo>
                  <a:pt x="2449196" y="0"/>
                </a:lnTo>
                <a:lnTo>
                  <a:pt x="2449196" y="487963"/>
                </a:lnTo>
                <a:lnTo>
                  <a:pt x="0" y="48796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0690817" y="6971361"/>
            <a:ext cx="5454058" cy="843784"/>
            <a:chOff x="0" y="0"/>
            <a:chExt cx="1436460" cy="22223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436460" cy="222231"/>
            </a:xfrm>
            <a:custGeom>
              <a:avLst/>
              <a:gdLst/>
              <a:ahLst/>
              <a:cxnLst/>
              <a:rect r="r" b="b" t="t" l="l"/>
              <a:pathLst>
                <a:path h="222231" w="1436460">
                  <a:moveTo>
                    <a:pt x="1233260" y="0"/>
                  </a:moveTo>
                  <a:cubicBezTo>
                    <a:pt x="1345484" y="0"/>
                    <a:pt x="1436460" y="49748"/>
                    <a:pt x="1436460" y="111116"/>
                  </a:cubicBezTo>
                  <a:cubicBezTo>
                    <a:pt x="1436460" y="172483"/>
                    <a:pt x="1345484" y="222231"/>
                    <a:pt x="1233260" y="222231"/>
                  </a:cubicBezTo>
                  <a:lnTo>
                    <a:pt x="203200" y="222231"/>
                  </a:lnTo>
                  <a:cubicBezTo>
                    <a:pt x="90976" y="222231"/>
                    <a:pt x="0" y="172483"/>
                    <a:pt x="0" y="111116"/>
                  </a:cubicBezTo>
                  <a:cubicBezTo>
                    <a:pt x="0" y="4974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A638">
                <a:alpha val="72941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1436460" cy="288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>
                      <a:alpha val="72941"/>
                    </a:srgbClr>
                  </a:solidFill>
                  <a:latin typeface="Norwester"/>
                  <a:ea typeface="Norwester"/>
                  <a:cs typeface="Norwester"/>
                  <a:sym typeface="Norwester"/>
                </a:rPr>
                <a:t>Vibration feedback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729853" y="8118261"/>
            <a:ext cx="5454058" cy="843784"/>
            <a:chOff x="0" y="0"/>
            <a:chExt cx="1436460" cy="22223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436460" cy="222231"/>
            </a:xfrm>
            <a:custGeom>
              <a:avLst/>
              <a:gdLst/>
              <a:ahLst/>
              <a:cxnLst/>
              <a:rect r="r" b="b" t="t" l="l"/>
              <a:pathLst>
                <a:path h="222231" w="1436460">
                  <a:moveTo>
                    <a:pt x="1233260" y="0"/>
                  </a:moveTo>
                  <a:cubicBezTo>
                    <a:pt x="1345484" y="0"/>
                    <a:pt x="1436460" y="49748"/>
                    <a:pt x="1436460" y="111116"/>
                  </a:cubicBezTo>
                  <a:cubicBezTo>
                    <a:pt x="1436460" y="172483"/>
                    <a:pt x="1345484" y="222231"/>
                    <a:pt x="1233260" y="222231"/>
                  </a:cubicBezTo>
                  <a:lnTo>
                    <a:pt x="203200" y="222231"/>
                  </a:lnTo>
                  <a:cubicBezTo>
                    <a:pt x="90976" y="222231"/>
                    <a:pt x="0" y="172483"/>
                    <a:pt x="0" y="111116"/>
                  </a:cubicBezTo>
                  <a:cubicBezTo>
                    <a:pt x="0" y="4974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A638">
                <a:alpha val="72941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76200"/>
              <a:ext cx="1436460" cy="298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>
                      <a:alpha val="72941"/>
                    </a:srgbClr>
                  </a:solidFill>
                  <a:latin typeface="Norwester"/>
                  <a:ea typeface="Norwester"/>
                  <a:cs typeface="Norwester"/>
                  <a:sym typeface="Norwester"/>
                </a:rPr>
                <a:t>Led Feedback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0982892" y="8164103"/>
            <a:ext cx="646337" cy="752101"/>
            <a:chOff x="0" y="0"/>
            <a:chExt cx="6985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0943855" y="6998348"/>
            <a:ext cx="646337" cy="752101"/>
            <a:chOff x="0" y="0"/>
            <a:chExt cx="6985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750893" y="6763941"/>
            <a:ext cx="3086100" cy="3086100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EFA638"/>
            </a:solidFill>
            <a:ln w="38100" cap="sq">
              <a:solidFill>
                <a:srgbClr val="040606"/>
              </a:solidFill>
              <a:prstDash val="sysDot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8672356" y="1757172"/>
            <a:ext cx="2323161" cy="180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sz="261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to kn</a:t>
            </a:r>
            <a:r>
              <a:rPr lang="en-US" sz="261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ow when a person is distracted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3655097" y="1616869"/>
            <a:ext cx="2323161" cy="180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sz="261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to let them kn</a:t>
            </a:r>
            <a:r>
              <a:rPr lang="en-US" sz="261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ow that they are distracted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1715821" y="2185816"/>
            <a:ext cx="1273630" cy="96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9"/>
              </a:lnSpc>
              <a:spcBef>
                <a:spcPct val="0"/>
              </a:spcBef>
            </a:pPr>
            <a:r>
              <a:rPr lang="en-US" sz="187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to process the data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947750" y="7142869"/>
            <a:ext cx="2692385" cy="257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3"/>
              </a:lnSpc>
            </a:pPr>
            <a:r>
              <a:rPr lang="en-US" sz="164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TinyML models </a:t>
            </a:r>
            <a:r>
              <a:rPr lang="en-US" sz="16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are used to  enable real-time, low-power, on-device processing of sensor data for immediate distraction detection without relying on external devices.</a:t>
            </a:r>
          </a:p>
          <a:p>
            <a:pPr algn="ctr">
              <a:lnSpc>
                <a:spcPts val="2303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(using 1D CNN)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11778" y="1961084"/>
            <a:ext cx="4843700" cy="7899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280" indent="-254140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EDA:</a:t>
            </a:r>
            <a:r>
              <a:rPr lang="en-US" sz="2354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 ELECTRODERMAL ACTIVITY</a:t>
            </a:r>
          </a:p>
          <a:p>
            <a:pPr algn="l">
              <a:lnSpc>
                <a:spcPts val="2867"/>
              </a:lnSpc>
            </a:pPr>
            <a:r>
              <a:rPr lang="en-US" sz="20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Measures changes in the skin’s electrical conductance, which varies with sweat gland activity</a:t>
            </a:r>
          </a:p>
          <a:p>
            <a:pPr algn="l" marL="508596" indent="-254298" lvl="1">
              <a:lnSpc>
                <a:spcPts val="3297"/>
              </a:lnSpc>
              <a:buFont typeface="Arial"/>
              <a:buChar char="•"/>
            </a:pPr>
            <a:r>
              <a:rPr lang="en-US" sz="2355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PPG: PHOTOPLETHYSMOGRAPHY</a:t>
            </a:r>
          </a:p>
          <a:p>
            <a:pPr algn="l">
              <a:lnSpc>
                <a:spcPts val="2867"/>
              </a:lnSpc>
            </a:pPr>
            <a:r>
              <a:rPr lang="en-US" sz="20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non-invasive optical technique that measures blood volume changes in the microvascular bed of tissue, typically used to monitor heart rate and related metrics.</a:t>
            </a:r>
          </a:p>
          <a:p>
            <a:pPr algn="l" marL="531000" indent="-265500" lvl="1">
              <a:lnSpc>
                <a:spcPts val="3443"/>
              </a:lnSpc>
              <a:buFont typeface="Arial"/>
              <a:buChar char="•"/>
            </a:pPr>
            <a:r>
              <a:rPr lang="en-US" sz="2459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3-axis Accelerometer + Gyroscope </a:t>
            </a:r>
          </a:p>
          <a:p>
            <a:pPr algn="l">
              <a:lnSpc>
                <a:spcPts val="2867"/>
              </a:lnSpc>
            </a:pPr>
            <a:r>
              <a:rPr lang="en-US" sz="20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Combining both allows for motion tracking, gesture recognition, and orientation detection</a:t>
            </a:r>
          </a:p>
          <a:p>
            <a:pPr algn="l" marL="530684" indent="-265342" lvl="1">
              <a:lnSpc>
                <a:spcPts val="3441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Screen Monitoring(only in Android)</a:t>
            </a:r>
          </a:p>
          <a:p>
            <a:pPr algn="l">
              <a:lnSpc>
                <a:spcPts val="2867"/>
              </a:lnSpc>
            </a:pPr>
            <a:r>
              <a:rPr lang="en-US" sz="20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create an app that uses ML to monitor the screen and differentiate if an app is the cause of distraction</a:t>
            </a:r>
          </a:p>
          <a:p>
            <a:pPr algn="l">
              <a:lnSpc>
                <a:spcPts val="2867"/>
              </a:lnSpc>
            </a:pPr>
          </a:p>
        </p:txBody>
      </p:sp>
      <p:sp>
        <p:nvSpPr>
          <p:cNvPr name="TextBox 67" id="67"/>
          <p:cNvSpPr txBox="true"/>
          <p:nvPr/>
        </p:nvSpPr>
        <p:spPr>
          <a:xfrm rot="0">
            <a:off x="2415540" y="533234"/>
            <a:ext cx="1217935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IDEATE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-11060771" y="-166850"/>
            <a:ext cx="11417006" cy="14529294"/>
            <a:chOff x="0" y="0"/>
            <a:chExt cx="3006948" cy="382664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3006948" cy="3826645"/>
            </a:xfrm>
            <a:custGeom>
              <a:avLst/>
              <a:gdLst/>
              <a:ahLst/>
              <a:cxnLst/>
              <a:rect r="r" b="b" t="t" l="l"/>
              <a:pathLst>
                <a:path h="3826645" w="3006948">
                  <a:moveTo>
                    <a:pt x="0" y="0"/>
                  </a:moveTo>
                  <a:lnTo>
                    <a:pt x="3006948" y="0"/>
                  </a:lnTo>
                  <a:lnTo>
                    <a:pt x="3006948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3006948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1" id="71"/>
          <p:cNvSpPr/>
          <p:nvPr/>
        </p:nvSpPr>
        <p:spPr>
          <a:xfrm flipH="false" flipV="false" rot="0">
            <a:off x="-815180" y="-1089326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5"/>
                </a:lnTo>
                <a:lnTo>
                  <a:pt x="0" y="47109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-5400000">
            <a:off x="-717842" y="6763704"/>
            <a:ext cx="4690281" cy="4690281"/>
          </a:xfrm>
          <a:custGeom>
            <a:avLst/>
            <a:gdLst/>
            <a:ahLst/>
            <a:cxnLst/>
            <a:rect r="r" b="b" t="t" l="l"/>
            <a:pathLst>
              <a:path h="4690281" w="4690281">
                <a:moveTo>
                  <a:pt x="0" y="0"/>
                </a:moveTo>
                <a:lnTo>
                  <a:pt x="4690281" y="0"/>
                </a:lnTo>
                <a:lnTo>
                  <a:pt x="4690281" y="4690281"/>
                </a:lnTo>
                <a:lnTo>
                  <a:pt x="0" y="46902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-10800000">
            <a:off x="13272639" y="6556719"/>
            <a:ext cx="4897266" cy="4897266"/>
          </a:xfrm>
          <a:custGeom>
            <a:avLst/>
            <a:gdLst/>
            <a:ahLst/>
            <a:cxnLst/>
            <a:rect r="r" b="b" t="t" l="l"/>
            <a:pathLst>
              <a:path h="4897266" w="4897266">
                <a:moveTo>
                  <a:pt x="0" y="0"/>
                </a:moveTo>
                <a:lnTo>
                  <a:pt x="4897266" y="0"/>
                </a:lnTo>
                <a:lnTo>
                  <a:pt x="4897266" y="4897266"/>
                </a:lnTo>
                <a:lnTo>
                  <a:pt x="0" y="48972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4" id="74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49930" y="3461360"/>
            <a:ext cx="2988140" cy="29881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F6E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41530"/>
            <a:ext cx="5978340" cy="3153100"/>
          </a:xfrm>
          <a:custGeom>
            <a:avLst/>
            <a:gdLst/>
            <a:ahLst/>
            <a:cxnLst/>
            <a:rect r="r" b="b" t="t" l="l"/>
            <a:pathLst>
              <a:path h="3153100" w="5978340">
                <a:moveTo>
                  <a:pt x="0" y="0"/>
                </a:moveTo>
                <a:lnTo>
                  <a:pt x="5978340" y="0"/>
                </a:lnTo>
                <a:lnTo>
                  <a:pt x="5978340" y="3153099"/>
                </a:lnTo>
                <a:lnTo>
                  <a:pt x="0" y="3153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70828" y="647556"/>
            <a:ext cx="6346118" cy="3347073"/>
          </a:xfrm>
          <a:custGeom>
            <a:avLst/>
            <a:gdLst/>
            <a:ahLst/>
            <a:cxnLst/>
            <a:rect r="r" b="b" t="t" l="l"/>
            <a:pathLst>
              <a:path h="3347073" w="6346118">
                <a:moveTo>
                  <a:pt x="0" y="0"/>
                </a:moveTo>
                <a:lnTo>
                  <a:pt x="6346117" y="0"/>
                </a:lnTo>
                <a:lnTo>
                  <a:pt x="6346117" y="3347073"/>
                </a:lnTo>
                <a:lnTo>
                  <a:pt x="0" y="334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8556" y="5819819"/>
            <a:ext cx="6519428" cy="3438481"/>
          </a:xfrm>
          <a:custGeom>
            <a:avLst/>
            <a:gdLst/>
            <a:ahLst/>
            <a:cxnLst/>
            <a:rect r="r" b="b" t="t" l="l"/>
            <a:pathLst>
              <a:path h="3438481" w="6519428">
                <a:moveTo>
                  <a:pt x="0" y="0"/>
                </a:moveTo>
                <a:lnTo>
                  <a:pt x="6519428" y="0"/>
                </a:lnTo>
                <a:lnTo>
                  <a:pt x="6519428" y="3438481"/>
                </a:lnTo>
                <a:lnTo>
                  <a:pt x="0" y="343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87107" y="6033883"/>
            <a:ext cx="6113560" cy="3224417"/>
          </a:xfrm>
          <a:custGeom>
            <a:avLst/>
            <a:gdLst/>
            <a:ahLst/>
            <a:cxnLst/>
            <a:rect r="r" b="b" t="t" l="l"/>
            <a:pathLst>
              <a:path h="3224417" w="6113560">
                <a:moveTo>
                  <a:pt x="0" y="0"/>
                </a:moveTo>
                <a:lnTo>
                  <a:pt x="6113559" y="0"/>
                </a:lnTo>
                <a:lnTo>
                  <a:pt x="6113559" y="3224417"/>
                </a:lnTo>
                <a:lnTo>
                  <a:pt x="0" y="3224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85825" y="666606"/>
            <a:ext cx="1243653" cy="12436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B5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638070" y="406874"/>
            <a:ext cx="1243653" cy="12436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B5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38556" y="5772194"/>
            <a:ext cx="1243653" cy="12436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B5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789002" y="5836407"/>
            <a:ext cx="1243653" cy="12436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B5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60382" y="574062"/>
            <a:ext cx="390937" cy="133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2"/>
              </a:lnSpc>
            </a:pPr>
            <a:r>
              <a:rPr lang="en-US" sz="783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72433" y="2105955"/>
            <a:ext cx="4735711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Acceler</a:t>
            </a: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ometer: minimal movement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EDA: stable, mid-high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PPG: steady 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HR: low HRV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12033" y="2105955"/>
            <a:ext cx="4817616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Accelerometer: sudden wrist motion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EDA: sharp rise  (attention/stress)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PPG: HR jump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35144" y="7388034"/>
            <a:ext cx="4210288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Accelerometer: very</a:t>
            </a: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low motion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EDA: very low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PPG: low HR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23442" y="7718235"/>
            <a:ext cx="4473178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Accelerometer: tapping/fidge</a:t>
            </a: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ting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EDA: high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PPG: irregular HR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29478" y="561831"/>
            <a:ext cx="4660257" cy="721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St</a:t>
            </a:r>
            <a:r>
              <a:rPr lang="en-US" sz="4199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udying with focus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92595" y="1434759"/>
            <a:ext cx="3095387" cy="56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LIKELY</a:t>
            </a:r>
            <a:r>
              <a:rPr lang="en-US" sz="3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FOCUSED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81723" y="381004"/>
            <a:ext cx="508429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Gett</a:t>
            </a:r>
            <a:r>
              <a:rPr lang="en-US" sz="42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ing distracted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490192" y="1414229"/>
            <a:ext cx="3530680" cy="55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LIKELY</a:t>
            </a: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DISTRACTED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35144" y="6720506"/>
            <a:ext cx="4285774" cy="55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POSSIBLY</a:t>
            </a: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DISENGAGED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950501" y="6574916"/>
            <a:ext cx="4578915" cy="164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MENTALLY DISTRACTED/STRESSED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</p:txBody>
      </p:sp>
      <p:grpSp>
        <p:nvGrpSpPr>
          <p:cNvPr name="Group 32" id="32"/>
          <p:cNvGrpSpPr/>
          <p:nvPr/>
        </p:nvGrpSpPr>
        <p:grpSpPr>
          <a:xfrm rot="0">
            <a:off x="-11060771" y="-166850"/>
            <a:ext cx="11232602" cy="14529294"/>
            <a:chOff x="0" y="0"/>
            <a:chExt cx="2958381" cy="382664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958381" cy="3826645"/>
            </a:xfrm>
            <a:custGeom>
              <a:avLst/>
              <a:gdLst/>
              <a:ahLst/>
              <a:cxnLst/>
              <a:rect r="r" b="b" t="t" l="l"/>
              <a:pathLst>
                <a:path h="3826645" w="2958381">
                  <a:moveTo>
                    <a:pt x="0" y="0"/>
                  </a:moveTo>
                  <a:lnTo>
                    <a:pt x="2958381" y="0"/>
                  </a:lnTo>
                  <a:lnTo>
                    <a:pt x="2958381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2958381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8049875" y="-1348280"/>
            <a:ext cx="12203421" cy="14529294"/>
            <a:chOff x="0" y="0"/>
            <a:chExt cx="3214070" cy="382664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214070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4070">
                  <a:moveTo>
                    <a:pt x="0" y="0"/>
                  </a:moveTo>
                  <a:lnTo>
                    <a:pt x="3214070" y="0"/>
                  </a:lnTo>
                  <a:lnTo>
                    <a:pt x="3214070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3214070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-717842" y="-1284153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5"/>
                </a:lnTo>
                <a:lnTo>
                  <a:pt x="0" y="4710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-5400000">
            <a:off x="-717842" y="7054894"/>
            <a:ext cx="4399091" cy="4399091"/>
          </a:xfrm>
          <a:custGeom>
            <a:avLst/>
            <a:gdLst/>
            <a:ahLst/>
            <a:cxnLst/>
            <a:rect r="r" b="b" t="t" l="l"/>
            <a:pathLst>
              <a:path h="4399091" w="4399091">
                <a:moveTo>
                  <a:pt x="0" y="0"/>
                </a:moveTo>
                <a:lnTo>
                  <a:pt x="4399091" y="0"/>
                </a:lnTo>
                <a:lnTo>
                  <a:pt x="4399091" y="4399091"/>
                </a:lnTo>
                <a:lnTo>
                  <a:pt x="0" y="4399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5400000">
            <a:off x="15330708" y="-642415"/>
            <a:ext cx="3912026" cy="3912026"/>
          </a:xfrm>
          <a:custGeom>
            <a:avLst/>
            <a:gdLst/>
            <a:ahLst/>
            <a:cxnLst/>
            <a:rect r="r" b="b" t="t" l="l"/>
            <a:pathLst>
              <a:path h="3912026" w="3912026">
                <a:moveTo>
                  <a:pt x="0" y="0"/>
                </a:moveTo>
                <a:lnTo>
                  <a:pt x="3912026" y="0"/>
                </a:lnTo>
                <a:lnTo>
                  <a:pt x="3912026" y="3912026"/>
                </a:lnTo>
                <a:lnTo>
                  <a:pt x="0" y="3912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-10800000">
            <a:off x="14773996" y="7445184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9"/>
                </a:lnTo>
                <a:lnTo>
                  <a:pt x="0" y="3966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992410" y="5718697"/>
            <a:ext cx="515242" cy="133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2"/>
              </a:lnSpc>
            </a:pPr>
            <a:r>
              <a:rPr lang="en-US" sz="783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3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000256" y="314329"/>
            <a:ext cx="519282" cy="133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2"/>
              </a:lnSpc>
            </a:pPr>
            <a:r>
              <a:rPr lang="en-US" sz="783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2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109390" y="5770697"/>
            <a:ext cx="602876" cy="133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2"/>
              </a:lnSpc>
            </a:pPr>
            <a:r>
              <a:rPr lang="en-US" sz="783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4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51053" y="5572282"/>
            <a:ext cx="5391056" cy="74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B</a:t>
            </a:r>
            <a:r>
              <a:rPr lang="en-US" sz="4299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ored/Zoning Out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820629" y="5762625"/>
            <a:ext cx="5457721" cy="721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A</a:t>
            </a:r>
            <a:r>
              <a:rPr lang="en-US" sz="4199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nxious or stressed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649930" y="3995420"/>
            <a:ext cx="2988140" cy="217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REALISTIC DETECTION SCENARIOS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1704"/>
            <a:ext cx="1025382" cy="1043061"/>
          </a:xfrm>
          <a:custGeom>
            <a:avLst/>
            <a:gdLst/>
            <a:ahLst/>
            <a:cxnLst/>
            <a:rect r="r" b="b" t="t" l="l"/>
            <a:pathLst>
              <a:path h="1043061" w="1025382">
                <a:moveTo>
                  <a:pt x="0" y="0"/>
                </a:moveTo>
                <a:lnTo>
                  <a:pt x="1025382" y="0"/>
                </a:lnTo>
                <a:lnTo>
                  <a:pt x="1025382" y="1043061"/>
                </a:lnTo>
                <a:lnTo>
                  <a:pt x="0" y="1043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163555" y="1763947"/>
            <a:ext cx="4671062" cy="6045110"/>
            <a:chOff x="0" y="0"/>
            <a:chExt cx="1230239" cy="15921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30239" cy="1592128"/>
            </a:xfrm>
            <a:custGeom>
              <a:avLst/>
              <a:gdLst/>
              <a:ahLst/>
              <a:cxnLst/>
              <a:rect r="r" b="b" t="t" l="l"/>
              <a:pathLst>
                <a:path h="1592128" w="1230239">
                  <a:moveTo>
                    <a:pt x="0" y="0"/>
                  </a:moveTo>
                  <a:lnTo>
                    <a:pt x="1230239" y="0"/>
                  </a:lnTo>
                  <a:lnTo>
                    <a:pt x="1230239" y="1592128"/>
                  </a:lnTo>
                  <a:lnTo>
                    <a:pt x="0" y="159212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30239" cy="163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352220" y="1988880"/>
            <a:ext cx="4293732" cy="5607959"/>
          </a:xfrm>
          <a:custGeom>
            <a:avLst/>
            <a:gdLst/>
            <a:ahLst/>
            <a:cxnLst/>
            <a:rect r="r" b="b" t="t" l="l"/>
            <a:pathLst>
              <a:path h="5607959" w="4293732">
                <a:moveTo>
                  <a:pt x="0" y="0"/>
                </a:moveTo>
                <a:lnTo>
                  <a:pt x="4293733" y="0"/>
                </a:lnTo>
                <a:lnTo>
                  <a:pt x="4293733" y="5607959"/>
                </a:lnTo>
                <a:lnTo>
                  <a:pt x="0" y="5607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061" t="-1591" r="-2912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0031" y="1659248"/>
            <a:ext cx="12658267" cy="6267223"/>
            <a:chOff x="0" y="0"/>
            <a:chExt cx="3333865" cy="16506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33865" cy="1650627"/>
            </a:xfrm>
            <a:custGeom>
              <a:avLst/>
              <a:gdLst/>
              <a:ahLst/>
              <a:cxnLst/>
              <a:rect r="r" b="b" t="t" l="l"/>
              <a:pathLst>
                <a:path h="1650627" w="3333865">
                  <a:moveTo>
                    <a:pt x="0" y="0"/>
                  </a:moveTo>
                  <a:lnTo>
                    <a:pt x="3333865" y="0"/>
                  </a:lnTo>
                  <a:lnTo>
                    <a:pt x="3333865" y="1650627"/>
                  </a:lnTo>
                  <a:lnTo>
                    <a:pt x="0" y="165062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333865" cy="1688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11060771" y="-166850"/>
            <a:ext cx="11232602" cy="14529294"/>
            <a:chOff x="0" y="0"/>
            <a:chExt cx="2958381" cy="38266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58381" cy="3826645"/>
            </a:xfrm>
            <a:custGeom>
              <a:avLst/>
              <a:gdLst/>
              <a:ahLst/>
              <a:cxnLst/>
              <a:rect r="r" b="b" t="t" l="l"/>
              <a:pathLst>
                <a:path h="3826645" w="2958381">
                  <a:moveTo>
                    <a:pt x="0" y="0"/>
                  </a:moveTo>
                  <a:lnTo>
                    <a:pt x="2958381" y="0"/>
                  </a:lnTo>
                  <a:lnTo>
                    <a:pt x="2958381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58381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8049875" y="-1348280"/>
            <a:ext cx="12203421" cy="14529294"/>
            <a:chOff x="0" y="0"/>
            <a:chExt cx="3214070" cy="38266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4070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4070">
                  <a:moveTo>
                    <a:pt x="0" y="0"/>
                  </a:moveTo>
                  <a:lnTo>
                    <a:pt x="3214070" y="0"/>
                  </a:lnTo>
                  <a:lnTo>
                    <a:pt x="3214070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214070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84486" y="1840147"/>
            <a:ext cx="12279020" cy="5832892"/>
          </a:xfrm>
          <a:custGeom>
            <a:avLst/>
            <a:gdLst/>
            <a:ahLst/>
            <a:cxnLst/>
            <a:rect r="r" b="b" t="t" l="l"/>
            <a:pathLst>
              <a:path h="5832892" w="12279020">
                <a:moveTo>
                  <a:pt x="0" y="0"/>
                </a:moveTo>
                <a:lnTo>
                  <a:pt x="12279019" y="0"/>
                </a:lnTo>
                <a:lnTo>
                  <a:pt x="12279019" y="5832892"/>
                </a:lnTo>
                <a:lnTo>
                  <a:pt x="0" y="58328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449" r="0" b="-8174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87259" y="147015"/>
            <a:ext cx="1217935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PROTOTYPE - HARDWARE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3681249" y="8248099"/>
            <a:ext cx="10571068" cy="1621157"/>
            <a:chOff x="0" y="0"/>
            <a:chExt cx="2784150" cy="4269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84150" cy="426971"/>
            </a:xfrm>
            <a:custGeom>
              <a:avLst/>
              <a:gdLst/>
              <a:ahLst/>
              <a:cxnLst/>
              <a:rect r="r" b="b" t="t" l="l"/>
              <a:pathLst>
                <a:path h="426971" w="2784150">
                  <a:moveTo>
                    <a:pt x="35886" y="0"/>
                  </a:moveTo>
                  <a:lnTo>
                    <a:pt x="2748264" y="0"/>
                  </a:lnTo>
                  <a:cubicBezTo>
                    <a:pt x="2768083" y="0"/>
                    <a:pt x="2784150" y="16067"/>
                    <a:pt x="2784150" y="35886"/>
                  </a:cubicBezTo>
                  <a:lnTo>
                    <a:pt x="2784150" y="391085"/>
                  </a:lnTo>
                  <a:cubicBezTo>
                    <a:pt x="2784150" y="410905"/>
                    <a:pt x="2768083" y="426971"/>
                    <a:pt x="2748264" y="426971"/>
                  </a:cubicBezTo>
                  <a:lnTo>
                    <a:pt x="35886" y="426971"/>
                  </a:lnTo>
                  <a:cubicBezTo>
                    <a:pt x="16067" y="426971"/>
                    <a:pt x="0" y="410905"/>
                    <a:pt x="0" y="391085"/>
                  </a:cubicBezTo>
                  <a:lnTo>
                    <a:pt x="0" y="35886"/>
                  </a:lnTo>
                  <a:cubicBezTo>
                    <a:pt x="0" y="16067"/>
                    <a:pt x="16067" y="0"/>
                    <a:pt x="35886" y="0"/>
                  </a:cubicBezTo>
                  <a:close/>
                </a:path>
              </a:pathLst>
            </a:custGeom>
            <a:solidFill>
              <a:srgbClr val="EFA63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784150" cy="465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993063" y="8312552"/>
            <a:ext cx="9914267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“This prototype integrates health sensing (GSR, HRV), feedback (vibration mot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or, Led), and processing (MCU, LiPo) in a compact, wearable form factor. Each component is modularly placed to optimize skin contact, ventilation, and accessibility.”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-5400000">
            <a:off x="-717842" y="7054894"/>
            <a:ext cx="4399091" cy="4399091"/>
          </a:xfrm>
          <a:custGeom>
            <a:avLst/>
            <a:gdLst/>
            <a:ahLst/>
            <a:cxnLst/>
            <a:rect r="r" b="b" t="t" l="l"/>
            <a:pathLst>
              <a:path h="4399091" w="4399091">
                <a:moveTo>
                  <a:pt x="0" y="0"/>
                </a:moveTo>
                <a:lnTo>
                  <a:pt x="4399091" y="0"/>
                </a:lnTo>
                <a:lnTo>
                  <a:pt x="4399091" y="4399091"/>
                </a:lnTo>
                <a:lnTo>
                  <a:pt x="0" y="43990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10800000">
            <a:off x="14833039" y="7274866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9" y="0"/>
                </a:lnTo>
                <a:lnTo>
                  <a:pt x="3966869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-717842" y="-1284153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5"/>
                </a:lnTo>
                <a:lnTo>
                  <a:pt x="0" y="47109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5400000">
            <a:off x="15330708" y="-642415"/>
            <a:ext cx="3912026" cy="3912026"/>
          </a:xfrm>
          <a:custGeom>
            <a:avLst/>
            <a:gdLst/>
            <a:ahLst/>
            <a:cxnLst/>
            <a:rect r="r" b="b" t="t" l="l"/>
            <a:pathLst>
              <a:path h="3912026" w="3912026">
                <a:moveTo>
                  <a:pt x="0" y="0"/>
                </a:moveTo>
                <a:lnTo>
                  <a:pt x="3912026" y="0"/>
                </a:lnTo>
                <a:lnTo>
                  <a:pt x="3912026" y="3912026"/>
                </a:lnTo>
                <a:lnTo>
                  <a:pt x="0" y="39120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2493" y="451485"/>
            <a:ext cx="1803083" cy="1876425"/>
            <a:chOff x="0" y="0"/>
            <a:chExt cx="2404110" cy="2501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3180" y="48260"/>
              <a:ext cx="2312670" cy="2404110"/>
            </a:xfrm>
            <a:custGeom>
              <a:avLst/>
              <a:gdLst/>
              <a:ahLst/>
              <a:cxnLst/>
              <a:rect r="r" b="b" t="t" l="l"/>
              <a:pathLst>
                <a:path h="2404110" w="2312670">
                  <a:moveTo>
                    <a:pt x="135890" y="1758950"/>
                  </a:moveTo>
                  <a:cubicBezTo>
                    <a:pt x="90170" y="1334770"/>
                    <a:pt x="100330" y="1323340"/>
                    <a:pt x="111760" y="1313180"/>
                  </a:cubicBezTo>
                  <a:cubicBezTo>
                    <a:pt x="120650" y="1305560"/>
                    <a:pt x="132080" y="1300480"/>
                    <a:pt x="143510" y="1297940"/>
                  </a:cubicBezTo>
                  <a:cubicBezTo>
                    <a:pt x="153670" y="1296670"/>
                    <a:pt x="166370" y="1296670"/>
                    <a:pt x="177800" y="1300480"/>
                  </a:cubicBezTo>
                  <a:cubicBezTo>
                    <a:pt x="191770" y="1305560"/>
                    <a:pt x="205740" y="1310640"/>
                    <a:pt x="218440" y="1332230"/>
                  </a:cubicBezTo>
                  <a:cubicBezTo>
                    <a:pt x="260350" y="1397000"/>
                    <a:pt x="297180" y="1663700"/>
                    <a:pt x="328930" y="1830070"/>
                  </a:cubicBezTo>
                  <a:cubicBezTo>
                    <a:pt x="360680" y="1996440"/>
                    <a:pt x="414020" y="2250440"/>
                    <a:pt x="406400" y="2329180"/>
                  </a:cubicBezTo>
                  <a:cubicBezTo>
                    <a:pt x="405130" y="2353310"/>
                    <a:pt x="400050" y="2364740"/>
                    <a:pt x="389890" y="2377440"/>
                  </a:cubicBezTo>
                  <a:cubicBezTo>
                    <a:pt x="379730" y="2388870"/>
                    <a:pt x="361950" y="2399030"/>
                    <a:pt x="345440" y="2401570"/>
                  </a:cubicBezTo>
                  <a:cubicBezTo>
                    <a:pt x="330200" y="2404110"/>
                    <a:pt x="309880" y="2400300"/>
                    <a:pt x="295910" y="2391410"/>
                  </a:cubicBezTo>
                  <a:cubicBezTo>
                    <a:pt x="283210" y="2382520"/>
                    <a:pt x="275590" y="2373630"/>
                    <a:pt x="266700" y="2350770"/>
                  </a:cubicBezTo>
                  <a:cubicBezTo>
                    <a:pt x="236220" y="2273300"/>
                    <a:pt x="228600" y="1936750"/>
                    <a:pt x="203200" y="1798320"/>
                  </a:cubicBezTo>
                  <a:cubicBezTo>
                    <a:pt x="186690" y="1711960"/>
                    <a:pt x="171450" y="1659890"/>
                    <a:pt x="151130" y="1592580"/>
                  </a:cubicBezTo>
                  <a:cubicBezTo>
                    <a:pt x="129540" y="1522730"/>
                    <a:pt x="97790" y="1457960"/>
                    <a:pt x="77470" y="1386840"/>
                  </a:cubicBezTo>
                  <a:cubicBezTo>
                    <a:pt x="55880" y="1310640"/>
                    <a:pt x="22860" y="1198880"/>
                    <a:pt x="25400" y="1146810"/>
                  </a:cubicBezTo>
                  <a:cubicBezTo>
                    <a:pt x="26670" y="1122680"/>
                    <a:pt x="30480" y="1107440"/>
                    <a:pt x="41910" y="1093470"/>
                  </a:cubicBezTo>
                  <a:cubicBezTo>
                    <a:pt x="55880" y="1078230"/>
                    <a:pt x="88900" y="1064260"/>
                    <a:pt x="109220" y="1064260"/>
                  </a:cubicBezTo>
                  <a:cubicBezTo>
                    <a:pt x="128270" y="1065530"/>
                    <a:pt x="148590" y="1075690"/>
                    <a:pt x="161290" y="1088390"/>
                  </a:cubicBezTo>
                  <a:cubicBezTo>
                    <a:pt x="172720" y="1101090"/>
                    <a:pt x="177800" y="1115060"/>
                    <a:pt x="182880" y="1139190"/>
                  </a:cubicBezTo>
                  <a:cubicBezTo>
                    <a:pt x="194310" y="1196340"/>
                    <a:pt x="184150" y="1325880"/>
                    <a:pt x="179070" y="1426210"/>
                  </a:cubicBezTo>
                  <a:cubicBezTo>
                    <a:pt x="173990" y="1540510"/>
                    <a:pt x="154940" y="1710690"/>
                    <a:pt x="152400" y="1790700"/>
                  </a:cubicBezTo>
                  <a:cubicBezTo>
                    <a:pt x="152400" y="1831340"/>
                    <a:pt x="148590" y="1850390"/>
                    <a:pt x="154940" y="1879600"/>
                  </a:cubicBezTo>
                  <a:cubicBezTo>
                    <a:pt x="161290" y="1910080"/>
                    <a:pt x="203200" y="1951990"/>
                    <a:pt x="193040" y="1971040"/>
                  </a:cubicBezTo>
                  <a:cubicBezTo>
                    <a:pt x="182880" y="1991360"/>
                    <a:pt x="102870" y="2010410"/>
                    <a:pt x="82550" y="1991360"/>
                  </a:cubicBezTo>
                  <a:cubicBezTo>
                    <a:pt x="48260" y="1960880"/>
                    <a:pt x="71120" y="1747520"/>
                    <a:pt x="110490" y="1687830"/>
                  </a:cubicBezTo>
                  <a:cubicBezTo>
                    <a:pt x="137160" y="1645920"/>
                    <a:pt x="199390" y="1607820"/>
                    <a:pt x="232410" y="1620520"/>
                  </a:cubicBezTo>
                  <a:cubicBezTo>
                    <a:pt x="280670" y="1640840"/>
                    <a:pt x="271780" y="1836420"/>
                    <a:pt x="323850" y="1917700"/>
                  </a:cubicBezTo>
                  <a:cubicBezTo>
                    <a:pt x="373380" y="1993900"/>
                    <a:pt x="529590" y="2053590"/>
                    <a:pt x="528320" y="2096770"/>
                  </a:cubicBezTo>
                  <a:cubicBezTo>
                    <a:pt x="528320" y="2123440"/>
                    <a:pt x="466090" y="2165350"/>
                    <a:pt x="449580" y="2159000"/>
                  </a:cubicBezTo>
                  <a:cubicBezTo>
                    <a:pt x="427990" y="2148840"/>
                    <a:pt x="445770" y="2033270"/>
                    <a:pt x="438150" y="1986280"/>
                  </a:cubicBezTo>
                  <a:cubicBezTo>
                    <a:pt x="433070" y="1954530"/>
                    <a:pt x="426720" y="1934210"/>
                    <a:pt x="416560" y="1906270"/>
                  </a:cubicBezTo>
                  <a:cubicBezTo>
                    <a:pt x="406400" y="1874520"/>
                    <a:pt x="398780" y="1840230"/>
                    <a:pt x="379730" y="1805940"/>
                  </a:cubicBezTo>
                  <a:cubicBezTo>
                    <a:pt x="354330" y="1760220"/>
                    <a:pt x="270510" y="1704340"/>
                    <a:pt x="273050" y="1663700"/>
                  </a:cubicBezTo>
                  <a:cubicBezTo>
                    <a:pt x="275590" y="1629410"/>
                    <a:pt x="339090" y="1570990"/>
                    <a:pt x="363220" y="1573530"/>
                  </a:cubicBezTo>
                  <a:cubicBezTo>
                    <a:pt x="381000" y="1574800"/>
                    <a:pt x="388620" y="1605280"/>
                    <a:pt x="406400" y="1635760"/>
                  </a:cubicBezTo>
                  <a:cubicBezTo>
                    <a:pt x="447040" y="1705610"/>
                    <a:pt x="566420" y="1935480"/>
                    <a:pt x="580390" y="1997710"/>
                  </a:cubicBezTo>
                  <a:cubicBezTo>
                    <a:pt x="585470" y="2018030"/>
                    <a:pt x="584200" y="2025650"/>
                    <a:pt x="580390" y="2039620"/>
                  </a:cubicBezTo>
                  <a:cubicBezTo>
                    <a:pt x="576580" y="2052320"/>
                    <a:pt x="570230" y="2066290"/>
                    <a:pt x="561340" y="2076450"/>
                  </a:cubicBezTo>
                  <a:cubicBezTo>
                    <a:pt x="552450" y="2086610"/>
                    <a:pt x="539750" y="2094230"/>
                    <a:pt x="527050" y="2099310"/>
                  </a:cubicBezTo>
                  <a:cubicBezTo>
                    <a:pt x="514350" y="2104390"/>
                    <a:pt x="499110" y="2106930"/>
                    <a:pt x="485140" y="2104390"/>
                  </a:cubicBezTo>
                  <a:cubicBezTo>
                    <a:pt x="467360" y="2101850"/>
                    <a:pt x="445770" y="2091690"/>
                    <a:pt x="430530" y="2075180"/>
                  </a:cubicBezTo>
                  <a:cubicBezTo>
                    <a:pt x="410210" y="2053590"/>
                    <a:pt x="389890" y="2009140"/>
                    <a:pt x="384810" y="1971040"/>
                  </a:cubicBezTo>
                  <a:cubicBezTo>
                    <a:pt x="379730" y="1932940"/>
                    <a:pt x="383540" y="1875790"/>
                    <a:pt x="402590" y="1847850"/>
                  </a:cubicBezTo>
                  <a:cubicBezTo>
                    <a:pt x="419100" y="1824990"/>
                    <a:pt x="449580" y="1813560"/>
                    <a:pt x="476250" y="1805940"/>
                  </a:cubicBezTo>
                  <a:cubicBezTo>
                    <a:pt x="502920" y="1797050"/>
                    <a:pt x="532130" y="1798320"/>
                    <a:pt x="562610" y="1798320"/>
                  </a:cubicBezTo>
                  <a:cubicBezTo>
                    <a:pt x="595630" y="1797050"/>
                    <a:pt x="642620" y="1797050"/>
                    <a:pt x="669290" y="1803400"/>
                  </a:cubicBezTo>
                  <a:cubicBezTo>
                    <a:pt x="685800" y="1808480"/>
                    <a:pt x="695960" y="1814830"/>
                    <a:pt x="706120" y="1823720"/>
                  </a:cubicBezTo>
                  <a:cubicBezTo>
                    <a:pt x="717550" y="1832610"/>
                    <a:pt x="726440" y="1845310"/>
                    <a:pt x="731520" y="1859280"/>
                  </a:cubicBezTo>
                  <a:cubicBezTo>
                    <a:pt x="735330" y="1871980"/>
                    <a:pt x="737870" y="1887220"/>
                    <a:pt x="736600" y="1901190"/>
                  </a:cubicBezTo>
                  <a:cubicBezTo>
                    <a:pt x="734060" y="1915160"/>
                    <a:pt x="728980" y="1929130"/>
                    <a:pt x="721360" y="1940560"/>
                  </a:cubicBezTo>
                  <a:cubicBezTo>
                    <a:pt x="713740" y="1951990"/>
                    <a:pt x="707390" y="1960880"/>
                    <a:pt x="689610" y="1969770"/>
                  </a:cubicBezTo>
                  <a:cubicBezTo>
                    <a:pt x="628650" y="1995170"/>
                    <a:pt x="332740" y="2014220"/>
                    <a:pt x="256540" y="2004060"/>
                  </a:cubicBezTo>
                  <a:cubicBezTo>
                    <a:pt x="228600" y="2000250"/>
                    <a:pt x="214630" y="1995170"/>
                    <a:pt x="200660" y="1983740"/>
                  </a:cubicBezTo>
                  <a:cubicBezTo>
                    <a:pt x="186690" y="1971040"/>
                    <a:pt x="175260" y="1949450"/>
                    <a:pt x="172720" y="1931670"/>
                  </a:cubicBezTo>
                  <a:cubicBezTo>
                    <a:pt x="170180" y="1912620"/>
                    <a:pt x="176530" y="1888490"/>
                    <a:pt x="186690" y="1873250"/>
                  </a:cubicBezTo>
                  <a:cubicBezTo>
                    <a:pt x="196850" y="1858010"/>
                    <a:pt x="209550" y="1845310"/>
                    <a:pt x="234950" y="1838960"/>
                  </a:cubicBezTo>
                  <a:cubicBezTo>
                    <a:pt x="295910" y="1824990"/>
                    <a:pt x="476250" y="1879600"/>
                    <a:pt x="582930" y="1891030"/>
                  </a:cubicBezTo>
                  <a:cubicBezTo>
                    <a:pt x="673100" y="1899920"/>
                    <a:pt x="739140" y="1906270"/>
                    <a:pt x="834390" y="1903730"/>
                  </a:cubicBezTo>
                  <a:cubicBezTo>
                    <a:pt x="960120" y="1898650"/>
                    <a:pt x="1177290" y="1856740"/>
                    <a:pt x="1267460" y="1851660"/>
                  </a:cubicBezTo>
                  <a:cubicBezTo>
                    <a:pt x="1308100" y="1850390"/>
                    <a:pt x="1327150" y="1850390"/>
                    <a:pt x="1356360" y="1855470"/>
                  </a:cubicBezTo>
                  <a:cubicBezTo>
                    <a:pt x="1385570" y="1859280"/>
                    <a:pt x="1423670" y="1864360"/>
                    <a:pt x="1442720" y="1879600"/>
                  </a:cubicBezTo>
                  <a:cubicBezTo>
                    <a:pt x="1457960" y="1891030"/>
                    <a:pt x="1465580" y="1913890"/>
                    <a:pt x="1468120" y="1929130"/>
                  </a:cubicBezTo>
                  <a:cubicBezTo>
                    <a:pt x="1470660" y="1941830"/>
                    <a:pt x="1468120" y="1954530"/>
                    <a:pt x="1463040" y="1967230"/>
                  </a:cubicBezTo>
                  <a:cubicBezTo>
                    <a:pt x="1456690" y="1981200"/>
                    <a:pt x="1438910" y="2000250"/>
                    <a:pt x="1424940" y="2007870"/>
                  </a:cubicBezTo>
                  <a:cubicBezTo>
                    <a:pt x="1413510" y="2014220"/>
                    <a:pt x="1408430" y="2015490"/>
                    <a:pt x="1388110" y="2016760"/>
                  </a:cubicBezTo>
                  <a:cubicBezTo>
                    <a:pt x="1305560" y="2019300"/>
                    <a:pt x="868680" y="1920240"/>
                    <a:pt x="748030" y="1907540"/>
                  </a:cubicBezTo>
                  <a:cubicBezTo>
                    <a:pt x="701040" y="1902460"/>
                    <a:pt x="675640" y="1912620"/>
                    <a:pt x="650240" y="1903730"/>
                  </a:cubicBezTo>
                  <a:cubicBezTo>
                    <a:pt x="632460" y="1897380"/>
                    <a:pt x="617220" y="1887220"/>
                    <a:pt x="607060" y="1874520"/>
                  </a:cubicBezTo>
                  <a:cubicBezTo>
                    <a:pt x="598170" y="1860550"/>
                    <a:pt x="593090" y="1838960"/>
                    <a:pt x="595630" y="1822450"/>
                  </a:cubicBezTo>
                  <a:cubicBezTo>
                    <a:pt x="596900" y="1807210"/>
                    <a:pt x="607060" y="1786890"/>
                    <a:pt x="619760" y="1776730"/>
                  </a:cubicBezTo>
                  <a:cubicBezTo>
                    <a:pt x="632460" y="1765300"/>
                    <a:pt x="647700" y="1760220"/>
                    <a:pt x="669290" y="1757680"/>
                  </a:cubicBezTo>
                  <a:cubicBezTo>
                    <a:pt x="707390" y="1755140"/>
                    <a:pt x="770890" y="1784350"/>
                    <a:pt x="834390" y="1793240"/>
                  </a:cubicBezTo>
                  <a:cubicBezTo>
                    <a:pt x="920750" y="1804670"/>
                    <a:pt x="1017270" y="1817370"/>
                    <a:pt x="1141730" y="1816100"/>
                  </a:cubicBezTo>
                  <a:cubicBezTo>
                    <a:pt x="1336040" y="1813560"/>
                    <a:pt x="1800860" y="1725930"/>
                    <a:pt x="1887220" y="1742440"/>
                  </a:cubicBezTo>
                  <a:cubicBezTo>
                    <a:pt x="1906270" y="1746250"/>
                    <a:pt x="1911350" y="1750060"/>
                    <a:pt x="1921510" y="1758950"/>
                  </a:cubicBezTo>
                  <a:cubicBezTo>
                    <a:pt x="1932940" y="1770380"/>
                    <a:pt x="1945640" y="1790700"/>
                    <a:pt x="1948180" y="1807210"/>
                  </a:cubicBezTo>
                  <a:cubicBezTo>
                    <a:pt x="1950720" y="1824990"/>
                    <a:pt x="1944370" y="1847850"/>
                    <a:pt x="1935480" y="1861820"/>
                  </a:cubicBezTo>
                  <a:cubicBezTo>
                    <a:pt x="1929130" y="1873250"/>
                    <a:pt x="1922780" y="1878330"/>
                    <a:pt x="1908810" y="1887220"/>
                  </a:cubicBezTo>
                  <a:cubicBezTo>
                    <a:pt x="1874520" y="1907540"/>
                    <a:pt x="1794510" y="1927860"/>
                    <a:pt x="1723390" y="1948180"/>
                  </a:cubicBezTo>
                  <a:cubicBezTo>
                    <a:pt x="1626870" y="1973580"/>
                    <a:pt x="1465580" y="2014220"/>
                    <a:pt x="1384300" y="2023110"/>
                  </a:cubicBezTo>
                  <a:cubicBezTo>
                    <a:pt x="1338580" y="2026920"/>
                    <a:pt x="1303020" y="2033270"/>
                    <a:pt x="1278890" y="2021840"/>
                  </a:cubicBezTo>
                  <a:cubicBezTo>
                    <a:pt x="1261110" y="2014220"/>
                    <a:pt x="1248410" y="1996440"/>
                    <a:pt x="1242060" y="1982470"/>
                  </a:cubicBezTo>
                  <a:cubicBezTo>
                    <a:pt x="1236980" y="1971040"/>
                    <a:pt x="1234440" y="1959610"/>
                    <a:pt x="1236980" y="1946910"/>
                  </a:cubicBezTo>
                  <a:cubicBezTo>
                    <a:pt x="1239520" y="1931670"/>
                    <a:pt x="1248410" y="1910080"/>
                    <a:pt x="1261110" y="1898650"/>
                  </a:cubicBezTo>
                  <a:cubicBezTo>
                    <a:pt x="1272540" y="1887220"/>
                    <a:pt x="1282700" y="1883410"/>
                    <a:pt x="1310640" y="1878330"/>
                  </a:cubicBezTo>
                  <a:cubicBezTo>
                    <a:pt x="1426210" y="1858010"/>
                    <a:pt x="2122170" y="1897380"/>
                    <a:pt x="2236470" y="1920240"/>
                  </a:cubicBezTo>
                  <a:cubicBezTo>
                    <a:pt x="2264410" y="1926590"/>
                    <a:pt x="2273300" y="1929130"/>
                    <a:pt x="2286000" y="1939290"/>
                  </a:cubicBezTo>
                  <a:cubicBezTo>
                    <a:pt x="2297430" y="1950720"/>
                    <a:pt x="2307590" y="1969770"/>
                    <a:pt x="2310130" y="1986280"/>
                  </a:cubicBezTo>
                  <a:cubicBezTo>
                    <a:pt x="2311400" y="2002790"/>
                    <a:pt x="2307590" y="2023110"/>
                    <a:pt x="2297430" y="2037080"/>
                  </a:cubicBezTo>
                  <a:cubicBezTo>
                    <a:pt x="2284730" y="2052320"/>
                    <a:pt x="2266950" y="2063750"/>
                    <a:pt x="2236470" y="2068830"/>
                  </a:cubicBezTo>
                  <a:cubicBezTo>
                    <a:pt x="2166620" y="2080260"/>
                    <a:pt x="1997710" y="2023110"/>
                    <a:pt x="1871980" y="2007870"/>
                  </a:cubicBezTo>
                  <a:cubicBezTo>
                    <a:pt x="1738630" y="1992630"/>
                    <a:pt x="1559560" y="1995170"/>
                    <a:pt x="1455420" y="1979930"/>
                  </a:cubicBezTo>
                  <a:cubicBezTo>
                    <a:pt x="1389380" y="1969770"/>
                    <a:pt x="1337310" y="1967230"/>
                    <a:pt x="1299210" y="1945640"/>
                  </a:cubicBezTo>
                  <a:cubicBezTo>
                    <a:pt x="1270000" y="1929130"/>
                    <a:pt x="1242060" y="1905000"/>
                    <a:pt x="1235710" y="1878330"/>
                  </a:cubicBezTo>
                  <a:cubicBezTo>
                    <a:pt x="1229360" y="1849120"/>
                    <a:pt x="1243330" y="1798320"/>
                    <a:pt x="1264920" y="1775460"/>
                  </a:cubicBezTo>
                  <a:cubicBezTo>
                    <a:pt x="1285240" y="1753870"/>
                    <a:pt x="1313180" y="1752600"/>
                    <a:pt x="1356360" y="1741170"/>
                  </a:cubicBezTo>
                  <a:cubicBezTo>
                    <a:pt x="1454150" y="1717040"/>
                    <a:pt x="1747520" y="1673860"/>
                    <a:pt x="1850390" y="1671320"/>
                  </a:cubicBezTo>
                  <a:cubicBezTo>
                    <a:pt x="1896110" y="1671320"/>
                    <a:pt x="1917700" y="1675130"/>
                    <a:pt x="1949450" y="1681480"/>
                  </a:cubicBezTo>
                  <a:cubicBezTo>
                    <a:pt x="1979930" y="1687830"/>
                    <a:pt x="2005330" y="1694180"/>
                    <a:pt x="2033270" y="1708150"/>
                  </a:cubicBezTo>
                  <a:cubicBezTo>
                    <a:pt x="2067560" y="1724660"/>
                    <a:pt x="2117090" y="1752600"/>
                    <a:pt x="2134870" y="1775460"/>
                  </a:cubicBezTo>
                  <a:cubicBezTo>
                    <a:pt x="2145030" y="1788160"/>
                    <a:pt x="2147570" y="1802130"/>
                    <a:pt x="2148840" y="1814830"/>
                  </a:cubicBezTo>
                  <a:cubicBezTo>
                    <a:pt x="2150110" y="1828800"/>
                    <a:pt x="2148840" y="1844040"/>
                    <a:pt x="2142490" y="1856740"/>
                  </a:cubicBezTo>
                  <a:cubicBezTo>
                    <a:pt x="2134870" y="1873250"/>
                    <a:pt x="2115820" y="1893570"/>
                    <a:pt x="2100580" y="1902460"/>
                  </a:cubicBezTo>
                  <a:cubicBezTo>
                    <a:pt x="2087880" y="1910080"/>
                    <a:pt x="2072640" y="1912620"/>
                    <a:pt x="2059940" y="1911350"/>
                  </a:cubicBezTo>
                  <a:cubicBezTo>
                    <a:pt x="2045970" y="1911350"/>
                    <a:pt x="2030730" y="1907540"/>
                    <a:pt x="2019300" y="1901190"/>
                  </a:cubicBezTo>
                  <a:cubicBezTo>
                    <a:pt x="2006600" y="1894840"/>
                    <a:pt x="1997710" y="1889760"/>
                    <a:pt x="1987550" y="1871980"/>
                  </a:cubicBezTo>
                  <a:cubicBezTo>
                    <a:pt x="1951990" y="1808480"/>
                    <a:pt x="1899920" y="1525270"/>
                    <a:pt x="1882140" y="1367790"/>
                  </a:cubicBezTo>
                  <a:cubicBezTo>
                    <a:pt x="1866900" y="1233170"/>
                    <a:pt x="1855470" y="1056640"/>
                    <a:pt x="1875790" y="989330"/>
                  </a:cubicBezTo>
                  <a:cubicBezTo>
                    <a:pt x="1883410" y="961390"/>
                    <a:pt x="1896110" y="947420"/>
                    <a:pt x="1912620" y="935990"/>
                  </a:cubicBezTo>
                  <a:cubicBezTo>
                    <a:pt x="1929130" y="924560"/>
                    <a:pt x="1954530" y="918210"/>
                    <a:pt x="1974850" y="920750"/>
                  </a:cubicBezTo>
                  <a:cubicBezTo>
                    <a:pt x="1995170" y="923290"/>
                    <a:pt x="2018030" y="935990"/>
                    <a:pt x="2032000" y="949960"/>
                  </a:cubicBezTo>
                  <a:cubicBezTo>
                    <a:pt x="2044700" y="965200"/>
                    <a:pt x="2052320" y="982980"/>
                    <a:pt x="2054860" y="1010920"/>
                  </a:cubicBezTo>
                  <a:cubicBezTo>
                    <a:pt x="2059940" y="1066800"/>
                    <a:pt x="2025650" y="1183640"/>
                    <a:pt x="2001520" y="1270000"/>
                  </a:cubicBezTo>
                  <a:cubicBezTo>
                    <a:pt x="1976120" y="1358900"/>
                    <a:pt x="1946910" y="1446530"/>
                    <a:pt x="1906270" y="1536700"/>
                  </a:cubicBezTo>
                  <a:cubicBezTo>
                    <a:pt x="1860550" y="1638300"/>
                    <a:pt x="1772920" y="1805940"/>
                    <a:pt x="1732280" y="1847850"/>
                  </a:cubicBezTo>
                  <a:cubicBezTo>
                    <a:pt x="1717040" y="1861820"/>
                    <a:pt x="1708150" y="1864360"/>
                    <a:pt x="1694180" y="1868170"/>
                  </a:cubicBezTo>
                  <a:cubicBezTo>
                    <a:pt x="1681480" y="1871980"/>
                    <a:pt x="1664970" y="1873250"/>
                    <a:pt x="1652270" y="1869440"/>
                  </a:cubicBezTo>
                  <a:cubicBezTo>
                    <a:pt x="1638300" y="1866900"/>
                    <a:pt x="1624330" y="1861820"/>
                    <a:pt x="1612900" y="1851660"/>
                  </a:cubicBezTo>
                  <a:cubicBezTo>
                    <a:pt x="1600200" y="1838960"/>
                    <a:pt x="1586230" y="1813560"/>
                    <a:pt x="1582420" y="1795780"/>
                  </a:cubicBezTo>
                  <a:cubicBezTo>
                    <a:pt x="1578610" y="1781810"/>
                    <a:pt x="1578610" y="1766570"/>
                    <a:pt x="1586230" y="1753870"/>
                  </a:cubicBezTo>
                  <a:cubicBezTo>
                    <a:pt x="1597660" y="1732280"/>
                    <a:pt x="1639570" y="1720850"/>
                    <a:pt x="1666240" y="1691640"/>
                  </a:cubicBezTo>
                  <a:cubicBezTo>
                    <a:pt x="1705610" y="1647190"/>
                    <a:pt x="1755140" y="1535430"/>
                    <a:pt x="1785620" y="1503680"/>
                  </a:cubicBezTo>
                  <a:cubicBezTo>
                    <a:pt x="1798320" y="1488440"/>
                    <a:pt x="1807210" y="1483360"/>
                    <a:pt x="1819910" y="1477010"/>
                  </a:cubicBezTo>
                  <a:cubicBezTo>
                    <a:pt x="1832610" y="1471930"/>
                    <a:pt x="1846580" y="1468120"/>
                    <a:pt x="1861820" y="1470660"/>
                  </a:cubicBezTo>
                  <a:cubicBezTo>
                    <a:pt x="1879600" y="1473200"/>
                    <a:pt x="1905000" y="1485900"/>
                    <a:pt x="1918970" y="1498600"/>
                  </a:cubicBezTo>
                  <a:cubicBezTo>
                    <a:pt x="1930400" y="1508760"/>
                    <a:pt x="1936750" y="1520190"/>
                    <a:pt x="1940560" y="1535430"/>
                  </a:cubicBezTo>
                  <a:cubicBezTo>
                    <a:pt x="1944370" y="1553210"/>
                    <a:pt x="1936750" y="1598930"/>
                    <a:pt x="1934210" y="1598930"/>
                  </a:cubicBezTo>
                  <a:cubicBezTo>
                    <a:pt x="1932940" y="1598930"/>
                    <a:pt x="1925320" y="1512570"/>
                    <a:pt x="1926590" y="1512570"/>
                  </a:cubicBezTo>
                  <a:cubicBezTo>
                    <a:pt x="1927860" y="1512570"/>
                    <a:pt x="1941830" y="1555750"/>
                    <a:pt x="1944370" y="1590040"/>
                  </a:cubicBezTo>
                  <a:cubicBezTo>
                    <a:pt x="1950720" y="1653540"/>
                    <a:pt x="1949450" y="1811020"/>
                    <a:pt x="1931670" y="1864360"/>
                  </a:cubicBezTo>
                  <a:cubicBezTo>
                    <a:pt x="1922780" y="1889760"/>
                    <a:pt x="1911350" y="1905000"/>
                    <a:pt x="1896110" y="1916430"/>
                  </a:cubicBezTo>
                  <a:cubicBezTo>
                    <a:pt x="1879600" y="1926590"/>
                    <a:pt x="1854200" y="1932940"/>
                    <a:pt x="1835150" y="1930400"/>
                  </a:cubicBezTo>
                  <a:cubicBezTo>
                    <a:pt x="1816100" y="1927860"/>
                    <a:pt x="1793240" y="1916430"/>
                    <a:pt x="1780540" y="1901190"/>
                  </a:cubicBezTo>
                  <a:cubicBezTo>
                    <a:pt x="1766570" y="1887220"/>
                    <a:pt x="1764030" y="1874520"/>
                    <a:pt x="1757680" y="1842770"/>
                  </a:cubicBezTo>
                  <a:cubicBezTo>
                    <a:pt x="1738630" y="1736090"/>
                    <a:pt x="1750060" y="1224280"/>
                    <a:pt x="1761490" y="1097280"/>
                  </a:cubicBezTo>
                  <a:cubicBezTo>
                    <a:pt x="1765300" y="1054100"/>
                    <a:pt x="1772920" y="1049020"/>
                    <a:pt x="1776730" y="1010920"/>
                  </a:cubicBezTo>
                  <a:cubicBezTo>
                    <a:pt x="1783080" y="935990"/>
                    <a:pt x="1771650" y="782320"/>
                    <a:pt x="1779270" y="676910"/>
                  </a:cubicBezTo>
                  <a:cubicBezTo>
                    <a:pt x="1785620" y="582930"/>
                    <a:pt x="1807210" y="488950"/>
                    <a:pt x="1813560" y="407670"/>
                  </a:cubicBezTo>
                  <a:cubicBezTo>
                    <a:pt x="1818640" y="342900"/>
                    <a:pt x="1840230" y="267970"/>
                    <a:pt x="1818640" y="232410"/>
                  </a:cubicBezTo>
                  <a:cubicBezTo>
                    <a:pt x="1803400" y="205740"/>
                    <a:pt x="1734820" y="199390"/>
                    <a:pt x="1736090" y="189230"/>
                  </a:cubicBezTo>
                  <a:cubicBezTo>
                    <a:pt x="1737360" y="179070"/>
                    <a:pt x="1797050" y="185420"/>
                    <a:pt x="1812290" y="168910"/>
                  </a:cubicBezTo>
                  <a:cubicBezTo>
                    <a:pt x="1826260" y="151130"/>
                    <a:pt x="1804670" y="111760"/>
                    <a:pt x="1821180" y="87630"/>
                  </a:cubicBezTo>
                  <a:cubicBezTo>
                    <a:pt x="1845310" y="52070"/>
                    <a:pt x="1931670" y="5080"/>
                    <a:pt x="1979930" y="2540"/>
                  </a:cubicBezTo>
                  <a:cubicBezTo>
                    <a:pt x="2016760" y="0"/>
                    <a:pt x="2067560" y="20320"/>
                    <a:pt x="2082800" y="44450"/>
                  </a:cubicBezTo>
                  <a:cubicBezTo>
                    <a:pt x="2096770" y="67310"/>
                    <a:pt x="2086610" y="110490"/>
                    <a:pt x="2076450" y="139700"/>
                  </a:cubicBezTo>
                  <a:cubicBezTo>
                    <a:pt x="2063750" y="168910"/>
                    <a:pt x="2039620" y="190500"/>
                    <a:pt x="2011680" y="219710"/>
                  </a:cubicBezTo>
                  <a:cubicBezTo>
                    <a:pt x="1971040" y="261620"/>
                    <a:pt x="1891030" y="344170"/>
                    <a:pt x="1846580" y="356870"/>
                  </a:cubicBezTo>
                  <a:cubicBezTo>
                    <a:pt x="1821180" y="364490"/>
                    <a:pt x="1799590" y="356870"/>
                    <a:pt x="1781810" y="349250"/>
                  </a:cubicBezTo>
                  <a:cubicBezTo>
                    <a:pt x="1767840" y="342900"/>
                    <a:pt x="1757680" y="332740"/>
                    <a:pt x="1750060" y="321310"/>
                  </a:cubicBezTo>
                  <a:cubicBezTo>
                    <a:pt x="1741170" y="308610"/>
                    <a:pt x="1736090" y="294640"/>
                    <a:pt x="1733550" y="280670"/>
                  </a:cubicBezTo>
                  <a:cubicBezTo>
                    <a:pt x="1732280" y="266700"/>
                    <a:pt x="1734820" y="250190"/>
                    <a:pt x="1738630" y="237490"/>
                  </a:cubicBezTo>
                  <a:cubicBezTo>
                    <a:pt x="1743710" y="223520"/>
                    <a:pt x="1750060" y="214630"/>
                    <a:pt x="1764030" y="200660"/>
                  </a:cubicBezTo>
                  <a:cubicBezTo>
                    <a:pt x="1790700" y="173990"/>
                    <a:pt x="1856740" y="111760"/>
                    <a:pt x="1902460" y="104140"/>
                  </a:cubicBezTo>
                  <a:cubicBezTo>
                    <a:pt x="1939290" y="97790"/>
                    <a:pt x="1990090" y="113030"/>
                    <a:pt x="2011680" y="134620"/>
                  </a:cubicBezTo>
                  <a:cubicBezTo>
                    <a:pt x="2030730" y="152400"/>
                    <a:pt x="2028190" y="171450"/>
                    <a:pt x="2034540" y="213360"/>
                  </a:cubicBezTo>
                  <a:cubicBezTo>
                    <a:pt x="2058670" y="370840"/>
                    <a:pt x="2084070" y="1186180"/>
                    <a:pt x="2047240" y="1337310"/>
                  </a:cubicBezTo>
                  <a:cubicBezTo>
                    <a:pt x="2037080" y="1379220"/>
                    <a:pt x="2025650" y="1398270"/>
                    <a:pt x="2007870" y="1412240"/>
                  </a:cubicBezTo>
                  <a:cubicBezTo>
                    <a:pt x="1992630" y="1424940"/>
                    <a:pt x="1969770" y="1428750"/>
                    <a:pt x="1951990" y="1427480"/>
                  </a:cubicBezTo>
                  <a:cubicBezTo>
                    <a:pt x="1934210" y="1426210"/>
                    <a:pt x="1912620" y="1419860"/>
                    <a:pt x="1898650" y="1405890"/>
                  </a:cubicBezTo>
                  <a:cubicBezTo>
                    <a:pt x="1882140" y="1389380"/>
                    <a:pt x="1866900" y="1351280"/>
                    <a:pt x="1866900" y="1328420"/>
                  </a:cubicBezTo>
                  <a:cubicBezTo>
                    <a:pt x="1868170" y="1308100"/>
                    <a:pt x="1877060" y="1289050"/>
                    <a:pt x="1892300" y="1276350"/>
                  </a:cubicBezTo>
                  <a:cubicBezTo>
                    <a:pt x="1908810" y="1259840"/>
                    <a:pt x="1946910" y="1244600"/>
                    <a:pt x="1971040" y="1248410"/>
                  </a:cubicBezTo>
                  <a:cubicBezTo>
                    <a:pt x="1996440" y="1252220"/>
                    <a:pt x="2026920" y="1280160"/>
                    <a:pt x="2038350" y="1300480"/>
                  </a:cubicBezTo>
                  <a:cubicBezTo>
                    <a:pt x="2048510" y="1316990"/>
                    <a:pt x="2048510" y="1339850"/>
                    <a:pt x="2044700" y="1357630"/>
                  </a:cubicBezTo>
                  <a:cubicBezTo>
                    <a:pt x="2040890" y="1375410"/>
                    <a:pt x="2029460" y="1394460"/>
                    <a:pt x="2015490" y="1405890"/>
                  </a:cubicBezTo>
                  <a:cubicBezTo>
                    <a:pt x="2001520" y="1418590"/>
                    <a:pt x="1979930" y="1426210"/>
                    <a:pt x="1962150" y="1427480"/>
                  </a:cubicBezTo>
                  <a:cubicBezTo>
                    <a:pt x="1944370" y="1428750"/>
                    <a:pt x="1921510" y="1424940"/>
                    <a:pt x="1906270" y="1412240"/>
                  </a:cubicBezTo>
                  <a:cubicBezTo>
                    <a:pt x="1888490" y="1398270"/>
                    <a:pt x="1877060" y="1379220"/>
                    <a:pt x="1866900" y="1337310"/>
                  </a:cubicBezTo>
                  <a:cubicBezTo>
                    <a:pt x="1830070" y="1195070"/>
                    <a:pt x="1835150" y="473710"/>
                    <a:pt x="1851660" y="326390"/>
                  </a:cubicBezTo>
                  <a:cubicBezTo>
                    <a:pt x="1856740" y="284480"/>
                    <a:pt x="1854200" y="257810"/>
                    <a:pt x="1870710" y="246380"/>
                  </a:cubicBezTo>
                  <a:cubicBezTo>
                    <a:pt x="1889760" y="234950"/>
                    <a:pt x="1963420" y="250190"/>
                    <a:pt x="1967230" y="264160"/>
                  </a:cubicBezTo>
                  <a:cubicBezTo>
                    <a:pt x="1971040" y="280670"/>
                    <a:pt x="1894840" y="335280"/>
                    <a:pt x="1866900" y="349250"/>
                  </a:cubicBezTo>
                  <a:cubicBezTo>
                    <a:pt x="1850390" y="358140"/>
                    <a:pt x="1838960" y="360680"/>
                    <a:pt x="1824990" y="359410"/>
                  </a:cubicBezTo>
                  <a:cubicBezTo>
                    <a:pt x="1805940" y="359410"/>
                    <a:pt x="1779270" y="350520"/>
                    <a:pt x="1764030" y="337820"/>
                  </a:cubicBezTo>
                  <a:cubicBezTo>
                    <a:pt x="1748790" y="323850"/>
                    <a:pt x="1736090" y="299720"/>
                    <a:pt x="1733550" y="280670"/>
                  </a:cubicBezTo>
                  <a:cubicBezTo>
                    <a:pt x="1731010" y="260350"/>
                    <a:pt x="1739900" y="236220"/>
                    <a:pt x="1748790" y="217170"/>
                  </a:cubicBezTo>
                  <a:cubicBezTo>
                    <a:pt x="1760220" y="196850"/>
                    <a:pt x="1776730" y="181610"/>
                    <a:pt x="1798320" y="162560"/>
                  </a:cubicBezTo>
                  <a:cubicBezTo>
                    <a:pt x="1833880" y="132080"/>
                    <a:pt x="1911350" y="53340"/>
                    <a:pt x="1944370" y="62230"/>
                  </a:cubicBezTo>
                  <a:cubicBezTo>
                    <a:pt x="1973580" y="71120"/>
                    <a:pt x="2006600" y="144780"/>
                    <a:pt x="1997710" y="181610"/>
                  </a:cubicBezTo>
                  <a:cubicBezTo>
                    <a:pt x="1988820" y="224790"/>
                    <a:pt x="1906270" y="276860"/>
                    <a:pt x="1860550" y="300990"/>
                  </a:cubicBezTo>
                  <a:cubicBezTo>
                    <a:pt x="1824990" y="318770"/>
                    <a:pt x="1788160" y="330200"/>
                    <a:pt x="1755140" y="326390"/>
                  </a:cubicBezTo>
                  <a:cubicBezTo>
                    <a:pt x="1723390" y="323850"/>
                    <a:pt x="1691640" y="303530"/>
                    <a:pt x="1667510" y="284480"/>
                  </a:cubicBezTo>
                  <a:cubicBezTo>
                    <a:pt x="1643380" y="267970"/>
                    <a:pt x="1620520" y="245110"/>
                    <a:pt x="1606550" y="220980"/>
                  </a:cubicBezTo>
                  <a:cubicBezTo>
                    <a:pt x="1592580" y="195580"/>
                    <a:pt x="1586230" y="163830"/>
                    <a:pt x="1586230" y="137160"/>
                  </a:cubicBezTo>
                  <a:cubicBezTo>
                    <a:pt x="1584960" y="111760"/>
                    <a:pt x="1587500" y="81280"/>
                    <a:pt x="1604010" y="62230"/>
                  </a:cubicBezTo>
                  <a:cubicBezTo>
                    <a:pt x="1623060" y="38100"/>
                    <a:pt x="1676400" y="22860"/>
                    <a:pt x="1709420" y="19050"/>
                  </a:cubicBezTo>
                  <a:cubicBezTo>
                    <a:pt x="1739900" y="15240"/>
                    <a:pt x="1769110" y="21590"/>
                    <a:pt x="1795780" y="29210"/>
                  </a:cubicBezTo>
                  <a:cubicBezTo>
                    <a:pt x="1823720" y="38100"/>
                    <a:pt x="1850390" y="53340"/>
                    <a:pt x="1874520" y="68580"/>
                  </a:cubicBezTo>
                  <a:cubicBezTo>
                    <a:pt x="1898650" y="85090"/>
                    <a:pt x="1922780" y="99060"/>
                    <a:pt x="1940560" y="123190"/>
                  </a:cubicBezTo>
                  <a:cubicBezTo>
                    <a:pt x="1962150" y="151130"/>
                    <a:pt x="1977390" y="176530"/>
                    <a:pt x="1986280" y="232410"/>
                  </a:cubicBezTo>
                  <a:cubicBezTo>
                    <a:pt x="2012950" y="382270"/>
                    <a:pt x="1945640" y="817880"/>
                    <a:pt x="1936750" y="1097280"/>
                  </a:cubicBezTo>
                  <a:cubicBezTo>
                    <a:pt x="1927860" y="1361440"/>
                    <a:pt x="1963420" y="1761490"/>
                    <a:pt x="1931670" y="1864360"/>
                  </a:cubicBezTo>
                  <a:cubicBezTo>
                    <a:pt x="1921510" y="1893570"/>
                    <a:pt x="1911350" y="1905000"/>
                    <a:pt x="1896110" y="1916430"/>
                  </a:cubicBezTo>
                  <a:cubicBezTo>
                    <a:pt x="1879600" y="1926590"/>
                    <a:pt x="1852930" y="1931670"/>
                    <a:pt x="1835150" y="1930400"/>
                  </a:cubicBezTo>
                  <a:cubicBezTo>
                    <a:pt x="1819910" y="1930400"/>
                    <a:pt x="1807210" y="1925320"/>
                    <a:pt x="1795780" y="1915160"/>
                  </a:cubicBezTo>
                  <a:cubicBezTo>
                    <a:pt x="1781810" y="1905000"/>
                    <a:pt x="1767840" y="1888490"/>
                    <a:pt x="1760220" y="1864360"/>
                  </a:cubicBezTo>
                  <a:cubicBezTo>
                    <a:pt x="1747520" y="1826260"/>
                    <a:pt x="1750060" y="1746250"/>
                    <a:pt x="1756410" y="1699260"/>
                  </a:cubicBezTo>
                  <a:cubicBezTo>
                    <a:pt x="1761490" y="1663700"/>
                    <a:pt x="1780540" y="1638300"/>
                    <a:pt x="1783080" y="1609090"/>
                  </a:cubicBezTo>
                  <a:cubicBezTo>
                    <a:pt x="1785620" y="1579880"/>
                    <a:pt x="1765300" y="1544320"/>
                    <a:pt x="1774190" y="1521460"/>
                  </a:cubicBezTo>
                  <a:cubicBezTo>
                    <a:pt x="1780540" y="1502410"/>
                    <a:pt x="1803400" y="1485900"/>
                    <a:pt x="1819910" y="1477010"/>
                  </a:cubicBezTo>
                  <a:cubicBezTo>
                    <a:pt x="1832610" y="1470660"/>
                    <a:pt x="1846580" y="1468120"/>
                    <a:pt x="1861820" y="1470660"/>
                  </a:cubicBezTo>
                  <a:cubicBezTo>
                    <a:pt x="1879600" y="1473200"/>
                    <a:pt x="1905000" y="1483360"/>
                    <a:pt x="1918970" y="1498600"/>
                  </a:cubicBezTo>
                  <a:cubicBezTo>
                    <a:pt x="1932940" y="1512570"/>
                    <a:pt x="1941830" y="1537970"/>
                    <a:pt x="1943100" y="1557020"/>
                  </a:cubicBezTo>
                  <a:cubicBezTo>
                    <a:pt x="1944370" y="1570990"/>
                    <a:pt x="1941830" y="1581150"/>
                    <a:pt x="1934210" y="1598930"/>
                  </a:cubicBezTo>
                  <a:cubicBezTo>
                    <a:pt x="1921510" y="1630680"/>
                    <a:pt x="1879600" y="1686560"/>
                    <a:pt x="1850390" y="1724660"/>
                  </a:cubicBezTo>
                  <a:cubicBezTo>
                    <a:pt x="1822450" y="1758950"/>
                    <a:pt x="1794510" y="1793240"/>
                    <a:pt x="1765300" y="1818640"/>
                  </a:cubicBezTo>
                  <a:cubicBezTo>
                    <a:pt x="1742440" y="1838960"/>
                    <a:pt x="1695450" y="1868170"/>
                    <a:pt x="1694180" y="1866900"/>
                  </a:cubicBezTo>
                  <a:cubicBezTo>
                    <a:pt x="1692910" y="1864360"/>
                    <a:pt x="1752600" y="1809750"/>
                    <a:pt x="1755140" y="1811020"/>
                  </a:cubicBezTo>
                  <a:cubicBezTo>
                    <a:pt x="1756410" y="1812290"/>
                    <a:pt x="1742440" y="1837690"/>
                    <a:pt x="1732280" y="1847850"/>
                  </a:cubicBezTo>
                  <a:cubicBezTo>
                    <a:pt x="1722120" y="1856740"/>
                    <a:pt x="1709420" y="1865630"/>
                    <a:pt x="1694180" y="1868170"/>
                  </a:cubicBezTo>
                  <a:cubicBezTo>
                    <a:pt x="1676400" y="1871980"/>
                    <a:pt x="1648460" y="1869440"/>
                    <a:pt x="1631950" y="1863090"/>
                  </a:cubicBezTo>
                  <a:cubicBezTo>
                    <a:pt x="1617980" y="1856740"/>
                    <a:pt x="1606550" y="1846580"/>
                    <a:pt x="1598930" y="1835150"/>
                  </a:cubicBezTo>
                  <a:cubicBezTo>
                    <a:pt x="1590040" y="1823720"/>
                    <a:pt x="1583690" y="1811020"/>
                    <a:pt x="1582420" y="1795780"/>
                  </a:cubicBezTo>
                  <a:cubicBezTo>
                    <a:pt x="1579880" y="1775460"/>
                    <a:pt x="1584960" y="1755140"/>
                    <a:pt x="1596390" y="1724660"/>
                  </a:cubicBezTo>
                  <a:cubicBezTo>
                    <a:pt x="1620520" y="1654810"/>
                    <a:pt x="1727200" y="1496060"/>
                    <a:pt x="1765300" y="1408430"/>
                  </a:cubicBezTo>
                  <a:cubicBezTo>
                    <a:pt x="1791970" y="1347470"/>
                    <a:pt x="1802130" y="1310640"/>
                    <a:pt x="1819910" y="1250950"/>
                  </a:cubicBezTo>
                  <a:cubicBezTo>
                    <a:pt x="1841500" y="1170940"/>
                    <a:pt x="1859280" y="1014730"/>
                    <a:pt x="1883410" y="969010"/>
                  </a:cubicBezTo>
                  <a:cubicBezTo>
                    <a:pt x="1892300" y="949960"/>
                    <a:pt x="1898650" y="943610"/>
                    <a:pt x="1912620" y="935990"/>
                  </a:cubicBezTo>
                  <a:cubicBezTo>
                    <a:pt x="1927860" y="925830"/>
                    <a:pt x="1955800" y="919480"/>
                    <a:pt x="1974850" y="920750"/>
                  </a:cubicBezTo>
                  <a:cubicBezTo>
                    <a:pt x="1990090" y="922020"/>
                    <a:pt x="2004060" y="927100"/>
                    <a:pt x="2015490" y="935990"/>
                  </a:cubicBezTo>
                  <a:cubicBezTo>
                    <a:pt x="2030730" y="947420"/>
                    <a:pt x="2043430" y="961390"/>
                    <a:pt x="2052320" y="989330"/>
                  </a:cubicBezTo>
                  <a:cubicBezTo>
                    <a:pt x="2075180" y="1057910"/>
                    <a:pt x="2052320" y="1277620"/>
                    <a:pt x="2061210" y="1383030"/>
                  </a:cubicBezTo>
                  <a:cubicBezTo>
                    <a:pt x="2068830" y="1455420"/>
                    <a:pt x="2078990" y="1512570"/>
                    <a:pt x="2091690" y="1563370"/>
                  </a:cubicBezTo>
                  <a:cubicBezTo>
                    <a:pt x="2100580" y="1601470"/>
                    <a:pt x="2114550" y="1625600"/>
                    <a:pt x="2123440" y="1663700"/>
                  </a:cubicBezTo>
                  <a:cubicBezTo>
                    <a:pt x="2134870" y="1708150"/>
                    <a:pt x="2148840" y="1780540"/>
                    <a:pt x="2148840" y="1814830"/>
                  </a:cubicBezTo>
                  <a:cubicBezTo>
                    <a:pt x="2148840" y="1833880"/>
                    <a:pt x="2148840" y="1844040"/>
                    <a:pt x="2142490" y="1856740"/>
                  </a:cubicBezTo>
                  <a:cubicBezTo>
                    <a:pt x="2137410" y="1869440"/>
                    <a:pt x="2129790" y="1882140"/>
                    <a:pt x="2118360" y="1891030"/>
                  </a:cubicBezTo>
                  <a:cubicBezTo>
                    <a:pt x="2104390" y="1901190"/>
                    <a:pt x="2077720" y="1911350"/>
                    <a:pt x="2059940" y="1911350"/>
                  </a:cubicBezTo>
                  <a:cubicBezTo>
                    <a:pt x="2044700" y="1912620"/>
                    <a:pt x="2030730" y="1907540"/>
                    <a:pt x="2019300" y="1901190"/>
                  </a:cubicBezTo>
                  <a:cubicBezTo>
                    <a:pt x="2006600" y="1894840"/>
                    <a:pt x="1988820" y="1871980"/>
                    <a:pt x="1987550" y="1871980"/>
                  </a:cubicBezTo>
                  <a:cubicBezTo>
                    <a:pt x="1987550" y="1871980"/>
                    <a:pt x="2009140" y="1889760"/>
                    <a:pt x="2007870" y="1891030"/>
                  </a:cubicBezTo>
                  <a:cubicBezTo>
                    <a:pt x="2005330" y="1894840"/>
                    <a:pt x="1949450" y="1860550"/>
                    <a:pt x="1918970" y="1852930"/>
                  </a:cubicBezTo>
                  <a:cubicBezTo>
                    <a:pt x="1889760" y="1845310"/>
                    <a:pt x="1869440" y="1844040"/>
                    <a:pt x="1826260" y="1845310"/>
                  </a:cubicBezTo>
                  <a:cubicBezTo>
                    <a:pt x="1732280" y="1847850"/>
                    <a:pt x="1404620" y="1948180"/>
                    <a:pt x="1370330" y="1906270"/>
                  </a:cubicBezTo>
                  <a:cubicBezTo>
                    <a:pt x="1353820" y="1885950"/>
                    <a:pt x="1377950" y="1817370"/>
                    <a:pt x="1405890" y="1800860"/>
                  </a:cubicBezTo>
                  <a:cubicBezTo>
                    <a:pt x="1440180" y="1780540"/>
                    <a:pt x="1522730" y="1827530"/>
                    <a:pt x="1590040" y="1836420"/>
                  </a:cubicBezTo>
                  <a:cubicBezTo>
                    <a:pt x="1668780" y="1845310"/>
                    <a:pt x="1770380" y="1841500"/>
                    <a:pt x="1847850" y="1850390"/>
                  </a:cubicBezTo>
                  <a:cubicBezTo>
                    <a:pt x="1913890" y="1856740"/>
                    <a:pt x="1964690" y="1865630"/>
                    <a:pt x="2029460" y="1877060"/>
                  </a:cubicBezTo>
                  <a:cubicBezTo>
                    <a:pt x="2104390" y="1891030"/>
                    <a:pt x="2227580" y="1899920"/>
                    <a:pt x="2270760" y="1929130"/>
                  </a:cubicBezTo>
                  <a:cubicBezTo>
                    <a:pt x="2293620" y="1944370"/>
                    <a:pt x="2307590" y="1965960"/>
                    <a:pt x="2310130" y="1986280"/>
                  </a:cubicBezTo>
                  <a:cubicBezTo>
                    <a:pt x="2312670" y="2006600"/>
                    <a:pt x="2298700" y="2035810"/>
                    <a:pt x="2286000" y="2049780"/>
                  </a:cubicBezTo>
                  <a:cubicBezTo>
                    <a:pt x="2273300" y="2062480"/>
                    <a:pt x="2259330" y="2066290"/>
                    <a:pt x="2236470" y="2068830"/>
                  </a:cubicBezTo>
                  <a:cubicBezTo>
                    <a:pt x="2184400" y="2075180"/>
                    <a:pt x="2084070" y="2044700"/>
                    <a:pt x="1977390" y="2038350"/>
                  </a:cubicBezTo>
                  <a:cubicBezTo>
                    <a:pt x="1807210" y="2026920"/>
                    <a:pt x="1409700" y="2047240"/>
                    <a:pt x="1314450" y="2029460"/>
                  </a:cubicBezTo>
                  <a:cubicBezTo>
                    <a:pt x="1286510" y="2024380"/>
                    <a:pt x="1276350" y="2024380"/>
                    <a:pt x="1263650" y="2011680"/>
                  </a:cubicBezTo>
                  <a:cubicBezTo>
                    <a:pt x="1248410" y="1997710"/>
                    <a:pt x="1234440" y="1967230"/>
                    <a:pt x="1236980" y="1946910"/>
                  </a:cubicBezTo>
                  <a:cubicBezTo>
                    <a:pt x="1238250" y="1926590"/>
                    <a:pt x="1250950" y="1903730"/>
                    <a:pt x="1275080" y="1887220"/>
                  </a:cubicBezTo>
                  <a:cubicBezTo>
                    <a:pt x="1322070" y="1856740"/>
                    <a:pt x="1451610" y="1859280"/>
                    <a:pt x="1546860" y="1837690"/>
                  </a:cubicBezTo>
                  <a:cubicBezTo>
                    <a:pt x="1653540" y="1812290"/>
                    <a:pt x="1827530" y="1732280"/>
                    <a:pt x="1887220" y="1742440"/>
                  </a:cubicBezTo>
                  <a:cubicBezTo>
                    <a:pt x="1911350" y="1746250"/>
                    <a:pt x="1924050" y="1758950"/>
                    <a:pt x="1934210" y="1772920"/>
                  </a:cubicBezTo>
                  <a:cubicBezTo>
                    <a:pt x="1944370" y="1786890"/>
                    <a:pt x="1950720" y="1808480"/>
                    <a:pt x="1948180" y="1826260"/>
                  </a:cubicBezTo>
                  <a:cubicBezTo>
                    <a:pt x="1946910" y="1844040"/>
                    <a:pt x="1935480" y="1864360"/>
                    <a:pt x="1924050" y="1875790"/>
                  </a:cubicBezTo>
                  <a:cubicBezTo>
                    <a:pt x="1915160" y="1885950"/>
                    <a:pt x="1910080" y="1888490"/>
                    <a:pt x="1891030" y="1894840"/>
                  </a:cubicBezTo>
                  <a:cubicBezTo>
                    <a:pt x="1804670" y="1920240"/>
                    <a:pt x="1337310" y="1945640"/>
                    <a:pt x="1136650" y="1949450"/>
                  </a:cubicBezTo>
                  <a:cubicBezTo>
                    <a:pt x="1004570" y="1950720"/>
                    <a:pt x="900430" y="1949450"/>
                    <a:pt x="807720" y="1936750"/>
                  </a:cubicBezTo>
                  <a:cubicBezTo>
                    <a:pt x="740410" y="1927860"/>
                    <a:pt x="668020" y="1917700"/>
                    <a:pt x="633730" y="1897380"/>
                  </a:cubicBezTo>
                  <a:cubicBezTo>
                    <a:pt x="615950" y="1885950"/>
                    <a:pt x="605790" y="1871980"/>
                    <a:pt x="599440" y="1858010"/>
                  </a:cubicBezTo>
                  <a:cubicBezTo>
                    <a:pt x="594360" y="1846580"/>
                    <a:pt x="593090" y="1835150"/>
                    <a:pt x="595630" y="1822450"/>
                  </a:cubicBezTo>
                  <a:cubicBezTo>
                    <a:pt x="598170" y="1808480"/>
                    <a:pt x="607060" y="1786890"/>
                    <a:pt x="619760" y="1776730"/>
                  </a:cubicBezTo>
                  <a:cubicBezTo>
                    <a:pt x="632460" y="1765300"/>
                    <a:pt x="642620" y="1761490"/>
                    <a:pt x="669290" y="1757680"/>
                  </a:cubicBezTo>
                  <a:cubicBezTo>
                    <a:pt x="769620" y="1747520"/>
                    <a:pt x="1306830" y="1812290"/>
                    <a:pt x="1409700" y="1860550"/>
                  </a:cubicBezTo>
                  <a:cubicBezTo>
                    <a:pt x="1441450" y="1875790"/>
                    <a:pt x="1456690" y="1889760"/>
                    <a:pt x="1464310" y="1910080"/>
                  </a:cubicBezTo>
                  <a:cubicBezTo>
                    <a:pt x="1470660" y="1930400"/>
                    <a:pt x="1466850" y="1965960"/>
                    <a:pt x="1454150" y="1983740"/>
                  </a:cubicBezTo>
                  <a:cubicBezTo>
                    <a:pt x="1441450" y="2001520"/>
                    <a:pt x="1413510" y="2011680"/>
                    <a:pt x="1388110" y="2016760"/>
                  </a:cubicBezTo>
                  <a:cubicBezTo>
                    <a:pt x="1356360" y="2023110"/>
                    <a:pt x="1324610" y="2005330"/>
                    <a:pt x="1275080" y="2005330"/>
                  </a:cubicBezTo>
                  <a:cubicBezTo>
                    <a:pt x="1176020" y="2004060"/>
                    <a:pt x="976630" y="2038350"/>
                    <a:pt x="831850" y="2040890"/>
                  </a:cubicBezTo>
                  <a:cubicBezTo>
                    <a:pt x="690880" y="2044700"/>
                    <a:pt x="528320" y="2035810"/>
                    <a:pt x="417830" y="2026920"/>
                  </a:cubicBezTo>
                  <a:cubicBezTo>
                    <a:pt x="345440" y="2020570"/>
                    <a:pt x="276860" y="2016760"/>
                    <a:pt x="236220" y="2001520"/>
                  </a:cubicBezTo>
                  <a:cubicBezTo>
                    <a:pt x="213360" y="1992630"/>
                    <a:pt x="198120" y="1981200"/>
                    <a:pt x="187960" y="1968500"/>
                  </a:cubicBezTo>
                  <a:cubicBezTo>
                    <a:pt x="179070" y="1957070"/>
                    <a:pt x="175260" y="1944370"/>
                    <a:pt x="172720" y="1931670"/>
                  </a:cubicBezTo>
                  <a:cubicBezTo>
                    <a:pt x="171450" y="1918970"/>
                    <a:pt x="171450" y="1903730"/>
                    <a:pt x="177800" y="1891030"/>
                  </a:cubicBezTo>
                  <a:cubicBezTo>
                    <a:pt x="184150" y="1875790"/>
                    <a:pt x="201930" y="1855470"/>
                    <a:pt x="215900" y="1846580"/>
                  </a:cubicBezTo>
                  <a:cubicBezTo>
                    <a:pt x="227330" y="1838960"/>
                    <a:pt x="234950" y="1840230"/>
                    <a:pt x="255270" y="1836420"/>
                  </a:cubicBezTo>
                  <a:cubicBezTo>
                    <a:pt x="317500" y="1826260"/>
                    <a:pt x="584200" y="1795780"/>
                    <a:pt x="647700" y="1800860"/>
                  </a:cubicBezTo>
                  <a:cubicBezTo>
                    <a:pt x="669290" y="1802130"/>
                    <a:pt x="676910" y="1804670"/>
                    <a:pt x="689610" y="1811020"/>
                  </a:cubicBezTo>
                  <a:cubicBezTo>
                    <a:pt x="701040" y="1817370"/>
                    <a:pt x="713740" y="1826260"/>
                    <a:pt x="721360" y="1840230"/>
                  </a:cubicBezTo>
                  <a:cubicBezTo>
                    <a:pt x="730250" y="1855470"/>
                    <a:pt x="737870" y="1880870"/>
                    <a:pt x="736600" y="1901190"/>
                  </a:cubicBezTo>
                  <a:cubicBezTo>
                    <a:pt x="734060" y="1920240"/>
                    <a:pt x="720090" y="1944370"/>
                    <a:pt x="706120" y="1957070"/>
                  </a:cubicBezTo>
                  <a:cubicBezTo>
                    <a:pt x="695960" y="1967230"/>
                    <a:pt x="684530" y="1972310"/>
                    <a:pt x="669290" y="1977390"/>
                  </a:cubicBezTo>
                  <a:cubicBezTo>
                    <a:pt x="645160" y="1982470"/>
                    <a:pt x="582930" y="1965960"/>
                    <a:pt x="572770" y="1977390"/>
                  </a:cubicBezTo>
                  <a:cubicBezTo>
                    <a:pt x="566420" y="1986280"/>
                    <a:pt x="584200" y="2004060"/>
                    <a:pt x="582930" y="2018030"/>
                  </a:cubicBezTo>
                  <a:cubicBezTo>
                    <a:pt x="581660" y="2035810"/>
                    <a:pt x="574040" y="2061210"/>
                    <a:pt x="561340" y="2076450"/>
                  </a:cubicBezTo>
                  <a:cubicBezTo>
                    <a:pt x="548640" y="2090420"/>
                    <a:pt x="523240" y="2101850"/>
                    <a:pt x="506730" y="2104390"/>
                  </a:cubicBezTo>
                  <a:cubicBezTo>
                    <a:pt x="491490" y="2106930"/>
                    <a:pt x="477520" y="2104390"/>
                    <a:pt x="464820" y="2099310"/>
                  </a:cubicBezTo>
                  <a:cubicBezTo>
                    <a:pt x="452120" y="2094230"/>
                    <a:pt x="441960" y="2087880"/>
                    <a:pt x="430530" y="2075180"/>
                  </a:cubicBezTo>
                  <a:cubicBezTo>
                    <a:pt x="415290" y="2059940"/>
                    <a:pt x="406400" y="2038350"/>
                    <a:pt x="389890" y="2005330"/>
                  </a:cubicBezTo>
                  <a:cubicBezTo>
                    <a:pt x="353060" y="1934210"/>
                    <a:pt x="259080" y="1738630"/>
                    <a:pt x="236220" y="1657350"/>
                  </a:cubicBezTo>
                  <a:cubicBezTo>
                    <a:pt x="224790" y="1616710"/>
                    <a:pt x="213360" y="1588770"/>
                    <a:pt x="222250" y="1562100"/>
                  </a:cubicBezTo>
                  <a:cubicBezTo>
                    <a:pt x="231140" y="1535430"/>
                    <a:pt x="262890" y="1501140"/>
                    <a:pt x="288290" y="1497330"/>
                  </a:cubicBezTo>
                  <a:cubicBezTo>
                    <a:pt x="314960" y="1492250"/>
                    <a:pt x="351790" y="1520190"/>
                    <a:pt x="377190" y="1537970"/>
                  </a:cubicBezTo>
                  <a:cubicBezTo>
                    <a:pt x="400050" y="1554480"/>
                    <a:pt x="416560" y="1570990"/>
                    <a:pt x="436880" y="1597660"/>
                  </a:cubicBezTo>
                  <a:cubicBezTo>
                    <a:pt x="466090" y="1635760"/>
                    <a:pt x="500380" y="1692910"/>
                    <a:pt x="525780" y="1750060"/>
                  </a:cubicBezTo>
                  <a:cubicBezTo>
                    <a:pt x="553720" y="1814830"/>
                    <a:pt x="580390" y="1907540"/>
                    <a:pt x="594360" y="1968500"/>
                  </a:cubicBezTo>
                  <a:cubicBezTo>
                    <a:pt x="604520" y="2011680"/>
                    <a:pt x="609600" y="2043430"/>
                    <a:pt x="609600" y="2081530"/>
                  </a:cubicBezTo>
                  <a:cubicBezTo>
                    <a:pt x="609600" y="2123440"/>
                    <a:pt x="619760" y="2183130"/>
                    <a:pt x="594360" y="2207260"/>
                  </a:cubicBezTo>
                  <a:cubicBezTo>
                    <a:pt x="566420" y="2235200"/>
                    <a:pt x="480060" y="2237740"/>
                    <a:pt x="427990" y="2221230"/>
                  </a:cubicBezTo>
                  <a:cubicBezTo>
                    <a:pt x="369570" y="2203450"/>
                    <a:pt x="312420" y="2138680"/>
                    <a:pt x="267970" y="2095500"/>
                  </a:cubicBezTo>
                  <a:cubicBezTo>
                    <a:pt x="231140" y="2059940"/>
                    <a:pt x="198120" y="2023110"/>
                    <a:pt x="176530" y="1986280"/>
                  </a:cubicBezTo>
                  <a:cubicBezTo>
                    <a:pt x="157480" y="1954530"/>
                    <a:pt x="149860" y="1931670"/>
                    <a:pt x="138430" y="1892300"/>
                  </a:cubicBezTo>
                  <a:cubicBezTo>
                    <a:pt x="119380" y="1826260"/>
                    <a:pt x="72390" y="1689100"/>
                    <a:pt x="90170" y="1624330"/>
                  </a:cubicBezTo>
                  <a:cubicBezTo>
                    <a:pt x="101600" y="1579880"/>
                    <a:pt x="143510" y="1526540"/>
                    <a:pt x="171450" y="1526540"/>
                  </a:cubicBezTo>
                  <a:cubicBezTo>
                    <a:pt x="200660" y="1526540"/>
                    <a:pt x="246380" y="1592580"/>
                    <a:pt x="262890" y="1644650"/>
                  </a:cubicBezTo>
                  <a:cubicBezTo>
                    <a:pt x="285750" y="1715770"/>
                    <a:pt x="262890" y="1850390"/>
                    <a:pt x="250190" y="1929130"/>
                  </a:cubicBezTo>
                  <a:cubicBezTo>
                    <a:pt x="240030" y="1986280"/>
                    <a:pt x="237490" y="2052320"/>
                    <a:pt x="204470" y="2073910"/>
                  </a:cubicBezTo>
                  <a:cubicBezTo>
                    <a:pt x="173990" y="2095500"/>
                    <a:pt x="96520" y="2087880"/>
                    <a:pt x="64770" y="2061210"/>
                  </a:cubicBezTo>
                  <a:cubicBezTo>
                    <a:pt x="25400" y="2028190"/>
                    <a:pt x="13970" y="1936750"/>
                    <a:pt x="7620" y="1863090"/>
                  </a:cubicBezTo>
                  <a:cubicBezTo>
                    <a:pt x="0" y="1776730"/>
                    <a:pt x="31750" y="1681480"/>
                    <a:pt x="35560" y="1577340"/>
                  </a:cubicBezTo>
                  <a:cubicBezTo>
                    <a:pt x="39370" y="1447800"/>
                    <a:pt x="13970" y="1221740"/>
                    <a:pt x="25400" y="1146810"/>
                  </a:cubicBezTo>
                  <a:cubicBezTo>
                    <a:pt x="29210" y="1120140"/>
                    <a:pt x="30480" y="1107440"/>
                    <a:pt x="41910" y="1093470"/>
                  </a:cubicBezTo>
                  <a:cubicBezTo>
                    <a:pt x="55880" y="1078230"/>
                    <a:pt x="88900" y="1064260"/>
                    <a:pt x="109220" y="1064260"/>
                  </a:cubicBezTo>
                  <a:cubicBezTo>
                    <a:pt x="128270" y="1065530"/>
                    <a:pt x="148590" y="1076960"/>
                    <a:pt x="161290" y="1088390"/>
                  </a:cubicBezTo>
                  <a:cubicBezTo>
                    <a:pt x="170180" y="1097280"/>
                    <a:pt x="173990" y="1104900"/>
                    <a:pt x="180340" y="1121410"/>
                  </a:cubicBezTo>
                  <a:cubicBezTo>
                    <a:pt x="194310" y="1160780"/>
                    <a:pt x="201930" y="1262380"/>
                    <a:pt x="220980" y="1341120"/>
                  </a:cubicBezTo>
                  <a:cubicBezTo>
                    <a:pt x="243840" y="1433830"/>
                    <a:pt x="281940" y="1518920"/>
                    <a:pt x="307340" y="1640840"/>
                  </a:cubicBezTo>
                  <a:cubicBezTo>
                    <a:pt x="346710" y="1821180"/>
                    <a:pt x="416560" y="2233930"/>
                    <a:pt x="406400" y="2329180"/>
                  </a:cubicBezTo>
                  <a:cubicBezTo>
                    <a:pt x="403860" y="2354580"/>
                    <a:pt x="400050" y="2364740"/>
                    <a:pt x="389890" y="2377440"/>
                  </a:cubicBezTo>
                  <a:cubicBezTo>
                    <a:pt x="379730" y="2388870"/>
                    <a:pt x="361950" y="2399030"/>
                    <a:pt x="345440" y="2401570"/>
                  </a:cubicBezTo>
                  <a:cubicBezTo>
                    <a:pt x="330200" y="2404110"/>
                    <a:pt x="309880" y="2400300"/>
                    <a:pt x="295910" y="2391410"/>
                  </a:cubicBezTo>
                  <a:cubicBezTo>
                    <a:pt x="283210" y="2382520"/>
                    <a:pt x="274320" y="2372360"/>
                    <a:pt x="266700" y="2350770"/>
                  </a:cubicBezTo>
                  <a:cubicBezTo>
                    <a:pt x="243840" y="2291080"/>
                    <a:pt x="251460" y="2129790"/>
                    <a:pt x="228600" y="1996440"/>
                  </a:cubicBezTo>
                  <a:cubicBezTo>
                    <a:pt x="199390" y="1817370"/>
                    <a:pt x="86360" y="1454150"/>
                    <a:pt x="83820" y="1375410"/>
                  </a:cubicBezTo>
                  <a:cubicBezTo>
                    <a:pt x="83820" y="1356360"/>
                    <a:pt x="85090" y="1351280"/>
                    <a:pt x="90170" y="1341120"/>
                  </a:cubicBezTo>
                  <a:cubicBezTo>
                    <a:pt x="96520" y="1327150"/>
                    <a:pt x="111760" y="1310640"/>
                    <a:pt x="125730" y="1304290"/>
                  </a:cubicBezTo>
                  <a:cubicBezTo>
                    <a:pt x="140970" y="1296670"/>
                    <a:pt x="162560" y="1295400"/>
                    <a:pt x="177800" y="1300480"/>
                  </a:cubicBezTo>
                  <a:cubicBezTo>
                    <a:pt x="193040" y="1305560"/>
                    <a:pt x="207010" y="1311910"/>
                    <a:pt x="218440" y="1332230"/>
                  </a:cubicBezTo>
                  <a:cubicBezTo>
                    <a:pt x="254000" y="1390650"/>
                    <a:pt x="295910" y="1691640"/>
                    <a:pt x="283210" y="1761490"/>
                  </a:cubicBezTo>
                  <a:cubicBezTo>
                    <a:pt x="279400" y="1785620"/>
                    <a:pt x="270510" y="1797050"/>
                    <a:pt x="257810" y="1807210"/>
                  </a:cubicBezTo>
                  <a:cubicBezTo>
                    <a:pt x="245110" y="1817370"/>
                    <a:pt x="224790" y="1824990"/>
                    <a:pt x="208280" y="1824990"/>
                  </a:cubicBezTo>
                  <a:cubicBezTo>
                    <a:pt x="191770" y="1824990"/>
                    <a:pt x="171450" y="1817370"/>
                    <a:pt x="160020" y="1805940"/>
                  </a:cubicBezTo>
                  <a:cubicBezTo>
                    <a:pt x="147320" y="1794510"/>
                    <a:pt x="135890" y="1758950"/>
                    <a:pt x="135890" y="175895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044893" y="603885"/>
            <a:ext cx="1803083" cy="1876425"/>
            <a:chOff x="0" y="0"/>
            <a:chExt cx="2404110" cy="2501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3180" y="48260"/>
              <a:ext cx="2312670" cy="2404110"/>
            </a:xfrm>
            <a:custGeom>
              <a:avLst/>
              <a:gdLst/>
              <a:ahLst/>
              <a:cxnLst/>
              <a:rect r="r" b="b" t="t" l="l"/>
              <a:pathLst>
                <a:path h="2404110" w="2312670">
                  <a:moveTo>
                    <a:pt x="135890" y="1758950"/>
                  </a:moveTo>
                  <a:cubicBezTo>
                    <a:pt x="90170" y="1334770"/>
                    <a:pt x="100330" y="1323340"/>
                    <a:pt x="111760" y="1313180"/>
                  </a:cubicBezTo>
                  <a:cubicBezTo>
                    <a:pt x="120650" y="1305560"/>
                    <a:pt x="132080" y="1300480"/>
                    <a:pt x="143510" y="1297940"/>
                  </a:cubicBezTo>
                  <a:cubicBezTo>
                    <a:pt x="153670" y="1296670"/>
                    <a:pt x="166370" y="1296670"/>
                    <a:pt x="177800" y="1300480"/>
                  </a:cubicBezTo>
                  <a:cubicBezTo>
                    <a:pt x="191770" y="1305560"/>
                    <a:pt x="205740" y="1310640"/>
                    <a:pt x="218440" y="1332230"/>
                  </a:cubicBezTo>
                  <a:cubicBezTo>
                    <a:pt x="260350" y="1397000"/>
                    <a:pt x="297180" y="1663700"/>
                    <a:pt x="328930" y="1830070"/>
                  </a:cubicBezTo>
                  <a:cubicBezTo>
                    <a:pt x="360680" y="1996440"/>
                    <a:pt x="414020" y="2250440"/>
                    <a:pt x="406400" y="2329180"/>
                  </a:cubicBezTo>
                  <a:cubicBezTo>
                    <a:pt x="405130" y="2353310"/>
                    <a:pt x="400050" y="2364740"/>
                    <a:pt x="389890" y="2377440"/>
                  </a:cubicBezTo>
                  <a:cubicBezTo>
                    <a:pt x="379730" y="2388870"/>
                    <a:pt x="361950" y="2399030"/>
                    <a:pt x="345440" y="2401570"/>
                  </a:cubicBezTo>
                  <a:cubicBezTo>
                    <a:pt x="330200" y="2404110"/>
                    <a:pt x="309880" y="2400300"/>
                    <a:pt x="295910" y="2391410"/>
                  </a:cubicBezTo>
                  <a:cubicBezTo>
                    <a:pt x="283210" y="2382520"/>
                    <a:pt x="275590" y="2373630"/>
                    <a:pt x="266700" y="2350770"/>
                  </a:cubicBezTo>
                  <a:cubicBezTo>
                    <a:pt x="236220" y="2273300"/>
                    <a:pt x="228600" y="1936750"/>
                    <a:pt x="203200" y="1798320"/>
                  </a:cubicBezTo>
                  <a:cubicBezTo>
                    <a:pt x="186690" y="1711960"/>
                    <a:pt x="171450" y="1659890"/>
                    <a:pt x="151130" y="1592580"/>
                  </a:cubicBezTo>
                  <a:cubicBezTo>
                    <a:pt x="129540" y="1522730"/>
                    <a:pt x="97790" y="1457960"/>
                    <a:pt x="77470" y="1386840"/>
                  </a:cubicBezTo>
                  <a:cubicBezTo>
                    <a:pt x="55880" y="1310640"/>
                    <a:pt x="22860" y="1198880"/>
                    <a:pt x="25400" y="1146810"/>
                  </a:cubicBezTo>
                  <a:cubicBezTo>
                    <a:pt x="26670" y="1122680"/>
                    <a:pt x="30480" y="1107440"/>
                    <a:pt x="41910" y="1093470"/>
                  </a:cubicBezTo>
                  <a:cubicBezTo>
                    <a:pt x="55880" y="1078230"/>
                    <a:pt x="88900" y="1064260"/>
                    <a:pt x="109220" y="1064260"/>
                  </a:cubicBezTo>
                  <a:cubicBezTo>
                    <a:pt x="128270" y="1065530"/>
                    <a:pt x="148590" y="1075690"/>
                    <a:pt x="161290" y="1088390"/>
                  </a:cubicBezTo>
                  <a:cubicBezTo>
                    <a:pt x="172720" y="1101090"/>
                    <a:pt x="177800" y="1115060"/>
                    <a:pt x="182880" y="1139190"/>
                  </a:cubicBezTo>
                  <a:cubicBezTo>
                    <a:pt x="194310" y="1196340"/>
                    <a:pt x="184150" y="1325880"/>
                    <a:pt x="179070" y="1426210"/>
                  </a:cubicBezTo>
                  <a:cubicBezTo>
                    <a:pt x="173990" y="1540510"/>
                    <a:pt x="154940" y="1710690"/>
                    <a:pt x="152400" y="1790700"/>
                  </a:cubicBezTo>
                  <a:cubicBezTo>
                    <a:pt x="152400" y="1831340"/>
                    <a:pt x="148590" y="1850390"/>
                    <a:pt x="154940" y="1879600"/>
                  </a:cubicBezTo>
                  <a:cubicBezTo>
                    <a:pt x="161290" y="1910080"/>
                    <a:pt x="203200" y="1951990"/>
                    <a:pt x="193040" y="1971040"/>
                  </a:cubicBezTo>
                  <a:cubicBezTo>
                    <a:pt x="182880" y="1991360"/>
                    <a:pt x="102870" y="2010410"/>
                    <a:pt x="82550" y="1991360"/>
                  </a:cubicBezTo>
                  <a:cubicBezTo>
                    <a:pt x="48260" y="1960880"/>
                    <a:pt x="71120" y="1747520"/>
                    <a:pt x="110490" y="1687830"/>
                  </a:cubicBezTo>
                  <a:cubicBezTo>
                    <a:pt x="137160" y="1645920"/>
                    <a:pt x="199390" y="1607820"/>
                    <a:pt x="232410" y="1620520"/>
                  </a:cubicBezTo>
                  <a:cubicBezTo>
                    <a:pt x="280670" y="1640840"/>
                    <a:pt x="271780" y="1836420"/>
                    <a:pt x="323850" y="1917700"/>
                  </a:cubicBezTo>
                  <a:cubicBezTo>
                    <a:pt x="373380" y="1993900"/>
                    <a:pt x="529590" y="2053590"/>
                    <a:pt x="528320" y="2096770"/>
                  </a:cubicBezTo>
                  <a:cubicBezTo>
                    <a:pt x="528320" y="2123440"/>
                    <a:pt x="466090" y="2165350"/>
                    <a:pt x="449580" y="2159000"/>
                  </a:cubicBezTo>
                  <a:cubicBezTo>
                    <a:pt x="427990" y="2148840"/>
                    <a:pt x="445770" y="2033270"/>
                    <a:pt x="438150" y="1986280"/>
                  </a:cubicBezTo>
                  <a:cubicBezTo>
                    <a:pt x="433070" y="1954530"/>
                    <a:pt x="426720" y="1934210"/>
                    <a:pt x="416560" y="1906270"/>
                  </a:cubicBezTo>
                  <a:cubicBezTo>
                    <a:pt x="406400" y="1874520"/>
                    <a:pt x="398780" y="1840230"/>
                    <a:pt x="379730" y="1805940"/>
                  </a:cubicBezTo>
                  <a:cubicBezTo>
                    <a:pt x="354330" y="1760220"/>
                    <a:pt x="270510" y="1704340"/>
                    <a:pt x="273050" y="1663700"/>
                  </a:cubicBezTo>
                  <a:cubicBezTo>
                    <a:pt x="275590" y="1629410"/>
                    <a:pt x="339090" y="1570990"/>
                    <a:pt x="363220" y="1573530"/>
                  </a:cubicBezTo>
                  <a:cubicBezTo>
                    <a:pt x="381000" y="1574800"/>
                    <a:pt x="388620" y="1605280"/>
                    <a:pt x="406400" y="1635760"/>
                  </a:cubicBezTo>
                  <a:cubicBezTo>
                    <a:pt x="447040" y="1705610"/>
                    <a:pt x="566420" y="1935480"/>
                    <a:pt x="580390" y="1997710"/>
                  </a:cubicBezTo>
                  <a:cubicBezTo>
                    <a:pt x="585470" y="2018030"/>
                    <a:pt x="584200" y="2025650"/>
                    <a:pt x="580390" y="2039620"/>
                  </a:cubicBezTo>
                  <a:cubicBezTo>
                    <a:pt x="576580" y="2052320"/>
                    <a:pt x="570230" y="2066290"/>
                    <a:pt x="561340" y="2076450"/>
                  </a:cubicBezTo>
                  <a:cubicBezTo>
                    <a:pt x="552450" y="2086610"/>
                    <a:pt x="539750" y="2094230"/>
                    <a:pt x="527050" y="2099310"/>
                  </a:cubicBezTo>
                  <a:cubicBezTo>
                    <a:pt x="514350" y="2104390"/>
                    <a:pt x="499110" y="2106930"/>
                    <a:pt x="485140" y="2104390"/>
                  </a:cubicBezTo>
                  <a:cubicBezTo>
                    <a:pt x="467360" y="2101850"/>
                    <a:pt x="445770" y="2091690"/>
                    <a:pt x="430530" y="2075180"/>
                  </a:cubicBezTo>
                  <a:cubicBezTo>
                    <a:pt x="410210" y="2053590"/>
                    <a:pt x="389890" y="2009140"/>
                    <a:pt x="384810" y="1971040"/>
                  </a:cubicBezTo>
                  <a:cubicBezTo>
                    <a:pt x="379730" y="1932940"/>
                    <a:pt x="383540" y="1875790"/>
                    <a:pt x="402590" y="1847850"/>
                  </a:cubicBezTo>
                  <a:cubicBezTo>
                    <a:pt x="419100" y="1824990"/>
                    <a:pt x="449580" y="1813560"/>
                    <a:pt x="476250" y="1805940"/>
                  </a:cubicBezTo>
                  <a:cubicBezTo>
                    <a:pt x="502920" y="1797050"/>
                    <a:pt x="532130" y="1798320"/>
                    <a:pt x="562610" y="1798320"/>
                  </a:cubicBezTo>
                  <a:cubicBezTo>
                    <a:pt x="595630" y="1797050"/>
                    <a:pt x="642620" y="1797050"/>
                    <a:pt x="669290" y="1803400"/>
                  </a:cubicBezTo>
                  <a:cubicBezTo>
                    <a:pt x="685800" y="1808480"/>
                    <a:pt x="695960" y="1814830"/>
                    <a:pt x="706120" y="1823720"/>
                  </a:cubicBezTo>
                  <a:cubicBezTo>
                    <a:pt x="717550" y="1832610"/>
                    <a:pt x="726440" y="1845310"/>
                    <a:pt x="731520" y="1859280"/>
                  </a:cubicBezTo>
                  <a:cubicBezTo>
                    <a:pt x="735330" y="1871980"/>
                    <a:pt x="737870" y="1887220"/>
                    <a:pt x="736600" y="1901190"/>
                  </a:cubicBezTo>
                  <a:cubicBezTo>
                    <a:pt x="734060" y="1915160"/>
                    <a:pt x="728980" y="1929130"/>
                    <a:pt x="721360" y="1940560"/>
                  </a:cubicBezTo>
                  <a:cubicBezTo>
                    <a:pt x="713740" y="1951990"/>
                    <a:pt x="707390" y="1960880"/>
                    <a:pt x="689610" y="1969770"/>
                  </a:cubicBezTo>
                  <a:cubicBezTo>
                    <a:pt x="628650" y="1995170"/>
                    <a:pt x="332740" y="2014220"/>
                    <a:pt x="256540" y="2004060"/>
                  </a:cubicBezTo>
                  <a:cubicBezTo>
                    <a:pt x="228600" y="2000250"/>
                    <a:pt x="214630" y="1995170"/>
                    <a:pt x="200660" y="1983740"/>
                  </a:cubicBezTo>
                  <a:cubicBezTo>
                    <a:pt x="186690" y="1971040"/>
                    <a:pt x="175260" y="1949450"/>
                    <a:pt x="172720" y="1931670"/>
                  </a:cubicBezTo>
                  <a:cubicBezTo>
                    <a:pt x="170180" y="1912620"/>
                    <a:pt x="176530" y="1888490"/>
                    <a:pt x="186690" y="1873250"/>
                  </a:cubicBezTo>
                  <a:cubicBezTo>
                    <a:pt x="196850" y="1858010"/>
                    <a:pt x="209550" y="1845310"/>
                    <a:pt x="234950" y="1838960"/>
                  </a:cubicBezTo>
                  <a:cubicBezTo>
                    <a:pt x="295910" y="1824990"/>
                    <a:pt x="476250" y="1879600"/>
                    <a:pt x="582930" y="1891030"/>
                  </a:cubicBezTo>
                  <a:cubicBezTo>
                    <a:pt x="673100" y="1899920"/>
                    <a:pt x="739140" y="1906270"/>
                    <a:pt x="834390" y="1903730"/>
                  </a:cubicBezTo>
                  <a:cubicBezTo>
                    <a:pt x="960120" y="1898650"/>
                    <a:pt x="1177290" y="1856740"/>
                    <a:pt x="1267460" y="1851660"/>
                  </a:cubicBezTo>
                  <a:cubicBezTo>
                    <a:pt x="1308100" y="1850390"/>
                    <a:pt x="1327150" y="1850390"/>
                    <a:pt x="1356360" y="1855470"/>
                  </a:cubicBezTo>
                  <a:cubicBezTo>
                    <a:pt x="1385570" y="1859280"/>
                    <a:pt x="1423670" y="1864360"/>
                    <a:pt x="1442720" y="1879600"/>
                  </a:cubicBezTo>
                  <a:cubicBezTo>
                    <a:pt x="1457960" y="1891030"/>
                    <a:pt x="1465580" y="1913890"/>
                    <a:pt x="1468120" y="1929130"/>
                  </a:cubicBezTo>
                  <a:cubicBezTo>
                    <a:pt x="1470660" y="1941830"/>
                    <a:pt x="1468120" y="1954530"/>
                    <a:pt x="1463040" y="1967230"/>
                  </a:cubicBezTo>
                  <a:cubicBezTo>
                    <a:pt x="1456690" y="1981200"/>
                    <a:pt x="1438910" y="2000250"/>
                    <a:pt x="1424940" y="2007870"/>
                  </a:cubicBezTo>
                  <a:cubicBezTo>
                    <a:pt x="1413510" y="2014220"/>
                    <a:pt x="1408430" y="2015490"/>
                    <a:pt x="1388110" y="2016760"/>
                  </a:cubicBezTo>
                  <a:cubicBezTo>
                    <a:pt x="1305560" y="2019300"/>
                    <a:pt x="868680" y="1920240"/>
                    <a:pt x="748030" y="1907540"/>
                  </a:cubicBezTo>
                  <a:cubicBezTo>
                    <a:pt x="701040" y="1902460"/>
                    <a:pt x="675640" y="1912620"/>
                    <a:pt x="650240" y="1903730"/>
                  </a:cubicBezTo>
                  <a:cubicBezTo>
                    <a:pt x="632460" y="1897380"/>
                    <a:pt x="617220" y="1887220"/>
                    <a:pt x="607060" y="1874520"/>
                  </a:cubicBezTo>
                  <a:cubicBezTo>
                    <a:pt x="598170" y="1860550"/>
                    <a:pt x="593090" y="1838960"/>
                    <a:pt x="595630" y="1822450"/>
                  </a:cubicBezTo>
                  <a:cubicBezTo>
                    <a:pt x="596900" y="1807210"/>
                    <a:pt x="607060" y="1786890"/>
                    <a:pt x="619760" y="1776730"/>
                  </a:cubicBezTo>
                  <a:cubicBezTo>
                    <a:pt x="632460" y="1765300"/>
                    <a:pt x="647700" y="1760220"/>
                    <a:pt x="669290" y="1757680"/>
                  </a:cubicBezTo>
                  <a:cubicBezTo>
                    <a:pt x="707390" y="1755140"/>
                    <a:pt x="770890" y="1784350"/>
                    <a:pt x="834390" y="1793240"/>
                  </a:cubicBezTo>
                  <a:cubicBezTo>
                    <a:pt x="920750" y="1804670"/>
                    <a:pt x="1017270" y="1817370"/>
                    <a:pt x="1141730" y="1816100"/>
                  </a:cubicBezTo>
                  <a:cubicBezTo>
                    <a:pt x="1336040" y="1813560"/>
                    <a:pt x="1800860" y="1725930"/>
                    <a:pt x="1887220" y="1742440"/>
                  </a:cubicBezTo>
                  <a:cubicBezTo>
                    <a:pt x="1906270" y="1746250"/>
                    <a:pt x="1911350" y="1750060"/>
                    <a:pt x="1921510" y="1758950"/>
                  </a:cubicBezTo>
                  <a:cubicBezTo>
                    <a:pt x="1932940" y="1770380"/>
                    <a:pt x="1945640" y="1790700"/>
                    <a:pt x="1948180" y="1807210"/>
                  </a:cubicBezTo>
                  <a:cubicBezTo>
                    <a:pt x="1950720" y="1824990"/>
                    <a:pt x="1944370" y="1847850"/>
                    <a:pt x="1935480" y="1861820"/>
                  </a:cubicBezTo>
                  <a:cubicBezTo>
                    <a:pt x="1929130" y="1873250"/>
                    <a:pt x="1922780" y="1878330"/>
                    <a:pt x="1908810" y="1887220"/>
                  </a:cubicBezTo>
                  <a:cubicBezTo>
                    <a:pt x="1874520" y="1907540"/>
                    <a:pt x="1794510" y="1927860"/>
                    <a:pt x="1723390" y="1948180"/>
                  </a:cubicBezTo>
                  <a:cubicBezTo>
                    <a:pt x="1626870" y="1973580"/>
                    <a:pt x="1465580" y="2014220"/>
                    <a:pt x="1384300" y="2023110"/>
                  </a:cubicBezTo>
                  <a:cubicBezTo>
                    <a:pt x="1338580" y="2026920"/>
                    <a:pt x="1303020" y="2033270"/>
                    <a:pt x="1278890" y="2021840"/>
                  </a:cubicBezTo>
                  <a:cubicBezTo>
                    <a:pt x="1261110" y="2014220"/>
                    <a:pt x="1248410" y="1996440"/>
                    <a:pt x="1242060" y="1982470"/>
                  </a:cubicBezTo>
                  <a:cubicBezTo>
                    <a:pt x="1236980" y="1971040"/>
                    <a:pt x="1234440" y="1959610"/>
                    <a:pt x="1236980" y="1946910"/>
                  </a:cubicBezTo>
                  <a:cubicBezTo>
                    <a:pt x="1239520" y="1931670"/>
                    <a:pt x="1248410" y="1910080"/>
                    <a:pt x="1261110" y="1898650"/>
                  </a:cubicBezTo>
                  <a:cubicBezTo>
                    <a:pt x="1272540" y="1887220"/>
                    <a:pt x="1282700" y="1883410"/>
                    <a:pt x="1310640" y="1878330"/>
                  </a:cubicBezTo>
                  <a:cubicBezTo>
                    <a:pt x="1426210" y="1858010"/>
                    <a:pt x="2122170" y="1897380"/>
                    <a:pt x="2236470" y="1920240"/>
                  </a:cubicBezTo>
                  <a:cubicBezTo>
                    <a:pt x="2264410" y="1926590"/>
                    <a:pt x="2273300" y="1929130"/>
                    <a:pt x="2286000" y="1939290"/>
                  </a:cubicBezTo>
                  <a:cubicBezTo>
                    <a:pt x="2297430" y="1950720"/>
                    <a:pt x="2307590" y="1969770"/>
                    <a:pt x="2310130" y="1986280"/>
                  </a:cubicBezTo>
                  <a:cubicBezTo>
                    <a:pt x="2311400" y="2002790"/>
                    <a:pt x="2307590" y="2023110"/>
                    <a:pt x="2297430" y="2037080"/>
                  </a:cubicBezTo>
                  <a:cubicBezTo>
                    <a:pt x="2284730" y="2052320"/>
                    <a:pt x="2266950" y="2063750"/>
                    <a:pt x="2236470" y="2068830"/>
                  </a:cubicBezTo>
                  <a:cubicBezTo>
                    <a:pt x="2166620" y="2080260"/>
                    <a:pt x="1997710" y="2023110"/>
                    <a:pt x="1871980" y="2007870"/>
                  </a:cubicBezTo>
                  <a:cubicBezTo>
                    <a:pt x="1738630" y="1992630"/>
                    <a:pt x="1559560" y="1995170"/>
                    <a:pt x="1455420" y="1979930"/>
                  </a:cubicBezTo>
                  <a:cubicBezTo>
                    <a:pt x="1389380" y="1969770"/>
                    <a:pt x="1337310" y="1967230"/>
                    <a:pt x="1299210" y="1945640"/>
                  </a:cubicBezTo>
                  <a:cubicBezTo>
                    <a:pt x="1270000" y="1929130"/>
                    <a:pt x="1242060" y="1905000"/>
                    <a:pt x="1235710" y="1878330"/>
                  </a:cubicBezTo>
                  <a:cubicBezTo>
                    <a:pt x="1229360" y="1849120"/>
                    <a:pt x="1243330" y="1798320"/>
                    <a:pt x="1264920" y="1775460"/>
                  </a:cubicBezTo>
                  <a:cubicBezTo>
                    <a:pt x="1285240" y="1753870"/>
                    <a:pt x="1313180" y="1752600"/>
                    <a:pt x="1356360" y="1741170"/>
                  </a:cubicBezTo>
                  <a:cubicBezTo>
                    <a:pt x="1454150" y="1717040"/>
                    <a:pt x="1747520" y="1673860"/>
                    <a:pt x="1850390" y="1671320"/>
                  </a:cubicBezTo>
                  <a:cubicBezTo>
                    <a:pt x="1896110" y="1671320"/>
                    <a:pt x="1917700" y="1675130"/>
                    <a:pt x="1949450" y="1681480"/>
                  </a:cubicBezTo>
                  <a:cubicBezTo>
                    <a:pt x="1979930" y="1687830"/>
                    <a:pt x="2005330" y="1694180"/>
                    <a:pt x="2033270" y="1708150"/>
                  </a:cubicBezTo>
                  <a:cubicBezTo>
                    <a:pt x="2067560" y="1724660"/>
                    <a:pt x="2117090" y="1752600"/>
                    <a:pt x="2134870" y="1775460"/>
                  </a:cubicBezTo>
                  <a:cubicBezTo>
                    <a:pt x="2145030" y="1788160"/>
                    <a:pt x="2147570" y="1802130"/>
                    <a:pt x="2148840" y="1814830"/>
                  </a:cubicBezTo>
                  <a:cubicBezTo>
                    <a:pt x="2150110" y="1828800"/>
                    <a:pt x="2148840" y="1844040"/>
                    <a:pt x="2142490" y="1856740"/>
                  </a:cubicBezTo>
                  <a:cubicBezTo>
                    <a:pt x="2134870" y="1873250"/>
                    <a:pt x="2115820" y="1893570"/>
                    <a:pt x="2100580" y="1902460"/>
                  </a:cubicBezTo>
                  <a:cubicBezTo>
                    <a:pt x="2087880" y="1910080"/>
                    <a:pt x="2072640" y="1912620"/>
                    <a:pt x="2059940" y="1911350"/>
                  </a:cubicBezTo>
                  <a:cubicBezTo>
                    <a:pt x="2045970" y="1911350"/>
                    <a:pt x="2030730" y="1907540"/>
                    <a:pt x="2019300" y="1901190"/>
                  </a:cubicBezTo>
                  <a:cubicBezTo>
                    <a:pt x="2006600" y="1894840"/>
                    <a:pt x="1997710" y="1889760"/>
                    <a:pt x="1987550" y="1871980"/>
                  </a:cubicBezTo>
                  <a:cubicBezTo>
                    <a:pt x="1951990" y="1808480"/>
                    <a:pt x="1899920" y="1525270"/>
                    <a:pt x="1882140" y="1367790"/>
                  </a:cubicBezTo>
                  <a:cubicBezTo>
                    <a:pt x="1866900" y="1233170"/>
                    <a:pt x="1855470" y="1056640"/>
                    <a:pt x="1875790" y="989330"/>
                  </a:cubicBezTo>
                  <a:cubicBezTo>
                    <a:pt x="1883410" y="961390"/>
                    <a:pt x="1896110" y="947420"/>
                    <a:pt x="1912620" y="935990"/>
                  </a:cubicBezTo>
                  <a:cubicBezTo>
                    <a:pt x="1929130" y="924560"/>
                    <a:pt x="1954530" y="918210"/>
                    <a:pt x="1974850" y="920750"/>
                  </a:cubicBezTo>
                  <a:cubicBezTo>
                    <a:pt x="1995170" y="923290"/>
                    <a:pt x="2018030" y="935990"/>
                    <a:pt x="2032000" y="949960"/>
                  </a:cubicBezTo>
                  <a:cubicBezTo>
                    <a:pt x="2044700" y="965200"/>
                    <a:pt x="2052320" y="982980"/>
                    <a:pt x="2054860" y="1010920"/>
                  </a:cubicBezTo>
                  <a:cubicBezTo>
                    <a:pt x="2059940" y="1066800"/>
                    <a:pt x="2025650" y="1183640"/>
                    <a:pt x="2001520" y="1270000"/>
                  </a:cubicBezTo>
                  <a:cubicBezTo>
                    <a:pt x="1976120" y="1358900"/>
                    <a:pt x="1946910" y="1446530"/>
                    <a:pt x="1906270" y="1536700"/>
                  </a:cubicBezTo>
                  <a:cubicBezTo>
                    <a:pt x="1860550" y="1638300"/>
                    <a:pt x="1772920" y="1805940"/>
                    <a:pt x="1732280" y="1847850"/>
                  </a:cubicBezTo>
                  <a:cubicBezTo>
                    <a:pt x="1717040" y="1861820"/>
                    <a:pt x="1708150" y="1864360"/>
                    <a:pt x="1694180" y="1868170"/>
                  </a:cubicBezTo>
                  <a:cubicBezTo>
                    <a:pt x="1681480" y="1871980"/>
                    <a:pt x="1664970" y="1873250"/>
                    <a:pt x="1652270" y="1869440"/>
                  </a:cubicBezTo>
                  <a:cubicBezTo>
                    <a:pt x="1638300" y="1866900"/>
                    <a:pt x="1624330" y="1861820"/>
                    <a:pt x="1612900" y="1851660"/>
                  </a:cubicBezTo>
                  <a:cubicBezTo>
                    <a:pt x="1600200" y="1838960"/>
                    <a:pt x="1586230" y="1813560"/>
                    <a:pt x="1582420" y="1795780"/>
                  </a:cubicBezTo>
                  <a:cubicBezTo>
                    <a:pt x="1578610" y="1781810"/>
                    <a:pt x="1578610" y="1766570"/>
                    <a:pt x="1586230" y="1753870"/>
                  </a:cubicBezTo>
                  <a:cubicBezTo>
                    <a:pt x="1597660" y="1732280"/>
                    <a:pt x="1639570" y="1720850"/>
                    <a:pt x="1666240" y="1691640"/>
                  </a:cubicBezTo>
                  <a:cubicBezTo>
                    <a:pt x="1705610" y="1647190"/>
                    <a:pt x="1755140" y="1535430"/>
                    <a:pt x="1785620" y="1503680"/>
                  </a:cubicBezTo>
                  <a:cubicBezTo>
                    <a:pt x="1798320" y="1488440"/>
                    <a:pt x="1807210" y="1483360"/>
                    <a:pt x="1819910" y="1477010"/>
                  </a:cubicBezTo>
                  <a:cubicBezTo>
                    <a:pt x="1832610" y="1471930"/>
                    <a:pt x="1846580" y="1468120"/>
                    <a:pt x="1861820" y="1470660"/>
                  </a:cubicBezTo>
                  <a:cubicBezTo>
                    <a:pt x="1879600" y="1473200"/>
                    <a:pt x="1905000" y="1485900"/>
                    <a:pt x="1918970" y="1498600"/>
                  </a:cubicBezTo>
                  <a:cubicBezTo>
                    <a:pt x="1930400" y="1508760"/>
                    <a:pt x="1936750" y="1520190"/>
                    <a:pt x="1940560" y="1535430"/>
                  </a:cubicBezTo>
                  <a:cubicBezTo>
                    <a:pt x="1944370" y="1553210"/>
                    <a:pt x="1936750" y="1598930"/>
                    <a:pt x="1934210" y="1598930"/>
                  </a:cubicBezTo>
                  <a:cubicBezTo>
                    <a:pt x="1932940" y="1598930"/>
                    <a:pt x="1925320" y="1512570"/>
                    <a:pt x="1926590" y="1512570"/>
                  </a:cubicBezTo>
                  <a:cubicBezTo>
                    <a:pt x="1927860" y="1512570"/>
                    <a:pt x="1941830" y="1555750"/>
                    <a:pt x="1944370" y="1590040"/>
                  </a:cubicBezTo>
                  <a:cubicBezTo>
                    <a:pt x="1950720" y="1653540"/>
                    <a:pt x="1949450" y="1811020"/>
                    <a:pt x="1931670" y="1864360"/>
                  </a:cubicBezTo>
                  <a:cubicBezTo>
                    <a:pt x="1922780" y="1889760"/>
                    <a:pt x="1911350" y="1905000"/>
                    <a:pt x="1896110" y="1916430"/>
                  </a:cubicBezTo>
                  <a:cubicBezTo>
                    <a:pt x="1879600" y="1926590"/>
                    <a:pt x="1854200" y="1932940"/>
                    <a:pt x="1835150" y="1930400"/>
                  </a:cubicBezTo>
                  <a:cubicBezTo>
                    <a:pt x="1816100" y="1927860"/>
                    <a:pt x="1793240" y="1916430"/>
                    <a:pt x="1780540" y="1901190"/>
                  </a:cubicBezTo>
                  <a:cubicBezTo>
                    <a:pt x="1766570" y="1887220"/>
                    <a:pt x="1764030" y="1874520"/>
                    <a:pt x="1757680" y="1842770"/>
                  </a:cubicBezTo>
                  <a:cubicBezTo>
                    <a:pt x="1738630" y="1736090"/>
                    <a:pt x="1750060" y="1224280"/>
                    <a:pt x="1761490" y="1097280"/>
                  </a:cubicBezTo>
                  <a:cubicBezTo>
                    <a:pt x="1765300" y="1054100"/>
                    <a:pt x="1772920" y="1049020"/>
                    <a:pt x="1776730" y="1010920"/>
                  </a:cubicBezTo>
                  <a:cubicBezTo>
                    <a:pt x="1783080" y="935990"/>
                    <a:pt x="1771650" y="782320"/>
                    <a:pt x="1779270" y="676910"/>
                  </a:cubicBezTo>
                  <a:cubicBezTo>
                    <a:pt x="1785620" y="582930"/>
                    <a:pt x="1807210" y="488950"/>
                    <a:pt x="1813560" y="407670"/>
                  </a:cubicBezTo>
                  <a:cubicBezTo>
                    <a:pt x="1818640" y="342900"/>
                    <a:pt x="1840230" y="267970"/>
                    <a:pt x="1818640" y="232410"/>
                  </a:cubicBezTo>
                  <a:cubicBezTo>
                    <a:pt x="1803400" y="205740"/>
                    <a:pt x="1734820" y="199390"/>
                    <a:pt x="1736090" y="189230"/>
                  </a:cubicBezTo>
                  <a:cubicBezTo>
                    <a:pt x="1737360" y="179070"/>
                    <a:pt x="1797050" y="185420"/>
                    <a:pt x="1812290" y="168910"/>
                  </a:cubicBezTo>
                  <a:cubicBezTo>
                    <a:pt x="1826260" y="151130"/>
                    <a:pt x="1804670" y="111760"/>
                    <a:pt x="1821180" y="87630"/>
                  </a:cubicBezTo>
                  <a:cubicBezTo>
                    <a:pt x="1845310" y="52070"/>
                    <a:pt x="1931670" y="5080"/>
                    <a:pt x="1979930" y="2540"/>
                  </a:cubicBezTo>
                  <a:cubicBezTo>
                    <a:pt x="2016760" y="0"/>
                    <a:pt x="2067560" y="20320"/>
                    <a:pt x="2082800" y="44450"/>
                  </a:cubicBezTo>
                  <a:cubicBezTo>
                    <a:pt x="2096770" y="67310"/>
                    <a:pt x="2086610" y="110490"/>
                    <a:pt x="2076450" y="139700"/>
                  </a:cubicBezTo>
                  <a:cubicBezTo>
                    <a:pt x="2063750" y="168910"/>
                    <a:pt x="2039620" y="190500"/>
                    <a:pt x="2011680" y="219710"/>
                  </a:cubicBezTo>
                  <a:cubicBezTo>
                    <a:pt x="1971040" y="261620"/>
                    <a:pt x="1891030" y="344170"/>
                    <a:pt x="1846580" y="356870"/>
                  </a:cubicBezTo>
                  <a:cubicBezTo>
                    <a:pt x="1821180" y="364490"/>
                    <a:pt x="1799590" y="356870"/>
                    <a:pt x="1781810" y="349250"/>
                  </a:cubicBezTo>
                  <a:cubicBezTo>
                    <a:pt x="1767840" y="342900"/>
                    <a:pt x="1757680" y="332740"/>
                    <a:pt x="1750060" y="321310"/>
                  </a:cubicBezTo>
                  <a:cubicBezTo>
                    <a:pt x="1741170" y="308610"/>
                    <a:pt x="1736090" y="294640"/>
                    <a:pt x="1733550" y="280670"/>
                  </a:cubicBezTo>
                  <a:cubicBezTo>
                    <a:pt x="1732280" y="266700"/>
                    <a:pt x="1734820" y="250190"/>
                    <a:pt x="1738630" y="237490"/>
                  </a:cubicBezTo>
                  <a:cubicBezTo>
                    <a:pt x="1743710" y="223520"/>
                    <a:pt x="1750060" y="214630"/>
                    <a:pt x="1764030" y="200660"/>
                  </a:cubicBezTo>
                  <a:cubicBezTo>
                    <a:pt x="1790700" y="173990"/>
                    <a:pt x="1856740" y="111760"/>
                    <a:pt x="1902460" y="104140"/>
                  </a:cubicBezTo>
                  <a:cubicBezTo>
                    <a:pt x="1939290" y="97790"/>
                    <a:pt x="1990090" y="113030"/>
                    <a:pt x="2011680" y="134620"/>
                  </a:cubicBezTo>
                  <a:cubicBezTo>
                    <a:pt x="2030730" y="152400"/>
                    <a:pt x="2028190" y="171450"/>
                    <a:pt x="2034540" y="213360"/>
                  </a:cubicBezTo>
                  <a:cubicBezTo>
                    <a:pt x="2058670" y="370840"/>
                    <a:pt x="2084070" y="1186180"/>
                    <a:pt x="2047240" y="1337310"/>
                  </a:cubicBezTo>
                  <a:cubicBezTo>
                    <a:pt x="2037080" y="1379220"/>
                    <a:pt x="2025650" y="1398270"/>
                    <a:pt x="2007870" y="1412240"/>
                  </a:cubicBezTo>
                  <a:cubicBezTo>
                    <a:pt x="1992630" y="1424940"/>
                    <a:pt x="1969770" y="1428750"/>
                    <a:pt x="1951990" y="1427480"/>
                  </a:cubicBezTo>
                  <a:cubicBezTo>
                    <a:pt x="1934210" y="1426210"/>
                    <a:pt x="1912620" y="1419860"/>
                    <a:pt x="1898650" y="1405890"/>
                  </a:cubicBezTo>
                  <a:cubicBezTo>
                    <a:pt x="1882140" y="1389380"/>
                    <a:pt x="1866900" y="1351280"/>
                    <a:pt x="1866900" y="1328420"/>
                  </a:cubicBezTo>
                  <a:cubicBezTo>
                    <a:pt x="1868170" y="1308100"/>
                    <a:pt x="1877060" y="1289050"/>
                    <a:pt x="1892300" y="1276350"/>
                  </a:cubicBezTo>
                  <a:cubicBezTo>
                    <a:pt x="1908810" y="1259840"/>
                    <a:pt x="1946910" y="1244600"/>
                    <a:pt x="1971040" y="1248410"/>
                  </a:cubicBezTo>
                  <a:cubicBezTo>
                    <a:pt x="1996440" y="1252220"/>
                    <a:pt x="2026920" y="1280160"/>
                    <a:pt x="2038350" y="1300480"/>
                  </a:cubicBezTo>
                  <a:cubicBezTo>
                    <a:pt x="2048510" y="1316990"/>
                    <a:pt x="2048510" y="1339850"/>
                    <a:pt x="2044700" y="1357630"/>
                  </a:cubicBezTo>
                  <a:cubicBezTo>
                    <a:pt x="2040890" y="1375410"/>
                    <a:pt x="2029460" y="1394460"/>
                    <a:pt x="2015490" y="1405890"/>
                  </a:cubicBezTo>
                  <a:cubicBezTo>
                    <a:pt x="2001520" y="1418590"/>
                    <a:pt x="1979930" y="1426210"/>
                    <a:pt x="1962150" y="1427480"/>
                  </a:cubicBezTo>
                  <a:cubicBezTo>
                    <a:pt x="1944370" y="1428750"/>
                    <a:pt x="1921510" y="1424940"/>
                    <a:pt x="1906270" y="1412240"/>
                  </a:cubicBezTo>
                  <a:cubicBezTo>
                    <a:pt x="1888490" y="1398270"/>
                    <a:pt x="1877060" y="1379220"/>
                    <a:pt x="1866900" y="1337310"/>
                  </a:cubicBezTo>
                  <a:cubicBezTo>
                    <a:pt x="1830070" y="1195070"/>
                    <a:pt x="1835150" y="473710"/>
                    <a:pt x="1851660" y="326390"/>
                  </a:cubicBezTo>
                  <a:cubicBezTo>
                    <a:pt x="1856740" y="284480"/>
                    <a:pt x="1854200" y="257810"/>
                    <a:pt x="1870710" y="246380"/>
                  </a:cubicBezTo>
                  <a:cubicBezTo>
                    <a:pt x="1889760" y="234950"/>
                    <a:pt x="1963420" y="250190"/>
                    <a:pt x="1967230" y="264160"/>
                  </a:cubicBezTo>
                  <a:cubicBezTo>
                    <a:pt x="1971040" y="280670"/>
                    <a:pt x="1894840" y="335280"/>
                    <a:pt x="1866900" y="349250"/>
                  </a:cubicBezTo>
                  <a:cubicBezTo>
                    <a:pt x="1850390" y="358140"/>
                    <a:pt x="1838960" y="360680"/>
                    <a:pt x="1824990" y="359410"/>
                  </a:cubicBezTo>
                  <a:cubicBezTo>
                    <a:pt x="1805940" y="359410"/>
                    <a:pt x="1779270" y="350520"/>
                    <a:pt x="1764030" y="337820"/>
                  </a:cubicBezTo>
                  <a:cubicBezTo>
                    <a:pt x="1748790" y="323850"/>
                    <a:pt x="1736090" y="299720"/>
                    <a:pt x="1733550" y="280670"/>
                  </a:cubicBezTo>
                  <a:cubicBezTo>
                    <a:pt x="1731010" y="260350"/>
                    <a:pt x="1739900" y="236220"/>
                    <a:pt x="1748790" y="217170"/>
                  </a:cubicBezTo>
                  <a:cubicBezTo>
                    <a:pt x="1760220" y="196850"/>
                    <a:pt x="1776730" y="181610"/>
                    <a:pt x="1798320" y="162560"/>
                  </a:cubicBezTo>
                  <a:cubicBezTo>
                    <a:pt x="1833880" y="132080"/>
                    <a:pt x="1911350" y="53340"/>
                    <a:pt x="1944370" y="62230"/>
                  </a:cubicBezTo>
                  <a:cubicBezTo>
                    <a:pt x="1973580" y="71120"/>
                    <a:pt x="2006600" y="144780"/>
                    <a:pt x="1997710" y="181610"/>
                  </a:cubicBezTo>
                  <a:cubicBezTo>
                    <a:pt x="1988820" y="224790"/>
                    <a:pt x="1906270" y="276860"/>
                    <a:pt x="1860550" y="300990"/>
                  </a:cubicBezTo>
                  <a:cubicBezTo>
                    <a:pt x="1824990" y="318770"/>
                    <a:pt x="1788160" y="330200"/>
                    <a:pt x="1755140" y="326390"/>
                  </a:cubicBezTo>
                  <a:cubicBezTo>
                    <a:pt x="1723390" y="323850"/>
                    <a:pt x="1691640" y="303530"/>
                    <a:pt x="1667510" y="284480"/>
                  </a:cubicBezTo>
                  <a:cubicBezTo>
                    <a:pt x="1643380" y="267970"/>
                    <a:pt x="1620520" y="245110"/>
                    <a:pt x="1606550" y="220980"/>
                  </a:cubicBezTo>
                  <a:cubicBezTo>
                    <a:pt x="1592580" y="195580"/>
                    <a:pt x="1586230" y="163830"/>
                    <a:pt x="1586230" y="137160"/>
                  </a:cubicBezTo>
                  <a:cubicBezTo>
                    <a:pt x="1584960" y="111760"/>
                    <a:pt x="1587500" y="81280"/>
                    <a:pt x="1604010" y="62230"/>
                  </a:cubicBezTo>
                  <a:cubicBezTo>
                    <a:pt x="1623060" y="38100"/>
                    <a:pt x="1676400" y="22860"/>
                    <a:pt x="1709420" y="19050"/>
                  </a:cubicBezTo>
                  <a:cubicBezTo>
                    <a:pt x="1739900" y="15240"/>
                    <a:pt x="1769110" y="21590"/>
                    <a:pt x="1795780" y="29210"/>
                  </a:cubicBezTo>
                  <a:cubicBezTo>
                    <a:pt x="1823720" y="38100"/>
                    <a:pt x="1850390" y="53340"/>
                    <a:pt x="1874520" y="68580"/>
                  </a:cubicBezTo>
                  <a:cubicBezTo>
                    <a:pt x="1898650" y="85090"/>
                    <a:pt x="1922780" y="99060"/>
                    <a:pt x="1940560" y="123190"/>
                  </a:cubicBezTo>
                  <a:cubicBezTo>
                    <a:pt x="1962150" y="151130"/>
                    <a:pt x="1977390" y="176530"/>
                    <a:pt x="1986280" y="232410"/>
                  </a:cubicBezTo>
                  <a:cubicBezTo>
                    <a:pt x="2012950" y="382270"/>
                    <a:pt x="1945640" y="817880"/>
                    <a:pt x="1936750" y="1097280"/>
                  </a:cubicBezTo>
                  <a:cubicBezTo>
                    <a:pt x="1927860" y="1361440"/>
                    <a:pt x="1963420" y="1761490"/>
                    <a:pt x="1931670" y="1864360"/>
                  </a:cubicBezTo>
                  <a:cubicBezTo>
                    <a:pt x="1921510" y="1893570"/>
                    <a:pt x="1911350" y="1905000"/>
                    <a:pt x="1896110" y="1916430"/>
                  </a:cubicBezTo>
                  <a:cubicBezTo>
                    <a:pt x="1879600" y="1926590"/>
                    <a:pt x="1852930" y="1931670"/>
                    <a:pt x="1835150" y="1930400"/>
                  </a:cubicBezTo>
                  <a:cubicBezTo>
                    <a:pt x="1819910" y="1930400"/>
                    <a:pt x="1807210" y="1925320"/>
                    <a:pt x="1795780" y="1915160"/>
                  </a:cubicBezTo>
                  <a:cubicBezTo>
                    <a:pt x="1781810" y="1905000"/>
                    <a:pt x="1767840" y="1888490"/>
                    <a:pt x="1760220" y="1864360"/>
                  </a:cubicBezTo>
                  <a:cubicBezTo>
                    <a:pt x="1747520" y="1826260"/>
                    <a:pt x="1750060" y="1746250"/>
                    <a:pt x="1756410" y="1699260"/>
                  </a:cubicBezTo>
                  <a:cubicBezTo>
                    <a:pt x="1761490" y="1663700"/>
                    <a:pt x="1780540" y="1638300"/>
                    <a:pt x="1783080" y="1609090"/>
                  </a:cubicBezTo>
                  <a:cubicBezTo>
                    <a:pt x="1785620" y="1579880"/>
                    <a:pt x="1765300" y="1544320"/>
                    <a:pt x="1774190" y="1521460"/>
                  </a:cubicBezTo>
                  <a:cubicBezTo>
                    <a:pt x="1780540" y="1502410"/>
                    <a:pt x="1803400" y="1485900"/>
                    <a:pt x="1819910" y="1477010"/>
                  </a:cubicBezTo>
                  <a:cubicBezTo>
                    <a:pt x="1832610" y="1470660"/>
                    <a:pt x="1846580" y="1468120"/>
                    <a:pt x="1861820" y="1470660"/>
                  </a:cubicBezTo>
                  <a:cubicBezTo>
                    <a:pt x="1879600" y="1473200"/>
                    <a:pt x="1905000" y="1483360"/>
                    <a:pt x="1918970" y="1498600"/>
                  </a:cubicBezTo>
                  <a:cubicBezTo>
                    <a:pt x="1932940" y="1512570"/>
                    <a:pt x="1941830" y="1537970"/>
                    <a:pt x="1943100" y="1557020"/>
                  </a:cubicBezTo>
                  <a:cubicBezTo>
                    <a:pt x="1944370" y="1570990"/>
                    <a:pt x="1941830" y="1581150"/>
                    <a:pt x="1934210" y="1598930"/>
                  </a:cubicBezTo>
                  <a:cubicBezTo>
                    <a:pt x="1921510" y="1630680"/>
                    <a:pt x="1879600" y="1686560"/>
                    <a:pt x="1850390" y="1724660"/>
                  </a:cubicBezTo>
                  <a:cubicBezTo>
                    <a:pt x="1822450" y="1758950"/>
                    <a:pt x="1794510" y="1793240"/>
                    <a:pt x="1765300" y="1818640"/>
                  </a:cubicBezTo>
                  <a:cubicBezTo>
                    <a:pt x="1742440" y="1838960"/>
                    <a:pt x="1695450" y="1868170"/>
                    <a:pt x="1694180" y="1866900"/>
                  </a:cubicBezTo>
                  <a:cubicBezTo>
                    <a:pt x="1692910" y="1864360"/>
                    <a:pt x="1752600" y="1809750"/>
                    <a:pt x="1755140" y="1811020"/>
                  </a:cubicBezTo>
                  <a:cubicBezTo>
                    <a:pt x="1756410" y="1812290"/>
                    <a:pt x="1742440" y="1837690"/>
                    <a:pt x="1732280" y="1847850"/>
                  </a:cubicBezTo>
                  <a:cubicBezTo>
                    <a:pt x="1722120" y="1856740"/>
                    <a:pt x="1709420" y="1865630"/>
                    <a:pt x="1694180" y="1868170"/>
                  </a:cubicBezTo>
                  <a:cubicBezTo>
                    <a:pt x="1676400" y="1871980"/>
                    <a:pt x="1648460" y="1869440"/>
                    <a:pt x="1631950" y="1863090"/>
                  </a:cubicBezTo>
                  <a:cubicBezTo>
                    <a:pt x="1617980" y="1856740"/>
                    <a:pt x="1606550" y="1846580"/>
                    <a:pt x="1598930" y="1835150"/>
                  </a:cubicBezTo>
                  <a:cubicBezTo>
                    <a:pt x="1590040" y="1823720"/>
                    <a:pt x="1583690" y="1811020"/>
                    <a:pt x="1582420" y="1795780"/>
                  </a:cubicBezTo>
                  <a:cubicBezTo>
                    <a:pt x="1579880" y="1775460"/>
                    <a:pt x="1584960" y="1755140"/>
                    <a:pt x="1596390" y="1724660"/>
                  </a:cubicBezTo>
                  <a:cubicBezTo>
                    <a:pt x="1620520" y="1654810"/>
                    <a:pt x="1727200" y="1496060"/>
                    <a:pt x="1765300" y="1408430"/>
                  </a:cubicBezTo>
                  <a:cubicBezTo>
                    <a:pt x="1791970" y="1347470"/>
                    <a:pt x="1802130" y="1310640"/>
                    <a:pt x="1819910" y="1250950"/>
                  </a:cubicBezTo>
                  <a:cubicBezTo>
                    <a:pt x="1841500" y="1170940"/>
                    <a:pt x="1859280" y="1014730"/>
                    <a:pt x="1883410" y="969010"/>
                  </a:cubicBezTo>
                  <a:cubicBezTo>
                    <a:pt x="1892300" y="949960"/>
                    <a:pt x="1898650" y="943610"/>
                    <a:pt x="1912620" y="935990"/>
                  </a:cubicBezTo>
                  <a:cubicBezTo>
                    <a:pt x="1927860" y="925830"/>
                    <a:pt x="1955800" y="919480"/>
                    <a:pt x="1974850" y="920750"/>
                  </a:cubicBezTo>
                  <a:cubicBezTo>
                    <a:pt x="1990090" y="922020"/>
                    <a:pt x="2004060" y="927100"/>
                    <a:pt x="2015490" y="935990"/>
                  </a:cubicBezTo>
                  <a:cubicBezTo>
                    <a:pt x="2030730" y="947420"/>
                    <a:pt x="2043430" y="961390"/>
                    <a:pt x="2052320" y="989330"/>
                  </a:cubicBezTo>
                  <a:cubicBezTo>
                    <a:pt x="2075180" y="1057910"/>
                    <a:pt x="2052320" y="1277620"/>
                    <a:pt x="2061210" y="1383030"/>
                  </a:cubicBezTo>
                  <a:cubicBezTo>
                    <a:pt x="2068830" y="1455420"/>
                    <a:pt x="2078990" y="1512570"/>
                    <a:pt x="2091690" y="1563370"/>
                  </a:cubicBezTo>
                  <a:cubicBezTo>
                    <a:pt x="2100580" y="1601470"/>
                    <a:pt x="2114550" y="1625600"/>
                    <a:pt x="2123440" y="1663700"/>
                  </a:cubicBezTo>
                  <a:cubicBezTo>
                    <a:pt x="2134870" y="1708150"/>
                    <a:pt x="2148840" y="1780540"/>
                    <a:pt x="2148840" y="1814830"/>
                  </a:cubicBezTo>
                  <a:cubicBezTo>
                    <a:pt x="2148840" y="1833880"/>
                    <a:pt x="2148840" y="1844040"/>
                    <a:pt x="2142490" y="1856740"/>
                  </a:cubicBezTo>
                  <a:cubicBezTo>
                    <a:pt x="2137410" y="1869440"/>
                    <a:pt x="2129790" y="1882140"/>
                    <a:pt x="2118360" y="1891030"/>
                  </a:cubicBezTo>
                  <a:cubicBezTo>
                    <a:pt x="2104390" y="1901190"/>
                    <a:pt x="2077720" y="1911350"/>
                    <a:pt x="2059940" y="1911350"/>
                  </a:cubicBezTo>
                  <a:cubicBezTo>
                    <a:pt x="2044700" y="1912620"/>
                    <a:pt x="2030730" y="1907540"/>
                    <a:pt x="2019300" y="1901190"/>
                  </a:cubicBezTo>
                  <a:cubicBezTo>
                    <a:pt x="2006600" y="1894840"/>
                    <a:pt x="1988820" y="1871980"/>
                    <a:pt x="1987550" y="1871980"/>
                  </a:cubicBezTo>
                  <a:cubicBezTo>
                    <a:pt x="1987550" y="1871980"/>
                    <a:pt x="2009140" y="1889760"/>
                    <a:pt x="2007870" y="1891030"/>
                  </a:cubicBezTo>
                  <a:cubicBezTo>
                    <a:pt x="2005330" y="1894840"/>
                    <a:pt x="1949450" y="1860550"/>
                    <a:pt x="1918970" y="1852930"/>
                  </a:cubicBezTo>
                  <a:cubicBezTo>
                    <a:pt x="1889760" y="1845310"/>
                    <a:pt x="1869440" y="1844040"/>
                    <a:pt x="1826260" y="1845310"/>
                  </a:cubicBezTo>
                  <a:cubicBezTo>
                    <a:pt x="1732280" y="1847850"/>
                    <a:pt x="1404620" y="1948180"/>
                    <a:pt x="1370330" y="1906270"/>
                  </a:cubicBezTo>
                  <a:cubicBezTo>
                    <a:pt x="1353820" y="1885950"/>
                    <a:pt x="1377950" y="1817370"/>
                    <a:pt x="1405890" y="1800860"/>
                  </a:cubicBezTo>
                  <a:cubicBezTo>
                    <a:pt x="1440180" y="1780540"/>
                    <a:pt x="1522730" y="1827530"/>
                    <a:pt x="1590040" y="1836420"/>
                  </a:cubicBezTo>
                  <a:cubicBezTo>
                    <a:pt x="1668780" y="1845310"/>
                    <a:pt x="1770380" y="1841500"/>
                    <a:pt x="1847850" y="1850390"/>
                  </a:cubicBezTo>
                  <a:cubicBezTo>
                    <a:pt x="1913890" y="1856740"/>
                    <a:pt x="1964690" y="1865630"/>
                    <a:pt x="2029460" y="1877060"/>
                  </a:cubicBezTo>
                  <a:cubicBezTo>
                    <a:pt x="2104390" y="1891030"/>
                    <a:pt x="2227580" y="1899920"/>
                    <a:pt x="2270760" y="1929130"/>
                  </a:cubicBezTo>
                  <a:cubicBezTo>
                    <a:pt x="2293620" y="1944370"/>
                    <a:pt x="2307590" y="1965960"/>
                    <a:pt x="2310130" y="1986280"/>
                  </a:cubicBezTo>
                  <a:cubicBezTo>
                    <a:pt x="2312670" y="2006600"/>
                    <a:pt x="2298700" y="2035810"/>
                    <a:pt x="2286000" y="2049780"/>
                  </a:cubicBezTo>
                  <a:cubicBezTo>
                    <a:pt x="2273300" y="2062480"/>
                    <a:pt x="2259330" y="2066290"/>
                    <a:pt x="2236470" y="2068830"/>
                  </a:cubicBezTo>
                  <a:cubicBezTo>
                    <a:pt x="2184400" y="2075180"/>
                    <a:pt x="2084070" y="2044700"/>
                    <a:pt x="1977390" y="2038350"/>
                  </a:cubicBezTo>
                  <a:cubicBezTo>
                    <a:pt x="1807210" y="2026920"/>
                    <a:pt x="1409700" y="2047240"/>
                    <a:pt x="1314450" y="2029460"/>
                  </a:cubicBezTo>
                  <a:cubicBezTo>
                    <a:pt x="1286510" y="2024380"/>
                    <a:pt x="1276350" y="2024380"/>
                    <a:pt x="1263650" y="2011680"/>
                  </a:cubicBezTo>
                  <a:cubicBezTo>
                    <a:pt x="1248410" y="1997710"/>
                    <a:pt x="1234440" y="1967230"/>
                    <a:pt x="1236980" y="1946910"/>
                  </a:cubicBezTo>
                  <a:cubicBezTo>
                    <a:pt x="1238250" y="1926590"/>
                    <a:pt x="1250950" y="1903730"/>
                    <a:pt x="1275080" y="1887220"/>
                  </a:cubicBezTo>
                  <a:cubicBezTo>
                    <a:pt x="1322070" y="1856740"/>
                    <a:pt x="1451610" y="1859280"/>
                    <a:pt x="1546860" y="1837690"/>
                  </a:cubicBezTo>
                  <a:cubicBezTo>
                    <a:pt x="1653540" y="1812290"/>
                    <a:pt x="1827530" y="1732280"/>
                    <a:pt x="1887220" y="1742440"/>
                  </a:cubicBezTo>
                  <a:cubicBezTo>
                    <a:pt x="1911350" y="1746250"/>
                    <a:pt x="1924050" y="1758950"/>
                    <a:pt x="1934210" y="1772920"/>
                  </a:cubicBezTo>
                  <a:cubicBezTo>
                    <a:pt x="1944370" y="1786890"/>
                    <a:pt x="1950720" y="1808480"/>
                    <a:pt x="1948180" y="1826260"/>
                  </a:cubicBezTo>
                  <a:cubicBezTo>
                    <a:pt x="1946910" y="1844040"/>
                    <a:pt x="1935480" y="1864360"/>
                    <a:pt x="1924050" y="1875790"/>
                  </a:cubicBezTo>
                  <a:cubicBezTo>
                    <a:pt x="1915160" y="1885950"/>
                    <a:pt x="1910080" y="1888490"/>
                    <a:pt x="1891030" y="1894840"/>
                  </a:cubicBezTo>
                  <a:cubicBezTo>
                    <a:pt x="1804670" y="1920240"/>
                    <a:pt x="1337310" y="1945640"/>
                    <a:pt x="1136650" y="1949450"/>
                  </a:cubicBezTo>
                  <a:cubicBezTo>
                    <a:pt x="1004570" y="1950720"/>
                    <a:pt x="900430" y="1949450"/>
                    <a:pt x="807720" y="1936750"/>
                  </a:cubicBezTo>
                  <a:cubicBezTo>
                    <a:pt x="740410" y="1927860"/>
                    <a:pt x="668020" y="1917700"/>
                    <a:pt x="633730" y="1897380"/>
                  </a:cubicBezTo>
                  <a:cubicBezTo>
                    <a:pt x="615950" y="1885950"/>
                    <a:pt x="605790" y="1871980"/>
                    <a:pt x="599440" y="1858010"/>
                  </a:cubicBezTo>
                  <a:cubicBezTo>
                    <a:pt x="594360" y="1846580"/>
                    <a:pt x="593090" y="1835150"/>
                    <a:pt x="595630" y="1822450"/>
                  </a:cubicBezTo>
                  <a:cubicBezTo>
                    <a:pt x="598170" y="1808480"/>
                    <a:pt x="607060" y="1786890"/>
                    <a:pt x="619760" y="1776730"/>
                  </a:cubicBezTo>
                  <a:cubicBezTo>
                    <a:pt x="632460" y="1765300"/>
                    <a:pt x="642620" y="1761490"/>
                    <a:pt x="669290" y="1757680"/>
                  </a:cubicBezTo>
                  <a:cubicBezTo>
                    <a:pt x="769620" y="1747520"/>
                    <a:pt x="1306830" y="1812290"/>
                    <a:pt x="1409700" y="1860550"/>
                  </a:cubicBezTo>
                  <a:cubicBezTo>
                    <a:pt x="1441450" y="1875790"/>
                    <a:pt x="1456690" y="1889760"/>
                    <a:pt x="1464310" y="1910080"/>
                  </a:cubicBezTo>
                  <a:cubicBezTo>
                    <a:pt x="1470660" y="1930400"/>
                    <a:pt x="1466850" y="1965960"/>
                    <a:pt x="1454150" y="1983740"/>
                  </a:cubicBezTo>
                  <a:cubicBezTo>
                    <a:pt x="1441450" y="2001520"/>
                    <a:pt x="1413510" y="2011680"/>
                    <a:pt x="1388110" y="2016760"/>
                  </a:cubicBezTo>
                  <a:cubicBezTo>
                    <a:pt x="1356360" y="2023110"/>
                    <a:pt x="1324610" y="2005330"/>
                    <a:pt x="1275080" y="2005330"/>
                  </a:cubicBezTo>
                  <a:cubicBezTo>
                    <a:pt x="1176020" y="2004060"/>
                    <a:pt x="976630" y="2038350"/>
                    <a:pt x="831850" y="2040890"/>
                  </a:cubicBezTo>
                  <a:cubicBezTo>
                    <a:pt x="690880" y="2044700"/>
                    <a:pt x="528320" y="2035810"/>
                    <a:pt x="417830" y="2026920"/>
                  </a:cubicBezTo>
                  <a:cubicBezTo>
                    <a:pt x="345440" y="2020570"/>
                    <a:pt x="276860" y="2016760"/>
                    <a:pt x="236220" y="2001520"/>
                  </a:cubicBezTo>
                  <a:cubicBezTo>
                    <a:pt x="213360" y="1992630"/>
                    <a:pt x="198120" y="1981200"/>
                    <a:pt x="187960" y="1968500"/>
                  </a:cubicBezTo>
                  <a:cubicBezTo>
                    <a:pt x="179070" y="1957070"/>
                    <a:pt x="175260" y="1944370"/>
                    <a:pt x="172720" y="1931670"/>
                  </a:cubicBezTo>
                  <a:cubicBezTo>
                    <a:pt x="171450" y="1918970"/>
                    <a:pt x="171450" y="1903730"/>
                    <a:pt x="177800" y="1891030"/>
                  </a:cubicBezTo>
                  <a:cubicBezTo>
                    <a:pt x="184150" y="1875790"/>
                    <a:pt x="201930" y="1855470"/>
                    <a:pt x="215900" y="1846580"/>
                  </a:cubicBezTo>
                  <a:cubicBezTo>
                    <a:pt x="227330" y="1838960"/>
                    <a:pt x="234950" y="1840230"/>
                    <a:pt x="255270" y="1836420"/>
                  </a:cubicBezTo>
                  <a:cubicBezTo>
                    <a:pt x="317500" y="1826260"/>
                    <a:pt x="584200" y="1795780"/>
                    <a:pt x="647700" y="1800860"/>
                  </a:cubicBezTo>
                  <a:cubicBezTo>
                    <a:pt x="669290" y="1802130"/>
                    <a:pt x="676910" y="1804670"/>
                    <a:pt x="689610" y="1811020"/>
                  </a:cubicBezTo>
                  <a:cubicBezTo>
                    <a:pt x="701040" y="1817370"/>
                    <a:pt x="713740" y="1826260"/>
                    <a:pt x="721360" y="1840230"/>
                  </a:cubicBezTo>
                  <a:cubicBezTo>
                    <a:pt x="730250" y="1855470"/>
                    <a:pt x="737870" y="1880870"/>
                    <a:pt x="736600" y="1901190"/>
                  </a:cubicBezTo>
                  <a:cubicBezTo>
                    <a:pt x="734060" y="1920240"/>
                    <a:pt x="720090" y="1944370"/>
                    <a:pt x="706120" y="1957070"/>
                  </a:cubicBezTo>
                  <a:cubicBezTo>
                    <a:pt x="695960" y="1967230"/>
                    <a:pt x="684530" y="1972310"/>
                    <a:pt x="669290" y="1977390"/>
                  </a:cubicBezTo>
                  <a:cubicBezTo>
                    <a:pt x="645160" y="1982470"/>
                    <a:pt x="582930" y="1965960"/>
                    <a:pt x="572770" y="1977390"/>
                  </a:cubicBezTo>
                  <a:cubicBezTo>
                    <a:pt x="566420" y="1986280"/>
                    <a:pt x="584200" y="2004060"/>
                    <a:pt x="582930" y="2018030"/>
                  </a:cubicBezTo>
                  <a:cubicBezTo>
                    <a:pt x="581660" y="2035810"/>
                    <a:pt x="574040" y="2061210"/>
                    <a:pt x="561340" y="2076450"/>
                  </a:cubicBezTo>
                  <a:cubicBezTo>
                    <a:pt x="548640" y="2090420"/>
                    <a:pt x="523240" y="2101850"/>
                    <a:pt x="506730" y="2104390"/>
                  </a:cubicBezTo>
                  <a:cubicBezTo>
                    <a:pt x="491490" y="2106930"/>
                    <a:pt x="477520" y="2104390"/>
                    <a:pt x="464820" y="2099310"/>
                  </a:cubicBezTo>
                  <a:cubicBezTo>
                    <a:pt x="452120" y="2094230"/>
                    <a:pt x="441960" y="2087880"/>
                    <a:pt x="430530" y="2075180"/>
                  </a:cubicBezTo>
                  <a:cubicBezTo>
                    <a:pt x="415290" y="2059940"/>
                    <a:pt x="406400" y="2038350"/>
                    <a:pt x="389890" y="2005330"/>
                  </a:cubicBezTo>
                  <a:cubicBezTo>
                    <a:pt x="353060" y="1934210"/>
                    <a:pt x="259080" y="1738630"/>
                    <a:pt x="236220" y="1657350"/>
                  </a:cubicBezTo>
                  <a:cubicBezTo>
                    <a:pt x="224790" y="1616710"/>
                    <a:pt x="213360" y="1588770"/>
                    <a:pt x="222250" y="1562100"/>
                  </a:cubicBezTo>
                  <a:cubicBezTo>
                    <a:pt x="231140" y="1535430"/>
                    <a:pt x="262890" y="1501140"/>
                    <a:pt x="288290" y="1497330"/>
                  </a:cubicBezTo>
                  <a:cubicBezTo>
                    <a:pt x="314960" y="1492250"/>
                    <a:pt x="351790" y="1520190"/>
                    <a:pt x="377190" y="1537970"/>
                  </a:cubicBezTo>
                  <a:cubicBezTo>
                    <a:pt x="400050" y="1554480"/>
                    <a:pt x="416560" y="1570990"/>
                    <a:pt x="436880" y="1597660"/>
                  </a:cubicBezTo>
                  <a:cubicBezTo>
                    <a:pt x="466090" y="1635760"/>
                    <a:pt x="500380" y="1692910"/>
                    <a:pt x="525780" y="1750060"/>
                  </a:cubicBezTo>
                  <a:cubicBezTo>
                    <a:pt x="553720" y="1814830"/>
                    <a:pt x="580390" y="1907540"/>
                    <a:pt x="594360" y="1968500"/>
                  </a:cubicBezTo>
                  <a:cubicBezTo>
                    <a:pt x="604520" y="2011680"/>
                    <a:pt x="609600" y="2043430"/>
                    <a:pt x="609600" y="2081530"/>
                  </a:cubicBezTo>
                  <a:cubicBezTo>
                    <a:pt x="609600" y="2123440"/>
                    <a:pt x="619760" y="2183130"/>
                    <a:pt x="594360" y="2207260"/>
                  </a:cubicBezTo>
                  <a:cubicBezTo>
                    <a:pt x="566420" y="2235200"/>
                    <a:pt x="480060" y="2237740"/>
                    <a:pt x="427990" y="2221230"/>
                  </a:cubicBezTo>
                  <a:cubicBezTo>
                    <a:pt x="369570" y="2203450"/>
                    <a:pt x="312420" y="2138680"/>
                    <a:pt x="267970" y="2095500"/>
                  </a:cubicBezTo>
                  <a:cubicBezTo>
                    <a:pt x="231140" y="2059940"/>
                    <a:pt x="198120" y="2023110"/>
                    <a:pt x="176530" y="1986280"/>
                  </a:cubicBezTo>
                  <a:cubicBezTo>
                    <a:pt x="157480" y="1954530"/>
                    <a:pt x="149860" y="1931670"/>
                    <a:pt x="138430" y="1892300"/>
                  </a:cubicBezTo>
                  <a:cubicBezTo>
                    <a:pt x="119380" y="1826260"/>
                    <a:pt x="72390" y="1689100"/>
                    <a:pt x="90170" y="1624330"/>
                  </a:cubicBezTo>
                  <a:cubicBezTo>
                    <a:pt x="101600" y="1579880"/>
                    <a:pt x="143510" y="1526540"/>
                    <a:pt x="171450" y="1526540"/>
                  </a:cubicBezTo>
                  <a:cubicBezTo>
                    <a:pt x="200660" y="1526540"/>
                    <a:pt x="246380" y="1592580"/>
                    <a:pt x="262890" y="1644650"/>
                  </a:cubicBezTo>
                  <a:cubicBezTo>
                    <a:pt x="285750" y="1715770"/>
                    <a:pt x="262890" y="1850390"/>
                    <a:pt x="250190" y="1929130"/>
                  </a:cubicBezTo>
                  <a:cubicBezTo>
                    <a:pt x="240030" y="1986280"/>
                    <a:pt x="237490" y="2052320"/>
                    <a:pt x="204470" y="2073910"/>
                  </a:cubicBezTo>
                  <a:cubicBezTo>
                    <a:pt x="173990" y="2095500"/>
                    <a:pt x="96520" y="2087880"/>
                    <a:pt x="64770" y="2061210"/>
                  </a:cubicBezTo>
                  <a:cubicBezTo>
                    <a:pt x="25400" y="2028190"/>
                    <a:pt x="13970" y="1936750"/>
                    <a:pt x="7620" y="1863090"/>
                  </a:cubicBezTo>
                  <a:cubicBezTo>
                    <a:pt x="0" y="1776730"/>
                    <a:pt x="31750" y="1681480"/>
                    <a:pt x="35560" y="1577340"/>
                  </a:cubicBezTo>
                  <a:cubicBezTo>
                    <a:pt x="39370" y="1447800"/>
                    <a:pt x="13970" y="1221740"/>
                    <a:pt x="25400" y="1146810"/>
                  </a:cubicBezTo>
                  <a:cubicBezTo>
                    <a:pt x="29210" y="1120140"/>
                    <a:pt x="30480" y="1107440"/>
                    <a:pt x="41910" y="1093470"/>
                  </a:cubicBezTo>
                  <a:cubicBezTo>
                    <a:pt x="55880" y="1078230"/>
                    <a:pt x="88900" y="1064260"/>
                    <a:pt x="109220" y="1064260"/>
                  </a:cubicBezTo>
                  <a:cubicBezTo>
                    <a:pt x="128270" y="1065530"/>
                    <a:pt x="148590" y="1076960"/>
                    <a:pt x="161290" y="1088390"/>
                  </a:cubicBezTo>
                  <a:cubicBezTo>
                    <a:pt x="170180" y="1097280"/>
                    <a:pt x="173990" y="1104900"/>
                    <a:pt x="180340" y="1121410"/>
                  </a:cubicBezTo>
                  <a:cubicBezTo>
                    <a:pt x="194310" y="1160780"/>
                    <a:pt x="201930" y="1262380"/>
                    <a:pt x="220980" y="1341120"/>
                  </a:cubicBezTo>
                  <a:cubicBezTo>
                    <a:pt x="243840" y="1433830"/>
                    <a:pt x="281940" y="1518920"/>
                    <a:pt x="307340" y="1640840"/>
                  </a:cubicBezTo>
                  <a:cubicBezTo>
                    <a:pt x="346710" y="1821180"/>
                    <a:pt x="416560" y="2233930"/>
                    <a:pt x="406400" y="2329180"/>
                  </a:cubicBezTo>
                  <a:cubicBezTo>
                    <a:pt x="403860" y="2354580"/>
                    <a:pt x="400050" y="2364740"/>
                    <a:pt x="389890" y="2377440"/>
                  </a:cubicBezTo>
                  <a:cubicBezTo>
                    <a:pt x="379730" y="2388870"/>
                    <a:pt x="361950" y="2399030"/>
                    <a:pt x="345440" y="2401570"/>
                  </a:cubicBezTo>
                  <a:cubicBezTo>
                    <a:pt x="330200" y="2404110"/>
                    <a:pt x="309880" y="2400300"/>
                    <a:pt x="295910" y="2391410"/>
                  </a:cubicBezTo>
                  <a:cubicBezTo>
                    <a:pt x="283210" y="2382520"/>
                    <a:pt x="274320" y="2372360"/>
                    <a:pt x="266700" y="2350770"/>
                  </a:cubicBezTo>
                  <a:cubicBezTo>
                    <a:pt x="243840" y="2291080"/>
                    <a:pt x="251460" y="2129790"/>
                    <a:pt x="228600" y="1996440"/>
                  </a:cubicBezTo>
                  <a:cubicBezTo>
                    <a:pt x="199390" y="1817370"/>
                    <a:pt x="86360" y="1454150"/>
                    <a:pt x="83820" y="1375410"/>
                  </a:cubicBezTo>
                  <a:cubicBezTo>
                    <a:pt x="83820" y="1356360"/>
                    <a:pt x="85090" y="1351280"/>
                    <a:pt x="90170" y="1341120"/>
                  </a:cubicBezTo>
                  <a:cubicBezTo>
                    <a:pt x="96520" y="1327150"/>
                    <a:pt x="111760" y="1310640"/>
                    <a:pt x="125730" y="1304290"/>
                  </a:cubicBezTo>
                  <a:cubicBezTo>
                    <a:pt x="140970" y="1296670"/>
                    <a:pt x="162560" y="1295400"/>
                    <a:pt x="177800" y="1300480"/>
                  </a:cubicBezTo>
                  <a:cubicBezTo>
                    <a:pt x="193040" y="1305560"/>
                    <a:pt x="207010" y="1311910"/>
                    <a:pt x="218440" y="1332230"/>
                  </a:cubicBezTo>
                  <a:cubicBezTo>
                    <a:pt x="254000" y="1390650"/>
                    <a:pt x="295910" y="1691640"/>
                    <a:pt x="283210" y="1761490"/>
                  </a:cubicBezTo>
                  <a:cubicBezTo>
                    <a:pt x="279400" y="1785620"/>
                    <a:pt x="270510" y="1797050"/>
                    <a:pt x="257810" y="1807210"/>
                  </a:cubicBezTo>
                  <a:cubicBezTo>
                    <a:pt x="245110" y="1817370"/>
                    <a:pt x="224790" y="1824990"/>
                    <a:pt x="208280" y="1824990"/>
                  </a:cubicBezTo>
                  <a:cubicBezTo>
                    <a:pt x="191770" y="1824990"/>
                    <a:pt x="171450" y="1817370"/>
                    <a:pt x="160020" y="1805940"/>
                  </a:cubicBezTo>
                  <a:cubicBezTo>
                    <a:pt x="147320" y="1794510"/>
                    <a:pt x="135890" y="1758950"/>
                    <a:pt x="135890" y="1758950"/>
                  </a:cubicBezTo>
                </a:path>
              </a:pathLst>
            </a:custGeom>
            <a:solidFill>
              <a:srgbClr val="F4EFE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34596" y="203104"/>
            <a:ext cx="898902" cy="914400"/>
          </a:xfrm>
          <a:custGeom>
            <a:avLst/>
            <a:gdLst/>
            <a:ahLst/>
            <a:cxnLst/>
            <a:rect r="r" b="b" t="t" l="l"/>
            <a:pathLst>
              <a:path h="914400" w="898902">
                <a:moveTo>
                  <a:pt x="0" y="0"/>
                </a:moveTo>
                <a:lnTo>
                  <a:pt x="898902" y="0"/>
                </a:lnTo>
                <a:lnTo>
                  <a:pt x="898902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99970" y="1389697"/>
            <a:ext cx="11020095" cy="6133826"/>
            <a:chOff x="0" y="0"/>
            <a:chExt cx="13462000" cy="7493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80160" y="402590"/>
              <a:ext cx="10581640" cy="5863590"/>
            </a:xfrm>
            <a:custGeom>
              <a:avLst/>
              <a:gdLst/>
              <a:ahLst/>
              <a:cxnLst/>
              <a:rect r="r" b="b" t="t" l="l"/>
              <a:pathLst>
                <a:path h="5863590" w="10581640">
                  <a:moveTo>
                    <a:pt x="0" y="0"/>
                  </a:moveTo>
                  <a:lnTo>
                    <a:pt x="10581640" y="0"/>
                  </a:lnTo>
                  <a:lnTo>
                    <a:pt x="10581640" y="5863590"/>
                  </a:lnTo>
                  <a:lnTo>
                    <a:pt x="0" y="5863590"/>
                  </a:lnTo>
                  <a:close/>
                </a:path>
              </a:pathLst>
            </a:custGeom>
            <a:blipFill>
              <a:blip r:embed="rId4"/>
              <a:stretch>
                <a:fillRect l="-2368" t="0" r="-2368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62000" cy="7493000"/>
            </a:xfrm>
            <a:custGeom>
              <a:avLst/>
              <a:gdLst/>
              <a:ahLst/>
              <a:cxnLst/>
              <a:rect r="r" b="b" t="t" l="l"/>
              <a:pathLst>
                <a:path h="7493000" w="13462000">
                  <a:moveTo>
                    <a:pt x="0" y="0"/>
                  </a:moveTo>
                  <a:lnTo>
                    <a:pt x="13462000" y="0"/>
                  </a:lnTo>
                  <a:lnTo>
                    <a:pt x="13462000" y="7493000"/>
                  </a:lnTo>
                  <a:lnTo>
                    <a:pt x="0" y="7493000"/>
                  </a:lnTo>
                  <a:close/>
                </a:path>
              </a:pathLst>
            </a:custGeom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32750" y="2327910"/>
            <a:ext cx="3889892" cy="938968"/>
          </a:xfrm>
          <a:custGeom>
            <a:avLst/>
            <a:gdLst/>
            <a:ahLst/>
            <a:cxnLst/>
            <a:rect r="r" b="b" t="t" l="l"/>
            <a:pathLst>
              <a:path h="938968" w="3889892">
                <a:moveTo>
                  <a:pt x="0" y="0"/>
                </a:moveTo>
                <a:lnTo>
                  <a:pt x="3889893" y="0"/>
                </a:lnTo>
                <a:lnTo>
                  <a:pt x="3889893" y="938968"/>
                </a:lnTo>
                <a:lnTo>
                  <a:pt x="0" y="9389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2750" y="4276908"/>
            <a:ext cx="3889892" cy="938968"/>
          </a:xfrm>
          <a:custGeom>
            <a:avLst/>
            <a:gdLst/>
            <a:ahLst/>
            <a:cxnLst/>
            <a:rect r="r" b="b" t="t" l="l"/>
            <a:pathLst>
              <a:path h="938968" w="3889892">
                <a:moveTo>
                  <a:pt x="0" y="0"/>
                </a:moveTo>
                <a:lnTo>
                  <a:pt x="3889893" y="0"/>
                </a:lnTo>
                <a:lnTo>
                  <a:pt x="3889893" y="938968"/>
                </a:lnTo>
                <a:lnTo>
                  <a:pt x="0" y="9389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0266" y="5883456"/>
            <a:ext cx="3889892" cy="938968"/>
          </a:xfrm>
          <a:custGeom>
            <a:avLst/>
            <a:gdLst/>
            <a:ahLst/>
            <a:cxnLst/>
            <a:rect r="r" b="b" t="t" l="l"/>
            <a:pathLst>
              <a:path h="938968" w="3889892">
                <a:moveTo>
                  <a:pt x="0" y="0"/>
                </a:moveTo>
                <a:lnTo>
                  <a:pt x="3889893" y="0"/>
                </a:lnTo>
                <a:lnTo>
                  <a:pt x="3889893" y="938969"/>
                </a:lnTo>
                <a:lnTo>
                  <a:pt x="0" y="938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1322" y="7675924"/>
            <a:ext cx="3889892" cy="938968"/>
          </a:xfrm>
          <a:custGeom>
            <a:avLst/>
            <a:gdLst/>
            <a:ahLst/>
            <a:cxnLst/>
            <a:rect r="r" b="b" t="t" l="l"/>
            <a:pathLst>
              <a:path h="938968" w="3889892">
                <a:moveTo>
                  <a:pt x="0" y="0"/>
                </a:moveTo>
                <a:lnTo>
                  <a:pt x="3889892" y="0"/>
                </a:lnTo>
                <a:lnTo>
                  <a:pt x="3889892" y="938968"/>
                </a:lnTo>
                <a:lnTo>
                  <a:pt x="0" y="9389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04175" y="5861768"/>
            <a:ext cx="388989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7531" y="7580674"/>
            <a:ext cx="369748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Mobile App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2377696" y="3266878"/>
            <a:ext cx="0" cy="10100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2377696" y="5215876"/>
            <a:ext cx="0" cy="7632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H="true">
            <a:off x="2416274" y="6822425"/>
            <a:ext cx="8939" cy="8534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4871264" y="7752054"/>
            <a:ext cx="5454058" cy="1130934"/>
            <a:chOff x="0" y="0"/>
            <a:chExt cx="1436460" cy="29785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36460" cy="297859"/>
            </a:xfrm>
            <a:custGeom>
              <a:avLst/>
              <a:gdLst/>
              <a:ahLst/>
              <a:cxnLst/>
              <a:rect r="r" b="b" t="t" l="l"/>
              <a:pathLst>
                <a:path h="297859" w="1436460">
                  <a:moveTo>
                    <a:pt x="1233260" y="0"/>
                  </a:moveTo>
                  <a:cubicBezTo>
                    <a:pt x="1345484" y="0"/>
                    <a:pt x="1436460" y="66678"/>
                    <a:pt x="1436460" y="148930"/>
                  </a:cubicBezTo>
                  <a:cubicBezTo>
                    <a:pt x="1436460" y="231181"/>
                    <a:pt x="1345484" y="297859"/>
                    <a:pt x="1233260" y="297859"/>
                  </a:cubicBezTo>
                  <a:lnTo>
                    <a:pt x="203200" y="297859"/>
                  </a:lnTo>
                  <a:cubicBezTo>
                    <a:pt x="90976" y="297859"/>
                    <a:pt x="0" y="231181"/>
                    <a:pt x="0" y="148930"/>
                  </a:cubicBezTo>
                  <a:cubicBezTo>
                    <a:pt x="0" y="6667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A638">
                <a:alpha val="72941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436460" cy="364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>
                      <a:alpha val="72941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COLLECT MOBILE USAGE FROM MOBILE PHONE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71264" y="9081231"/>
            <a:ext cx="5454058" cy="843784"/>
            <a:chOff x="0" y="0"/>
            <a:chExt cx="1436460" cy="22223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36460" cy="222231"/>
            </a:xfrm>
            <a:custGeom>
              <a:avLst/>
              <a:gdLst/>
              <a:ahLst/>
              <a:cxnLst/>
              <a:rect r="r" b="b" t="t" l="l"/>
              <a:pathLst>
                <a:path h="222231" w="1436460">
                  <a:moveTo>
                    <a:pt x="1233260" y="0"/>
                  </a:moveTo>
                  <a:cubicBezTo>
                    <a:pt x="1345484" y="0"/>
                    <a:pt x="1436460" y="49748"/>
                    <a:pt x="1436460" y="111116"/>
                  </a:cubicBezTo>
                  <a:cubicBezTo>
                    <a:pt x="1436460" y="172483"/>
                    <a:pt x="1345484" y="222231"/>
                    <a:pt x="1233260" y="222231"/>
                  </a:cubicBezTo>
                  <a:lnTo>
                    <a:pt x="203200" y="222231"/>
                  </a:lnTo>
                  <a:cubicBezTo>
                    <a:pt x="90976" y="222231"/>
                    <a:pt x="0" y="172483"/>
                    <a:pt x="0" y="111116"/>
                  </a:cubicBezTo>
                  <a:cubicBezTo>
                    <a:pt x="0" y="4974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A638">
                <a:alpha val="72941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1436460" cy="288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>
                      <a:alpha val="72941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COLLECT DATA FROM SENSORS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103073" y="7752054"/>
            <a:ext cx="5643937" cy="1040459"/>
            <a:chOff x="0" y="0"/>
            <a:chExt cx="1486469" cy="27403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86469" cy="274030"/>
            </a:xfrm>
            <a:custGeom>
              <a:avLst/>
              <a:gdLst/>
              <a:ahLst/>
              <a:cxnLst/>
              <a:rect r="r" b="b" t="t" l="l"/>
              <a:pathLst>
                <a:path h="274030" w="1486469">
                  <a:moveTo>
                    <a:pt x="1283269" y="0"/>
                  </a:moveTo>
                  <a:cubicBezTo>
                    <a:pt x="1395493" y="0"/>
                    <a:pt x="1486469" y="61344"/>
                    <a:pt x="1486469" y="137015"/>
                  </a:cubicBezTo>
                  <a:cubicBezTo>
                    <a:pt x="1486469" y="212687"/>
                    <a:pt x="1395493" y="274030"/>
                    <a:pt x="1283269" y="274030"/>
                  </a:cubicBezTo>
                  <a:lnTo>
                    <a:pt x="203200" y="274030"/>
                  </a:lnTo>
                  <a:cubicBezTo>
                    <a:pt x="90976" y="274030"/>
                    <a:pt x="0" y="212687"/>
                    <a:pt x="0" y="137015"/>
                  </a:cubicBezTo>
                  <a:cubicBezTo>
                    <a:pt x="0" y="6134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A638">
                <a:alpha val="72941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486469" cy="331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b="true" sz="2299">
                  <a:solidFill>
                    <a:srgbClr val="000000">
                      <a:alpha val="72941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IF ENTERTAINMENT APP&gt;10 MIN PER  HR---&gt; VIBRATION FEEDBACK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198013" y="9021113"/>
            <a:ext cx="5454058" cy="969035"/>
            <a:chOff x="0" y="0"/>
            <a:chExt cx="1436460" cy="2552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36460" cy="255219"/>
            </a:xfrm>
            <a:custGeom>
              <a:avLst/>
              <a:gdLst/>
              <a:ahLst/>
              <a:cxnLst/>
              <a:rect r="r" b="b" t="t" l="l"/>
              <a:pathLst>
                <a:path h="255219" w="1436460">
                  <a:moveTo>
                    <a:pt x="1233260" y="0"/>
                  </a:moveTo>
                  <a:cubicBezTo>
                    <a:pt x="1345484" y="0"/>
                    <a:pt x="1436460" y="57133"/>
                    <a:pt x="1436460" y="127610"/>
                  </a:cubicBezTo>
                  <a:cubicBezTo>
                    <a:pt x="1436460" y="198086"/>
                    <a:pt x="1345484" y="255219"/>
                    <a:pt x="1233260" y="255219"/>
                  </a:cubicBezTo>
                  <a:lnTo>
                    <a:pt x="203200" y="255219"/>
                  </a:lnTo>
                  <a:cubicBezTo>
                    <a:pt x="90976" y="255219"/>
                    <a:pt x="0" y="198086"/>
                    <a:pt x="0" y="127610"/>
                  </a:cubicBezTo>
                  <a:cubicBezTo>
                    <a:pt x="0" y="571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A638">
                <a:alpha val="72941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1436460" cy="312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000000">
                      <a:alpha val="72941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ANALYSE TO SHOW VARIOUS GRAPH AND INFO IN THE APPLICATION</a:t>
              </a: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0455952" y="8045042"/>
            <a:ext cx="1513771" cy="544958"/>
          </a:xfrm>
          <a:custGeom>
            <a:avLst/>
            <a:gdLst/>
            <a:ahLst/>
            <a:cxnLst/>
            <a:rect r="r" b="b" t="t" l="l"/>
            <a:pathLst>
              <a:path h="544958" w="1513771">
                <a:moveTo>
                  <a:pt x="0" y="0"/>
                </a:moveTo>
                <a:lnTo>
                  <a:pt x="1513771" y="0"/>
                </a:lnTo>
                <a:lnTo>
                  <a:pt x="1513771" y="544958"/>
                </a:lnTo>
                <a:lnTo>
                  <a:pt x="0" y="5449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455952" y="9230644"/>
            <a:ext cx="1513771" cy="544958"/>
          </a:xfrm>
          <a:custGeom>
            <a:avLst/>
            <a:gdLst/>
            <a:ahLst/>
            <a:cxnLst/>
            <a:rect r="r" b="b" t="t" l="l"/>
            <a:pathLst>
              <a:path h="544958" w="1513771">
                <a:moveTo>
                  <a:pt x="0" y="0"/>
                </a:moveTo>
                <a:lnTo>
                  <a:pt x="1513771" y="0"/>
                </a:lnTo>
                <a:lnTo>
                  <a:pt x="1513771" y="544958"/>
                </a:lnTo>
                <a:lnTo>
                  <a:pt x="0" y="5449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794344" y="4181658"/>
            <a:ext cx="31667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MCU+BLE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0451" y="2232660"/>
            <a:ext cx="255639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Sensors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2349121" y="69754"/>
            <a:ext cx="1217935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PROTOTYPE - SOFTWARE 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8049875" y="-1348280"/>
            <a:ext cx="12203421" cy="14529294"/>
            <a:chOff x="0" y="0"/>
            <a:chExt cx="3214070" cy="382664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214070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4070">
                  <a:moveTo>
                    <a:pt x="0" y="0"/>
                  </a:moveTo>
                  <a:lnTo>
                    <a:pt x="3214070" y="0"/>
                  </a:lnTo>
                  <a:lnTo>
                    <a:pt x="3214070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3214070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-11060771" y="-166850"/>
            <a:ext cx="11232602" cy="14529294"/>
            <a:chOff x="0" y="0"/>
            <a:chExt cx="2958381" cy="382664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958381" cy="3826645"/>
            </a:xfrm>
            <a:custGeom>
              <a:avLst/>
              <a:gdLst/>
              <a:ahLst/>
              <a:cxnLst/>
              <a:rect r="r" b="b" t="t" l="l"/>
              <a:pathLst>
                <a:path h="3826645" w="2958381">
                  <a:moveTo>
                    <a:pt x="0" y="0"/>
                  </a:moveTo>
                  <a:lnTo>
                    <a:pt x="2958381" y="0"/>
                  </a:lnTo>
                  <a:lnTo>
                    <a:pt x="2958381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2958381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-3818413" y="124857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6"/>
                </a:lnTo>
                <a:lnTo>
                  <a:pt x="0" y="47109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5400000">
            <a:off x="15330708" y="-642415"/>
            <a:ext cx="3912026" cy="3912026"/>
          </a:xfrm>
          <a:custGeom>
            <a:avLst/>
            <a:gdLst/>
            <a:ahLst/>
            <a:cxnLst/>
            <a:rect r="r" b="b" t="t" l="l"/>
            <a:pathLst>
              <a:path h="3912026" w="3912026">
                <a:moveTo>
                  <a:pt x="0" y="0"/>
                </a:moveTo>
                <a:lnTo>
                  <a:pt x="3912026" y="0"/>
                </a:lnTo>
                <a:lnTo>
                  <a:pt x="3912026" y="3912026"/>
                </a:lnTo>
                <a:lnTo>
                  <a:pt x="0" y="39120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-5400000">
            <a:off x="-717842" y="7054894"/>
            <a:ext cx="4399091" cy="4399091"/>
          </a:xfrm>
          <a:custGeom>
            <a:avLst/>
            <a:gdLst/>
            <a:ahLst/>
            <a:cxnLst/>
            <a:rect r="r" b="b" t="t" l="l"/>
            <a:pathLst>
              <a:path h="4399091" w="4399091">
                <a:moveTo>
                  <a:pt x="0" y="0"/>
                </a:moveTo>
                <a:lnTo>
                  <a:pt x="4399091" y="0"/>
                </a:lnTo>
                <a:lnTo>
                  <a:pt x="4399091" y="4399091"/>
                </a:lnTo>
                <a:lnTo>
                  <a:pt x="0" y="43990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10800000">
            <a:off x="14925042" y="7274866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-717842" y="-1284153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5"/>
                </a:lnTo>
                <a:lnTo>
                  <a:pt x="0" y="47109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1703" y="764939"/>
            <a:ext cx="890258" cy="857885"/>
          </a:xfrm>
          <a:custGeom>
            <a:avLst/>
            <a:gdLst/>
            <a:ahLst/>
            <a:cxnLst/>
            <a:rect r="r" b="b" t="t" l="l"/>
            <a:pathLst>
              <a:path h="857885" w="890258">
                <a:moveTo>
                  <a:pt x="0" y="0"/>
                </a:moveTo>
                <a:lnTo>
                  <a:pt x="890258" y="0"/>
                </a:lnTo>
                <a:lnTo>
                  <a:pt x="890258" y="857885"/>
                </a:lnTo>
                <a:lnTo>
                  <a:pt x="0" y="857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36203" y="1947591"/>
          <a:ext cx="15626368" cy="7313701"/>
        </p:xfrm>
        <a:graphic>
          <a:graphicData uri="http://schemas.openxmlformats.org/drawingml/2006/table">
            <a:tbl>
              <a:tblPr/>
              <a:tblGrid>
                <a:gridCol w="1360033"/>
                <a:gridCol w="3793237"/>
                <a:gridCol w="8230716"/>
                <a:gridCol w="2242382"/>
              </a:tblGrid>
              <a:tr h="10130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Images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0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Seeed nRF52840 Sense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BLE enabled microcontroller, compatible for tinyML models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1400-1900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0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Ohmite Grove GSR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Galvanic Skin response sensor, measures conductivity of skin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400-700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1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HRV Sensor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Measures variability in heart rate and pulse waveform, outputs digital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100-300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0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Lipo Battery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Rechargeable 300mAh 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150-400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0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Passive 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Resistors,wires, LEDs, vibratory motor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150-300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0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Net Gross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2200-3900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270352" y="3034282"/>
            <a:ext cx="1140508" cy="869695"/>
          </a:xfrm>
          <a:custGeom>
            <a:avLst/>
            <a:gdLst/>
            <a:ahLst/>
            <a:cxnLst/>
            <a:rect r="r" b="b" t="t" l="l"/>
            <a:pathLst>
              <a:path h="869695" w="1140508">
                <a:moveTo>
                  <a:pt x="0" y="0"/>
                </a:moveTo>
                <a:lnTo>
                  <a:pt x="1140508" y="0"/>
                </a:lnTo>
                <a:lnTo>
                  <a:pt x="1140508" y="869695"/>
                </a:lnTo>
                <a:lnTo>
                  <a:pt x="0" y="869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22" r="-3346" b="-82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8748" y="4046852"/>
            <a:ext cx="845657" cy="845657"/>
          </a:xfrm>
          <a:custGeom>
            <a:avLst/>
            <a:gdLst/>
            <a:ahLst/>
            <a:cxnLst/>
            <a:rect r="r" b="b" t="t" l="l"/>
            <a:pathLst>
              <a:path h="845657" w="845657">
                <a:moveTo>
                  <a:pt x="0" y="0"/>
                </a:moveTo>
                <a:lnTo>
                  <a:pt x="845656" y="0"/>
                </a:lnTo>
                <a:lnTo>
                  <a:pt x="845656" y="845657"/>
                </a:lnTo>
                <a:lnTo>
                  <a:pt x="0" y="8456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0352" y="5176751"/>
            <a:ext cx="1140508" cy="855381"/>
          </a:xfrm>
          <a:custGeom>
            <a:avLst/>
            <a:gdLst/>
            <a:ahLst/>
            <a:cxnLst/>
            <a:rect r="r" b="b" t="t" l="l"/>
            <a:pathLst>
              <a:path h="855381" w="1140508">
                <a:moveTo>
                  <a:pt x="0" y="0"/>
                </a:moveTo>
                <a:lnTo>
                  <a:pt x="1140508" y="0"/>
                </a:lnTo>
                <a:lnTo>
                  <a:pt x="1140508" y="855382"/>
                </a:lnTo>
                <a:lnTo>
                  <a:pt x="0" y="8553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5553" y="6317883"/>
            <a:ext cx="1230106" cy="819250"/>
          </a:xfrm>
          <a:custGeom>
            <a:avLst/>
            <a:gdLst/>
            <a:ahLst/>
            <a:cxnLst/>
            <a:rect r="r" b="b" t="t" l="l"/>
            <a:pathLst>
              <a:path h="819250" w="1230106">
                <a:moveTo>
                  <a:pt x="0" y="0"/>
                </a:moveTo>
                <a:lnTo>
                  <a:pt x="1230106" y="0"/>
                </a:lnTo>
                <a:lnTo>
                  <a:pt x="1230106" y="819250"/>
                </a:lnTo>
                <a:lnTo>
                  <a:pt x="0" y="8192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4500" y="2022948"/>
            <a:ext cx="872211" cy="872211"/>
          </a:xfrm>
          <a:custGeom>
            <a:avLst/>
            <a:gdLst/>
            <a:ahLst/>
            <a:cxnLst/>
            <a:rect r="r" b="b" t="t" l="l"/>
            <a:pathLst>
              <a:path h="872211" w="872211">
                <a:moveTo>
                  <a:pt x="0" y="0"/>
                </a:moveTo>
                <a:lnTo>
                  <a:pt x="872211" y="0"/>
                </a:lnTo>
                <a:lnTo>
                  <a:pt x="872211" y="872211"/>
                </a:lnTo>
                <a:lnTo>
                  <a:pt x="0" y="8722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2896" y="7337158"/>
            <a:ext cx="535419" cy="787382"/>
          </a:xfrm>
          <a:custGeom>
            <a:avLst/>
            <a:gdLst/>
            <a:ahLst/>
            <a:cxnLst/>
            <a:rect r="r" b="b" t="t" l="l"/>
            <a:pathLst>
              <a:path h="787382" w="535419">
                <a:moveTo>
                  <a:pt x="0" y="0"/>
                </a:moveTo>
                <a:lnTo>
                  <a:pt x="535420" y="0"/>
                </a:lnTo>
                <a:lnTo>
                  <a:pt x="535420" y="787382"/>
                </a:lnTo>
                <a:lnTo>
                  <a:pt x="0" y="7873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55659" y="660164"/>
            <a:ext cx="7859912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Estimated Cost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11060771" y="-166850"/>
            <a:ext cx="11232602" cy="14529294"/>
            <a:chOff x="0" y="0"/>
            <a:chExt cx="2958381" cy="38266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58381" cy="3826645"/>
            </a:xfrm>
            <a:custGeom>
              <a:avLst/>
              <a:gdLst/>
              <a:ahLst/>
              <a:cxnLst/>
              <a:rect r="r" b="b" t="t" l="l"/>
              <a:pathLst>
                <a:path h="3826645" w="2958381">
                  <a:moveTo>
                    <a:pt x="0" y="0"/>
                  </a:moveTo>
                  <a:lnTo>
                    <a:pt x="2958381" y="0"/>
                  </a:lnTo>
                  <a:lnTo>
                    <a:pt x="2958381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58381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049875" y="-1348280"/>
            <a:ext cx="12203421" cy="14529294"/>
            <a:chOff x="0" y="0"/>
            <a:chExt cx="3214070" cy="38266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14070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4070">
                  <a:moveTo>
                    <a:pt x="0" y="0"/>
                  </a:moveTo>
                  <a:lnTo>
                    <a:pt x="3214070" y="0"/>
                  </a:lnTo>
                  <a:lnTo>
                    <a:pt x="3214070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214070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1227839" y="-2994861"/>
            <a:ext cx="20480099" cy="3086100"/>
            <a:chOff x="0" y="0"/>
            <a:chExt cx="5393935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5400000">
            <a:off x="15330708" y="-642415"/>
            <a:ext cx="3912026" cy="3912026"/>
          </a:xfrm>
          <a:custGeom>
            <a:avLst/>
            <a:gdLst/>
            <a:ahLst/>
            <a:cxnLst/>
            <a:rect r="r" b="b" t="t" l="l"/>
            <a:pathLst>
              <a:path h="3912026" w="3912026">
                <a:moveTo>
                  <a:pt x="0" y="0"/>
                </a:moveTo>
                <a:lnTo>
                  <a:pt x="3912026" y="0"/>
                </a:lnTo>
                <a:lnTo>
                  <a:pt x="3912026" y="3912026"/>
                </a:lnTo>
                <a:lnTo>
                  <a:pt x="0" y="39120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-717842" y="7054894"/>
            <a:ext cx="4399091" cy="4399091"/>
          </a:xfrm>
          <a:custGeom>
            <a:avLst/>
            <a:gdLst/>
            <a:ahLst/>
            <a:cxnLst/>
            <a:rect r="r" b="b" t="t" l="l"/>
            <a:pathLst>
              <a:path h="4399091" w="4399091">
                <a:moveTo>
                  <a:pt x="0" y="0"/>
                </a:moveTo>
                <a:lnTo>
                  <a:pt x="4399091" y="0"/>
                </a:lnTo>
                <a:lnTo>
                  <a:pt x="4399091" y="4399091"/>
                </a:lnTo>
                <a:lnTo>
                  <a:pt x="0" y="43990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10800000">
            <a:off x="14925042" y="7274866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3574702" y="-2059804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6"/>
                </a:lnTo>
                <a:lnTo>
                  <a:pt x="0" y="47109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717842" y="-1284153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5"/>
                </a:lnTo>
                <a:lnTo>
                  <a:pt x="0" y="47109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F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1942" y="286105"/>
            <a:ext cx="141660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test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1060771" y="-166850"/>
            <a:ext cx="11293926" cy="14529294"/>
            <a:chOff x="0" y="0"/>
            <a:chExt cx="2974532" cy="38266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74532" cy="3826645"/>
            </a:xfrm>
            <a:custGeom>
              <a:avLst/>
              <a:gdLst/>
              <a:ahLst/>
              <a:cxnLst/>
              <a:rect r="r" b="b" t="t" l="l"/>
              <a:pathLst>
                <a:path h="3826645" w="2974532">
                  <a:moveTo>
                    <a:pt x="0" y="0"/>
                  </a:moveTo>
                  <a:lnTo>
                    <a:pt x="2974532" y="0"/>
                  </a:lnTo>
                  <a:lnTo>
                    <a:pt x="2974532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974532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49875" y="-1348280"/>
            <a:ext cx="12203421" cy="14529294"/>
            <a:chOff x="0" y="0"/>
            <a:chExt cx="3214070" cy="38266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14070" cy="3826645"/>
            </a:xfrm>
            <a:custGeom>
              <a:avLst/>
              <a:gdLst/>
              <a:ahLst/>
              <a:cxnLst/>
              <a:rect r="r" b="b" t="t" l="l"/>
              <a:pathLst>
                <a:path h="3826645" w="3214070">
                  <a:moveTo>
                    <a:pt x="0" y="0"/>
                  </a:moveTo>
                  <a:lnTo>
                    <a:pt x="3214070" y="0"/>
                  </a:lnTo>
                  <a:lnTo>
                    <a:pt x="3214070" y="3826645"/>
                  </a:lnTo>
                  <a:lnTo>
                    <a:pt x="0" y="3826645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14070" cy="386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237364" y="-2994861"/>
            <a:ext cx="20480099" cy="3086100"/>
            <a:chOff x="0" y="0"/>
            <a:chExt cx="5393935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93935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935">
                  <a:moveTo>
                    <a:pt x="0" y="0"/>
                  </a:moveTo>
                  <a:lnTo>
                    <a:pt x="5393935" y="0"/>
                  </a:lnTo>
                  <a:lnTo>
                    <a:pt x="53939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1602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3939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3204086" y="10190884"/>
            <a:ext cx="23285674" cy="3086100"/>
            <a:chOff x="0" y="0"/>
            <a:chExt cx="613285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132852" cy="812800"/>
            </a:xfrm>
            <a:custGeom>
              <a:avLst/>
              <a:gdLst/>
              <a:ahLst/>
              <a:cxnLst/>
              <a:rect r="r" b="b" t="t" l="l"/>
              <a:pathLst>
                <a:path h="812800" w="6132852">
                  <a:moveTo>
                    <a:pt x="0" y="0"/>
                  </a:moveTo>
                  <a:lnTo>
                    <a:pt x="6132852" y="0"/>
                  </a:lnTo>
                  <a:lnTo>
                    <a:pt x="61328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04C0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13285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717842" y="-1284153"/>
            <a:ext cx="4710905" cy="4710905"/>
          </a:xfrm>
          <a:custGeom>
            <a:avLst/>
            <a:gdLst/>
            <a:ahLst/>
            <a:cxnLst/>
            <a:rect r="r" b="b" t="t" l="l"/>
            <a:pathLst>
              <a:path h="4710905" w="4710905">
                <a:moveTo>
                  <a:pt x="0" y="0"/>
                </a:moveTo>
                <a:lnTo>
                  <a:pt x="4710905" y="0"/>
                </a:lnTo>
                <a:lnTo>
                  <a:pt x="4710905" y="4710905"/>
                </a:lnTo>
                <a:lnTo>
                  <a:pt x="0" y="4710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707034">
            <a:off x="8974150" y="1063571"/>
            <a:ext cx="8204711" cy="9376813"/>
            <a:chOff x="0" y="0"/>
            <a:chExt cx="7112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11200" cy="812800"/>
            </a:xfrm>
            <a:custGeom>
              <a:avLst/>
              <a:gdLst/>
              <a:ahLst/>
              <a:cxnLst/>
              <a:rect r="r" b="b" t="t" l="l"/>
              <a:pathLst>
                <a:path h="812800" w="711200">
                  <a:moveTo>
                    <a:pt x="355600" y="0"/>
                  </a:moveTo>
                  <a:lnTo>
                    <a:pt x="499725" y="159329"/>
                  </a:lnTo>
                  <a:lnTo>
                    <a:pt x="711200" y="203200"/>
                  </a:lnTo>
                  <a:lnTo>
                    <a:pt x="643849" y="406400"/>
                  </a:lnTo>
                  <a:lnTo>
                    <a:pt x="711200" y="609600"/>
                  </a:lnTo>
                  <a:lnTo>
                    <a:pt x="499725" y="653471"/>
                  </a:lnTo>
                  <a:lnTo>
                    <a:pt x="355600" y="812800"/>
                  </a:lnTo>
                  <a:lnTo>
                    <a:pt x="211475" y="653471"/>
                  </a:lnTo>
                  <a:lnTo>
                    <a:pt x="0" y="609600"/>
                  </a:lnTo>
                  <a:lnTo>
                    <a:pt x="67351" y="406400"/>
                  </a:lnTo>
                  <a:lnTo>
                    <a:pt x="0" y="203200"/>
                  </a:lnTo>
                  <a:lnTo>
                    <a:pt x="211475" y="159329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EFA638">
                <a:alpha val="6862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88900" y="127000"/>
              <a:ext cx="5334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5400000">
            <a:off x="14925042" y="-1079359"/>
            <a:ext cx="3912026" cy="3912026"/>
          </a:xfrm>
          <a:custGeom>
            <a:avLst/>
            <a:gdLst/>
            <a:ahLst/>
            <a:cxnLst/>
            <a:rect r="r" b="b" t="t" l="l"/>
            <a:pathLst>
              <a:path h="3912026" w="3912026">
                <a:moveTo>
                  <a:pt x="0" y="0"/>
                </a:moveTo>
                <a:lnTo>
                  <a:pt x="3912026" y="0"/>
                </a:lnTo>
                <a:lnTo>
                  <a:pt x="3912026" y="3912027"/>
                </a:lnTo>
                <a:lnTo>
                  <a:pt x="0" y="3912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-717842" y="7054894"/>
            <a:ext cx="4399091" cy="4399091"/>
          </a:xfrm>
          <a:custGeom>
            <a:avLst/>
            <a:gdLst/>
            <a:ahLst/>
            <a:cxnLst/>
            <a:rect r="r" b="b" t="t" l="l"/>
            <a:pathLst>
              <a:path h="4399091" w="4399091">
                <a:moveTo>
                  <a:pt x="0" y="0"/>
                </a:moveTo>
                <a:lnTo>
                  <a:pt x="4399091" y="0"/>
                </a:lnTo>
                <a:lnTo>
                  <a:pt x="4399091" y="4399091"/>
                </a:lnTo>
                <a:lnTo>
                  <a:pt x="0" y="4399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0800000">
            <a:off x="14925042" y="7274866"/>
            <a:ext cx="3966868" cy="3966868"/>
          </a:xfrm>
          <a:custGeom>
            <a:avLst/>
            <a:gdLst/>
            <a:ahLst/>
            <a:cxnLst/>
            <a:rect r="r" b="b" t="t" l="l"/>
            <a:pathLst>
              <a:path h="3966868" w="3966868">
                <a:moveTo>
                  <a:pt x="0" y="0"/>
                </a:moveTo>
                <a:lnTo>
                  <a:pt x="3966868" y="0"/>
                </a:lnTo>
                <a:lnTo>
                  <a:pt x="3966868" y="3966868"/>
                </a:lnTo>
                <a:lnTo>
                  <a:pt x="0" y="396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-2257188">
            <a:off x="2585219" y="8459323"/>
            <a:ext cx="4548980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PROBLEMS</a:t>
            </a:r>
          </a:p>
        </p:txBody>
      </p:sp>
      <p:sp>
        <p:nvSpPr>
          <p:cNvPr name="TextBox 23" id="23"/>
          <p:cNvSpPr txBox="true"/>
          <p:nvPr/>
        </p:nvSpPr>
        <p:spPr>
          <a:xfrm rot="-2201815">
            <a:off x="10694663" y="825725"/>
            <a:ext cx="4548980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-4434562">
            <a:off x="2165001" y="7221117"/>
            <a:ext cx="1818485" cy="1957274"/>
          </a:xfrm>
          <a:custGeom>
            <a:avLst/>
            <a:gdLst/>
            <a:ahLst/>
            <a:cxnLst/>
            <a:rect r="r" b="b" t="t" l="l"/>
            <a:pathLst>
              <a:path h="1957274" w="1818485">
                <a:moveTo>
                  <a:pt x="0" y="0"/>
                </a:moveTo>
                <a:lnTo>
                  <a:pt x="1818486" y="0"/>
                </a:lnTo>
                <a:lnTo>
                  <a:pt x="1818486" y="1957273"/>
                </a:lnTo>
                <a:lnTo>
                  <a:pt x="0" y="1957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7214938">
            <a:off x="14226869" y="1170736"/>
            <a:ext cx="1783773" cy="1919913"/>
          </a:xfrm>
          <a:custGeom>
            <a:avLst/>
            <a:gdLst/>
            <a:ahLst/>
            <a:cxnLst/>
            <a:rect r="r" b="b" t="t" l="l"/>
            <a:pathLst>
              <a:path h="1919913" w="1783773">
                <a:moveTo>
                  <a:pt x="0" y="0"/>
                </a:moveTo>
                <a:lnTo>
                  <a:pt x="1783773" y="0"/>
                </a:lnTo>
                <a:lnTo>
                  <a:pt x="1783773" y="1919912"/>
                </a:lnTo>
                <a:lnTo>
                  <a:pt x="0" y="1919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881942" y="2656946"/>
            <a:ext cx="5566826" cy="429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If we monitor screen continuously then it consumes more power</a:t>
            </a:r>
          </a:p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HRV and EDA signals exhibit high inter-person variability</a:t>
            </a:r>
          </a:p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Cost of the device its around 3k</a:t>
            </a:r>
          </a:p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HRV and EDA sensors are highly temperature variant, Humid classrooms causes false alarms.</a:t>
            </a:r>
          </a:p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Debouncing in manual push button</a:t>
            </a:r>
          </a:p>
          <a:p>
            <a:pPr algn="l">
              <a:lnSpc>
                <a:spcPts val="3079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707034">
            <a:off x="1175423" y="516561"/>
            <a:ext cx="7590172" cy="8695120"/>
            <a:chOff x="0" y="0"/>
            <a:chExt cx="709512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09512" cy="812800"/>
            </a:xfrm>
            <a:custGeom>
              <a:avLst/>
              <a:gdLst/>
              <a:ahLst/>
              <a:cxnLst/>
              <a:rect r="r" b="b" t="t" l="l"/>
              <a:pathLst>
                <a:path h="812800" w="709512">
                  <a:moveTo>
                    <a:pt x="354756" y="0"/>
                  </a:moveTo>
                  <a:lnTo>
                    <a:pt x="498539" y="159329"/>
                  </a:lnTo>
                  <a:lnTo>
                    <a:pt x="709512" y="203200"/>
                  </a:lnTo>
                  <a:lnTo>
                    <a:pt x="642321" y="406400"/>
                  </a:lnTo>
                  <a:lnTo>
                    <a:pt x="709512" y="609600"/>
                  </a:lnTo>
                  <a:lnTo>
                    <a:pt x="498539" y="653471"/>
                  </a:lnTo>
                  <a:lnTo>
                    <a:pt x="354756" y="812800"/>
                  </a:lnTo>
                  <a:lnTo>
                    <a:pt x="210973" y="653471"/>
                  </a:lnTo>
                  <a:lnTo>
                    <a:pt x="0" y="609600"/>
                  </a:lnTo>
                  <a:lnTo>
                    <a:pt x="67191" y="406400"/>
                  </a:lnTo>
                  <a:lnTo>
                    <a:pt x="0" y="203200"/>
                  </a:lnTo>
                  <a:lnTo>
                    <a:pt x="210973" y="159329"/>
                  </a:lnTo>
                  <a:lnTo>
                    <a:pt x="354756" y="0"/>
                  </a:lnTo>
                  <a:close/>
                </a:path>
              </a:pathLst>
            </a:custGeom>
            <a:solidFill>
              <a:srgbClr val="FB0000">
                <a:alpha val="36863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88689" y="127000"/>
              <a:ext cx="532134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573477" y="2656946"/>
            <a:ext cx="6876732" cy="564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AutoNum type="arabicPeriod" startAt="1"/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We first filter apps using user stats and </a:t>
            </a: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then monitor screen incase of apps which </a:t>
            </a: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</a:t>
            </a: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serve dual purposes</a:t>
            </a: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2. </a:t>
            </a: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 collect baseline data from each individual at</a:t>
            </a: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the start and use this personalized data and</a:t>
            </a: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continuous data collected to train our tiny ML </a:t>
            </a: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3.</a:t>
            </a: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Instead of making use of all separate   </a:t>
            </a: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components like GSR and HRV sensors separately</a:t>
            </a: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if we have all of them in same chip we could  </a:t>
            </a: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reduce cost of packaging and area too</a:t>
            </a:r>
          </a:p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4.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 introduce a temperature compensation</a:t>
            </a:r>
          </a:p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sensor (150rs) it takes temperature as input and </a:t>
            </a:r>
          </a:p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 give it to ML models to analyze for patterns</a:t>
            </a:r>
          </a:p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5. </a:t>
            </a: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Implementing simple schmitt trigger circuit to </a:t>
            </a:r>
          </a:p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set a certain range of thresholds</a:t>
            </a:r>
          </a:p>
          <a:p>
            <a:pPr algn="l">
              <a:lnSpc>
                <a:spcPts val="2799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5909148" y="4414580"/>
            <a:ext cx="976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DAGpgSCPiC4</dc:identifier>
  <dcterms:modified xsi:type="dcterms:W3CDTF">2011-08-01T06:04:30Z</dcterms:modified>
  <cp:revision>1</cp:revision>
  <dc:title>TI_WISH_PROJECT </dc:title>
</cp:coreProperties>
</file>