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3/7/2025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TRAFFIC LIGHT USING IC741</a:t>
            </a:r>
            <a:endParaRPr lang="en-US" dirty="0"/>
          </a:p>
        </p:txBody>
      </p:sp>
      <p:sp>
        <p:nvSpPr>
          <p:cNvPr id="3" name="Subtitle 2"/>
          <p:cNvSpPr>
            <a:spLocks noGrp="1"/>
          </p:cNvSpPr>
          <p:nvPr>
            <p:ph type="subTitle" idx="1"/>
          </p:nvPr>
        </p:nvSpPr>
        <p:spPr/>
        <p:txBody>
          <a:bodyPr/>
          <a:lstStyle/>
          <a:p>
            <a:r>
              <a:rPr lang="en-US" dirty="0" smtClean="0"/>
              <a:t>AUTOMATIC STREET LIGHT BY SHRUTI BAYA</a:t>
            </a:r>
          </a:p>
          <a:p>
            <a:r>
              <a:rPr lang="en-US" dirty="0" smtClean="0"/>
              <a:t>ECE-2</a:t>
            </a:r>
            <a:r>
              <a:rPr lang="en-US" baseline="30000" dirty="0" smtClean="0"/>
              <a:t>ND</a:t>
            </a:r>
            <a:r>
              <a:rPr lang="en-US" dirty="0" smtClean="0"/>
              <a:t> YEAR MNIT JAIPUR</a:t>
            </a:r>
            <a:endParaRPr lang="en-US" dirty="0"/>
          </a:p>
        </p:txBody>
      </p:sp>
    </p:spTree>
    <p:extLst>
      <p:ext uri="{BB962C8B-B14F-4D97-AF65-F5344CB8AC3E}">
        <p14:creationId xmlns:p14="http://schemas.microsoft.com/office/powerpoint/2010/main" val="94230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t>
            </a:r>
            <a:r>
              <a:rPr lang="en-US" dirty="0" smtClean="0"/>
              <a:t>Required</a:t>
            </a:r>
            <a:endParaRPr lang="en-US" dirty="0"/>
          </a:p>
        </p:txBody>
      </p:sp>
      <p:sp>
        <p:nvSpPr>
          <p:cNvPr id="3" name="Content Placeholder 2"/>
          <p:cNvSpPr>
            <a:spLocks noGrp="1"/>
          </p:cNvSpPr>
          <p:nvPr>
            <p:ph idx="1"/>
          </p:nvPr>
        </p:nvSpPr>
        <p:spPr/>
        <p:txBody>
          <a:bodyPr/>
          <a:lstStyle/>
          <a:p>
            <a:r>
              <a:rPr lang="en-US" dirty="0"/>
              <a:t>Operational Amplifier IC 741</a:t>
            </a:r>
          </a:p>
          <a:p>
            <a:r>
              <a:rPr lang="en-US" dirty="0"/>
              <a:t>12V SPDT Relay</a:t>
            </a:r>
          </a:p>
          <a:p>
            <a:r>
              <a:rPr lang="en-US" dirty="0"/>
              <a:t>LDR</a:t>
            </a:r>
          </a:p>
          <a:p>
            <a:r>
              <a:rPr lang="en-US" dirty="0"/>
              <a:t>Transistor BC547 NPN</a:t>
            </a:r>
          </a:p>
          <a:p>
            <a:r>
              <a:rPr lang="en-US" dirty="0"/>
              <a:t>Diode 1N4001</a:t>
            </a:r>
          </a:p>
          <a:p>
            <a:r>
              <a:rPr lang="en-US" dirty="0"/>
              <a:t>Variable Resistor 10K</a:t>
            </a:r>
            <a:r>
              <a:rPr lang="el-GR" dirty="0"/>
              <a:t>Ω</a:t>
            </a:r>
          </a:p>
          <a:p>
            <a:r>
              <a:rPr lang="en-US" dirty="0"/>
              <a:t>Resistor (R3, R6) 1K</a:t>
            </a:r>
            <a:r>
              <a:rPr lang="el-GR" dirty="0"/>
              <a:t>Ω = 2</a:t>
            </a:r>
          </a:p>
          <a:p>
            <a:r>
              <a:rPr lang="en-US" dirty="0"/>
              <a:t>Resistor 100K</a:t>
            </a:r>
            <a:r>
              <a:rPr lang="el-GR" dirty="0"/>
              <a:t>Ω = 2</a:t>
            </a:r>
          </a:p>
          <a:p>
            <a:r>
              <a:rPr lang="en-US" dirty="0"/>
              <a:t>Resistor 470</a:t>
            </a:r>
            <a:r>
              <a:rPr lang="el-GR" dirty="0"/>
              <a:t>Ω</a:t>
            </a:r>
          </a:p>
          <a:p>
            <a:endParaRPr lang="en-US" dirty="0"/>
          </a:p>
        </p:txBody>
      </p:sp>
    </p:spTree>
    <p:extLst>
      <p:ext uri="{BB962C8B-B14F-4D97-AF65-F5344CB8AC3E}">
        <p14:creationId xmlns:p14="http://schemas.microsoft.com/office/powerpoint/2010/main" val="2759600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a:t>
            </a:r>
            <a:endParaRPr lang="en-US" dirty="0"/>
          </a:p>
        </p:txBody>
      </p:sp>
      <p:pic>
        <p:nvPicPr>
          <p:cNvPr id="4" name="Content Placeholder 3"/>
          <p:cNvPicPr>
            <a:picLocks noGrp="1" noChangeAspect="1"/>
          </p:cNvPicPr>
          <p:nvPr>
            <p:ph idx="1"/>
          </p:nvPr>
        </p:nvPicPr>
        <p:blipFill>
          <a:blip r:embed="rId2"/>
          <a:stretch>
            <a:fillRect/>
          </a:stretch>
        </p:blipFill>
        <p:spPr>
          <a:xfrm>
            <a:off x="2592925" y="1905000"/>
            <a:ext cx="6207763" cy="3778250"/>
          </a:xfrm>
          <a:prstGeom prst="rect">
            <a:avLst/>
          </a:prstGeom>
        </p:spPr>
      </p:pic>
    </p:spTree>
    <p:extLst>
      <p:ext uri="{BB962C8B-B14F-4D97-AF65-F5344CB8AC3E}">
        <p14:creationId xmlns:p14="http://schemas.microsoft.com/office/powerpoint/2010/main" val="2790851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DIAGRAM OF IC 741</a:t>
            </a:r>
            <a:endParaRPr lang="en-US" dirty="0"/>
          </a:p>
        </p:txBody>
      </p:sp>
      <p:pic>
        <p:nvPicPr>
          <p:cNvPr id="4" name="Content Placeholder 3"/>
          <p:cNvPicPr>
            <a:picLocks noGrp="1" noChangeAspect="1"/>
          </p:cNvPicPr>
          <p:nvPr>
            <p:ph idx="1"/>
          </p:nvPr>
        </p:nvPicPr>
        <p:blipFill>
          <a:blip r:embed="rId2"/>
          <a:stretch>
            <a:fillRect/>
          </a:stretch>
        </p:blipFill>
        <p:spPr>
          <a:xfrm>
            <a:off x="3077939" y="1745852"/>
            <a:ext cx="4515480" cy="3743847"/>
          </a:xfrm>
          <a:prstGeom prst="rect">
            <a:avLst/>
          </a:prstGeom>
        </p:spPr>
      </p:pic>
    </p:spTree>
    <p:extLst>
      <p:ext uri="{BB962C8B-B14F-4D97-AF65-F5344CB8AC3E}">
        <p14:creationId xmlns:p14="http://schemas.microsoft.com/office/powerpoint/2010/main" val="923302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&amp; </a:t>
            </a:r>
            <a:r>
              <a:rPr lang="en-US" dirty="0" smtClean="0"/>
              <a:t>Working</a:t>
            </a:r>
            <a:endParaRPr lang="en-US" dirty="0"/>
          </a:p>
        </p:txBody>
      </p:sp>
      <p:sp>
        <p:nvSpPr>
          <p:cNvPr id="3" name="Content Placeholder 2"/>
          <p:cNvSpPr>
            <a:spLocks noGrp="1"/>
          </p:cNvSpPr>
          <p:nvPr>
            <p:ph idx="1"/>
          </p:nvPr>
        </p:nvSpPr>
        <p:spPr/>
        <p:txBody>
          <a:bodyPr/>
          <a:lstStyle/>
          <a:p>
            <a:r>
              <a:rPr lang="en-US" dirty="0"/>
              <a:t>Purpose of this Automatic Street Light circuit is to turn ON light bulb during night time and turn OFF during day time. Hence we used LDR as a light/dark sensing device (Place the sensor above or behind light source, that is LDR should sense natural light only).</a:t>
            </a:r>
          </a:p>
          <a:p>
            <a:r>
              <a:rPr lang="en-US" dirty="0"/>
              <a:t>Output terminal from operational amplifier is connected with base terminal of transistor BC547, 12 volt SPDT Relay coil is connected between +12V and transistor Q1 Collector terminal. Variable Resistor RV1 gives the Sensitivity level to Non Inverting input of IC 741. Feedback Resistor connected between Output pin and Inverting Pin.</a:t>
            </a:r>
          </a:p>
          <a:p>
            <a:pPr marL="0" indent="0">
              <a:buNone/>
            </a:pPr>
            <a:endParaRPr lang="en-US" dirty="0"/>
          </a:p>
        </p:txBody>
      </p:sp>
    </p:spTree>
    <p:extLst>
      <p:ext uri="{BB962C8B-B14F-4D97-AF65-F5344CB8AC3E}">
        <p14:creationId xmlns:p14="http://schemas.microsoft.com/office/powerpoint/2010/main" val="3442688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040572" y="1532709"/>
            <a:ext cx="8915400" cy="3777622"/>
          </a:xfrm>
        </p:spPr>
        <p:txBody>
          <a:bodyPr/>
          <a:lstStyle/>
          <a:p>
            <a:r>
              <a:rPr lang="en-US" dirty="0"/>
              <a:t>When there is natural light then the LDR Resistance level goes down so that voltage and current flow through R1 easily goes to the ground or negative. Hence the inverting input receives low range voltage and current due to that Output voltage decrease and turns OFF the transistor. So the Relay coil gets disconnected from bias and turns OFF the light source connected with the common and N/O pins.</a:t>
            </a:r>
          </a:p>
          <a:p>
            <a:r>
              <a:rPr lang="en-US" dirty="0"/>
              <a:t>LDR Resistance level increase due to darkness after sunset. Hence the maximum voltage and current flow through R1 Reaches inverting input of Op-Amp, So the output voltage also gets increase and turns ON the transistor Q1 by the way Relay coil gets bias and turns ON the light Source connected with the common and N/O pins.</a:t>
            </a:r>
          </a:p>
          <a:p>
            <a:endParaRPr lang="en-US" dirty="0"/>
          </a:p>
        </p:txBody>
      </p:sp>
    </p:spTree>
    <p:extLst>
      <p:ext uri="{BB962C8B-B14F-4D97-AF65-F5344CB8AC3E}">
        <p14:creationId xmlns:p14="http://schemas.microsoft.com/office/powerpoint/2010/main" val="246902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TotalTime>
  <Words>298</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TRAFFIC LIGHT USING IC741</vt:lpstr>
      <vt:lpstr>Components Required</vt:lpstr>
      <vt:lpstr>CIRCUIT DIAGRAM</vt:lpstr>
      <vt:lpstr>PIN DIAGRAM OF IC 741</vt:lpstr>
      <vt:lpstr>Construction &amp; Working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LIGHT USING IC741</dc:title>
  <dc:creator>MY PC</dc:creator>
  <cp:lastModifiedBy>MY PC</cp:lastModifiedBy>
  <cp:revision>2</cp:revision>
  <dcterms:created xsi:type="dcterms:W3CDTF">2025-03-07T17:01:55Z</dcterms:created>
  <dcterms:modified xsi:type="dcterms:W3CDTF">2025-03-07T17:13:41Z</dcterms:modified>
</cp:coreProperties>
</file>