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EBF0-FD6A-47F8-9E5E-8AA001566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4709-47B2-4F9F-AFA4-FBD60DC8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DD07-CE63-4021-BB74-DCAC2395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204E4-462D-4670-A52D-ACADB74E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73BD-8C27-4C3B-87F0-22FEF674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9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C4CE-D96A-4B77-B32B-FCF8CA2E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25FC5-F7E8-4FDD-8E4C-1311EC7A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9DD1-38B7-48B5-B4B1-F6774BFC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CC4A7-821A-480B-B8B8-E7F94E41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834-530E-4C2F-BBC8-A5F2AA7E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BAC3D-CEAF-4768-BD93-7D30C3F49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6C289-7150-43D9-9004-DBFFE40FF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974F-93F6-4879-8868-E3A1C035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A08F-3926-4D43-BF77-6B5677B2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B541-4195-4DF6-8F50-13760E9B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4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85A8-43E1-4802-8CE2-B81D0A5F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C6F2-C3A1-4B26-9432-40E097A1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D731-FE50-4DC6-905F-41E0F05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DDB3-33D8-4C76-B4E3-F744DCCA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62B7-95FC-40C0-9DDD-02903988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6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5F64-E617-4D05-A9D5-5793476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F6A4F-321D-43EB-8521-4A2CB79D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26E6-5769-4811-B91E-16352A63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281C-E446-4114-8073-431288CD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97AA-48C5-4D56-AE59-AE0A431B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13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A1AE-2FAE-4ACA-B8D1-CE4E113F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E1D8-884E-41E4-AB21-DA54E9FD0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33A30-13C9-43DC-900D-074EBC5A2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6884D-1466-4E8E-88AA-2299DE29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1C869-8CD4-4807-8CCB-547EFC57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39F1E-7F1D-47F1-8861-582B2837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79C8-2503-4A6A-90DB-450D9544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C0217-0ADD-44E8-B47E-4BBAC155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0892F-CCC2-41CB-B7EB-FD005DFF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A3136-2C88-4A77-9A32-BEE582E2B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A08D0-91FA-4828-9E22-16CED22B0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13D7A-4085-4768-8A13-5A294459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C261D-BF64-4387-AFA0-FD682AFA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19348-02C7-449E-AF33-7BED9A57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6C5B-1F27-43A9-AFB4-92404F25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245F4-4A62-4765-A08B-43E51310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5BE08-C5BD-4A04-9209-2D1E2A4F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38998-4D0D-4196-97DE-7D806DD0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9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C2108-CB32-49D5-B068-760325A6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7C342-74B3-4BD8-9FED-8E7F5EB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9390-CAB3-4F7B-AC51-94097F24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9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0C00-AB8A-447C-A551-C69F31CD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FD8F-2D62-4474-B15C-DCD96E28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5F12F-ED75-4904-8B9F-18959979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21FE-15AC-4DE3-B9BC-89B15DD6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0324-7168-4E51-A4E4-AB6F31AC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1893-E047-4142-B090-F71956C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9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CBC3-8C3E-480F-8447-7E56BE0A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14542-B00C-4DB8-91E5-F3BF0F9A5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18C8A-EFFC-4286-9B5A-025A72149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16C91-BD89-49E0-9EF5-6BEEA4D9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3051-FF40-482F-A53C-94814AB7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3D77A-A984-47DE-AAF8-3E7A842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DAFAC-1E8A-4A3C-BB4E-18E1ACF2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CA95E-0896-40EA-824C-D7BC1F81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69BF-0B33-4EA5-8A94-32CAB0B79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4312-74F3-46EF-BC67-66E59EBFA8C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90FE-B3EA-4231-AAC9-E27FADC20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8108-923C-4B9E-8B93-9385124E8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20FE-31C8-4DFF-AED0-BEB13EC30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15F1071-3015-47B7-9B97-C2FADB4A080F}"/>
              </a:ext>
            </a:extLst>
          </p:cNvPr>
          <p:cNvSpPr/>
          <p:nvPr/>
        </p:nvSpPr>
        <p:spPr>
          <a:xfrm>
            <a:off x="4190260" y="1447060"/>
            <a:ext cx="4145872" cy="37286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4D4BE5-5E9F-4F69-B9D0-EEA406794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741" b="53056" l="69375" r="78750">
                        <a14:foregroundMark x1="71458" y1="42870" x2="71458" y2="42870"/>
                        <a14:foregroundMark x1="71458" y1="42870" x2="71458" y2="42870"/>
                        <a14:foregroundMark x1="72656" y1="44537" x2="72656" y2="44537"/>
                        <a14:foregroundMark x1="73854" y1="43889" x2="73854" y2="43889"/>
                        <a14:foregroundMark x1="75052" y1="43889" x2="75052" y2="43889"/>
                        <a14:foregroundMark x1="75625" y1="44630" x2="75625" y2="44630"/>
                        <a14:foregroundMark x1="75521" y1="47222" x2="75521" y2="47222"/>
                        <a14:foregroundMark x1="71615" y1="49815" x2="71615" y2="49815"/>
                        <a14:foregroundMark x1="71615" y1="46944" x2="71615" y2="46944"/>
                        <a14:foregroundMark x1="74688" y1="37685" x2="74688" y2="37685"/>
                        <a14:foregroundMark x1="77552" y1="40648" x2="77552" y2="40648"/>
                        <a14:foregroundMark x1="77188" y1="39815" x2="77188" y2="39815"/>
                        <a14:foregroundMark x1="77344" y1="41944" x2="77344" y2="41944"/>
                        <a14:foregroundMark x1="73438" y1="40093" x2="73438" y2="40093"/>
                        <a14:foregroundMark x1="71875" y1="40278" x2="71875" y2="40278"/>
                        <a14:foregroundMark x1="71250" y1="40556" x2="71250" y2="40556"/>
                        <a14:foregroundMark x1="70573" y1="41204" x2="70573" y2="41204"/>
                        <a14:foregroundMark x1="74115" y1="46111" x2="74115" y2="46111"/>
                        <a14:foregroundMark x1="77604" y1="48148" x2="77604" y2="48148"/>
                        <a14:foregroundMark x1="76302" y1="50648" x2="76302" y2="50648"/>
                      </a14:backgroundRemoval>
                    </a14:imgEffect>
                  </a14:imgLayer>
                </a14:imgProps>
              </a:ext>
            </a:extLst>
          </a:blip>
          <a:srcRect l="69321" t="35469" r="20922" b="46537"/>
          <a:stretch/>
        </p:blipFill>
        <p:spPr>
          <a:xfrm>
            <a:off x="5616605" y="1912575"/>
            <a:ext cx="1189607" cy="1233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88AF25-34EC-4A90-9C69-3BB074D8B68C}"/>
              </a:ext>
            </a:extLst>
          </p:cNvPr>
          <p:cNvSpPr txBox="1"/>
          <p:nvPr/>
        </p:nvSpPr>
        <p:spPr>
          <a:xfrm>
            <a:off x="4403324" y="3098307"/>
            <a:ext cx="6065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COMMENCEZ</a:t>
            </a:r>
            <a:endParaRPr lang="en-IN" sz="44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04A25-3443-4B25-9658-0128A229325C}"/>
              </a:ext>
            </a:extLst>
          </p:cNvPr>
          <p:cNvSpPr txBox="1"/>
          <p:nvPr/>
        </p:nvSpPr>
        <p:spPr>
          <a:xfrm>
            <a:off x="4900474" y="3711430"/>
            <a:ext cx="57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te" panose="03060902040502070203" pitchFamily="66" charset="0"/>
              </a:rPr>
              <a:t>Finance your ideas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8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Forte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sonakshimahajan2909@gmail.com</dc:creator>
  <cp:lastModifiedBy>sonakshimahajan2909@gmail.com</cp:lastModifiedBy>
  <cp:revision>4</cp:revision>
  <dcterms:created xsi:type="dcterms:W3CDTF">2021-03-15T14:32:05Z</dcterms:created>
  <dcterms:modified xsi:type="dcterms:W3CDTF">2021-03-15T15:09:50Z</dcterms:modified>
</cp:coreProperties>
</file>