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7" r:id="rId4"/>
    <p:sldId id="307" r:id="rId5"/>
    <p:sldId id="294" r:id="rId6"/>
    <p:sldId id="304" r:id="rId7"/>
    <p:sldId id="305" r:id="rId8"/>
    <p:sldId id="295" r:id="rId9"/>
    <p:sldId id="262" r:id="rId10"/>
    <p:sldId id="297" r:id="rId11"/>
    <p:sldId id="308" r:id="rId12"/>
    <p:sldId id="282" r:id="rId13"/>
    <p:sldId id="283" r:id="rId14"/>
    <p:sldId id="274" r:id="rId15"/>
    <p:sldId id="267" r:id="rId16"/>
    <p:sldId id="268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96291"/>
  </p:normalViewPr>
  <p:slideViewPr>
    <p:cSldViewPr snapToGrid="0" snapToObjects="1">
      <p:cViewPr varScale="1">
        <p:scale>
          <a:sx n="75" d="100"/>
          <a:sy n="75" d="100"/>
        </p:scale>
        <p:origin x="600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E01E0-767C-43C0-9430-85173E7D1AF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A7479B-EB1B-46BE-B20E-7DE65B37FA99}">
      <dgm:prSet phldrT="[Text]" custT="1"/>
      <dgm:spPr/>
      <dgm:t>
        <a:bodyPr/>
        <a:lstStyle/>
        <a:p>
          <a:r>
            <a: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Addressing</a:t>
          </a:r>
          <a:endParaRPr lang="en-IN" sz="2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0D33C-4A9F-4A0D-8C56-0BCF4559C859}" type="parTrans" cxnId="{9DBCC13C-376F-4934-BC89-74F5630561B6}">
      <dgm:prSet/>
      <dgm:spPr/>
      <dgm:t>
        <a:bodyPr/>
        <a:lstStyle/>
        <a:p>
          <a:endParaRPr lang="en-IN" sz="26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AAE48B-D839-4549-9BA0-B23D8E730C37}" type="sibTrans" cxnId="{9DBCC13C-376F-4934-BC89-74F5630561B6}">
      <dgm:prSet/>
      <dgm:spPr/>
      <dgm:t>
        <a:bodyPr/>
        <a:lstStyle/>
        <a:p>
          <a:endParaRPr lang="en-IN" sz="26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09814C-211D-4B94-8E0C-F1B7B56B69C0}">
      <dgm:prSet phldrT="[Text]" custT="1"/>
      <dgm:spPr/>
      <dgm:t>
        <a:bodyPr/>
        <a:lstStyle/>
        <a:p>
          <a:r>
            <a: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IP Address</a:t>
          </a:r>
          <a:endParaRPr lang="en-IN" sz="2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FC9388-10CF-42D0-8C40-D6473074643D}" type="parTrans" cxnId="{4BCDCE95-C89D-44A0-A9B3-DD55D30D45A8}">
      <dgm:prSet custT="1"/>
      <dgm:spPr/>
      <dgm:t>
        <a:bodyPr/>
        <a:lstStyle/>
        <a:p>
          <a:endParaRPr lang="en-IN" sz="26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5545DA-BDF9-4696-A3AD-FC9378A16D51}" type="sibTrans" cxnId="{4BCDCE95-C89D-44A0-A9B3-DD55D30D45A8}">
      <dgm:prSet/>
      <dgm:spPr/>
      <dgm:t>
        <a:bodyPr/>
        <a:lstStyle/>
        <a:p>
          <a:endParaRPr lang="en-IN" sz="26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26306-6EF6-4F72-95EB-9807266F46FB}">
      <dgm:prSet phldrT="[Text]" custT="1"/>
      <dgm:spPr/>
      <dgm:t>
        <a:bodyPr/>
        <a:lstStyle/>
        <a:p>
          <a:r>
            <a: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 or Physical Address</a:t>
          </a:r>
          <a:endParaRPr lang="en-IN" sz="2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57B5D-7A2A-4BC0-834A-8B8F4F018D27}" type="parTrans" cxnId="{580BC963-206F-4911-87AF-B1B3CA7BA2F1}">
      <dgm:prSet custT="1"/>
      <dgm:spPr/>
      <dgm:t>
        <a:bodyPr/>
        <a:lstStyle/>
        <a:p>
          <a:endParaRPr lang="en-IN" sz="26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32460A-C368-4BA0-BCBA-42E31168B11E}" type="sibTrans" cxnId="{580BC963-206F-4911-87AF-B1B3CA7BA2F1}">
      <dgm:prSet/>
      <dgm:spPr/>
      <dgm:t>
        <a:bodyPr/>
        <a:lstStyle/>
        <a:p>
          <a:endParaRPr lang="en-IN" sz="26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CD9EC-6105-440D-A45E-70B59EB83E45}" type="pres">
      <dgm:prSet presAssocID="{2D4E01E0-767C-43C0-9430-85173E7D1AF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326763-04E6-405B-B9FC-79F72EA8EFCC}" type="pres">
      <dgm:prSet presAssocID="{82A7479B-EB1B-46BE-B20E-7DE65B37FA99}" presName="root1" presStyleCnt="0"/>
      <dgm:spPr/>
    </dgm:pt>
    <dgm:pt modelId="{53A16BFC-274B-4048-A474-0C587315B767}" type="pres">
      <dgm:prSet presAssocID="{82A7479B-EB1B-46BE-B20E-7DE65B37FA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560C02-D2E7-4CC4-93F7-8FE30C01626D}" type="pres">
      <dgm:prSet presAssocID="{82A7479B-EB1B-46BE-B20E-7DE65B37FA99}" presName="level2hierChild" presStyleCnt="0"/>
      <dgm:spPr/>
    </dgm:pt>
    <dgm:pt modelId="{E7B25032-65D7-473C-8513-C1C78D371398}" type="pres">
      <dgm:prSet presAssocID="{5DFC9388-10CF-42D0-8C40-D6473074643D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B6907A11-D8A8-41A9-B126-64004F61B4D8}" type="pres">
      <dgm:prSet presAssocID="{5DFC9388-10CF-42D0-8C40-D6473074643D}" presName="connTx" presStyleLbl="parChTrans1D2" presStyleIdx="0" presStyleCnt="2"/>
      <dgm:spPr/>
      <dgm:t>
        <a:bodyPr/>
        <a:lstStyle/>
        <a:p>
          <a:endParaRPr lang="en-IN"/>
        </a:p>
      </dgm:t>
    </dgm:pt>
    <dgm:pt modelId="{C1410B90-B90F-4659-BA40-94BEFDEE9445}" type="pres">
      <dgm:prSet presAssocID="{6E09814C-211D-4B94-8E0C-F1B7B56B69C0}" presName="root2" presStyleCnt="0"/>
      <dgm:spPr/>
    </dgm:pt>
    <dgm:pt modelId="{D7071D93-CEEF-4E3F-B41A-A46B503670EA}" type="pres">
      <dgm:prSet presAssocID="{6E09814C-211D-4B94-8E0C-F1B7B56B69C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BC4111-5371-4B9F-88CB-CF132F00038D}" type="pres">
      <dgm:prSet presAssocID="{6E09814C-211D-4B94-8E0C-F1B7B56B69C0}" presName="level3hierChild" presStyleCnt="0"/>
      <dgm:spPr/>
    </dgm:pt>
    <dgm:pt modelId="{6999BE85-44FA-4B28-8169-032A19A3B092}" type="pres">
      <dgm:prSet presAssocID="{35557B5D-7A2A-4BC0-834A-8B8F4F018D27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FCA072DF-326B-46F9-8977-CE1E4F367897}" type="pres">
      <dgm:prSet presAssocID="{35557B5D-7A2A-4BC0-834A-8B8F4F018D27}" presName="connTx" presStyleLbl="parChTrans1D2" presStyleIdx="1" presStyleCnt="2"/>
      <dgm:spPr/>
      <dgm:t>
        <a:bodyPr/>
        <a:lstStyle/>
        <a:p>
          <a:endParaRPr lang="en-IN"/>
        </a:p>
      </dgm:t>
    </dgm:pt>
    <dgm:pt modelId="{C78870A6-65FA-44F9-B455-00281E60ED4C}" type="pres">
      <dgm:prSet presAssocID="{0ED26306-6EF6-4F72-95EB-9807266F46FB}" presName="root2" presStyleCnt="0"/>
      <dgm:spPr/>
    </dgm:pt>
    <dgm:pt modelId="{08B2CCE1-DAD8-45D3-B091-CE8C6584C8E9}" type="pres">
      <dgm:prSet presAssocID="{0ED26306-6EF6-4F72-95EB-9807266F46F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9F8FC64-2410-4933-9071-31A6C7833F6F}" type="pres">
      <dgm:prSet presAssocID="{0ED26306-6EF6-4F72-95EB-9807266F46FB}" presName="level3hierChild" presStyleCnt="0"/>
      <dgm:spPr/>
    </dgm:pt>
  </dgm:ptLst>
  <dgm:cxnLst>
    <dgm:cxn modelId="{4BCDCE95-C89D-44A0-A9B3-DD55D30D45A8}" srcId="{82A7479B-EB1B-46BE-B20E-7DE65B37FA99}" destId="{6E09814C-211D-4B94-8E0C-F1B7B56B69C0}" srcOrd="0" destOrd="0" parTransId="{5DFC9388-10CF-42D0-8C40-D6473074643D}" sibTransId="{725545DA-BDF9-4696-A3AD-FC9378A16D51}"/>
    <dgm:cxn modelId="{AF0E1389-BA5F-486B-8A4D-7DE46476B1A1}" type="presOf" srcId="{5DFC9388-10CF-42D0-8C40-D6473074643D}" destId="{E7B25032-65D7-473C-8513-C1C78D371398}" srcOrd="0" destOrd="0" presId="urn:microsoft.com/office/officeart/2008/layout/HorizontalMultiLevelHierarchy"/>
    <dgm:cxn modelId="{5D4CD99A-7134-4024-AF1F-D354D0CF58B7}" type="presOf" srcId="{82A7479B-EB1B-46BE-B20E-7DE65B37FA99}" destId="{53A16BFC-274B-4048-A474-0C587315B767}" srcOrd="0" destOrd="0" presId="urn:microsoft.com/office/officeart/2008/layout/HorizontalMultiLevelHierarchy"/>
    <dgm:cxn modelId="{6DF133CA-6916-4F54-A471-BAD0438B4144}" type="presOf" srcId="{5DFC9388-10CF-42D0-8C40-D6473074643D}" destId="{B6907A11-D8A8-41A9-B126-64004F61B4D8}" srcOrd="1" destOrd="0" presId="urn:microsoft.com/office/officeart/2008/layout/HorizontalMultiLevelHierarchy"/>
    <dgm:cxn modelId="{580BC963-206F-4911-87AF-B1B3CA7BA2F1}" srcId="{82A7479B-EB1B-46BE-B20E-7DE65B37FA99}" destId="{0ED26306-6EF6-4F72-95EB-9807266F46FB}" srcOrd="1" destOrd="0" parTransId="{35557B5D-7A2A-4BC0-834A-8B8F4F018D27}" sibTransId="{6632460A-C368-4BA0-BCBA-42E31168B11E}"/>
    <dgm:cxn modelId="{9DBCC13C-376F-4934-BC89-74F5630561B6}" srcId="{2D4E01E0-767C-43C0-9430-85173E7D1AF5}" destId="{82A7479B-EB1B-46BE-B20E-7DE65B37FA99}" srcOrd="0" destOrd="0" parTransId="{79A0D33C-4A9F-4A0D-8C56-0BCF4559C859}" sibTransId="{20AAE48B-D839-4549-9BA0-B23D8E730C37}"/>
    <dgm:cxn modelId="{008EBCE3-E9D6-4E2E-B9F1-0BE57A6A6D2B}" type="presOf" srcId="{2D4E01E0-767C-43C0-9430-85173E7D1AF5}" destId="{23BCD9EC-6105-440D-A45E-70B59EB83E45}" srcOrd="0" destOrd="0" presId="urn:microsoft.com/office/officeart/2008/layout/HorizontalMultiLevelHierarchy"/>
    <dgm:cxn modelId="{D94FB70E-2CA5-4E6F-BF38-1052198ABD1F}" type="presOf" srcId="{35557B5D-7A2A-4BC0-834A-8B8F4F018D27}" destId="{FCA072DF-326B-46F9-8977-CE1E4F367897}" srcOrd="1" destOrd="0" presId="urn:microsoft.com/office/officeart/2008/layout/HorizontalMultiLevelHierarchy"/>
    <dgm:cxn modelId="{CD4F7D14-AEC5-43DF-8FDB-BCAD0CA2DD6C}" type="presOf" srcId="{6E09814C-211D-4B94-8E0C-F1B7B56B69C0}" destId="{D7071D93-CEEF-4E3F-B41A-A46B503670EA}" srcOrd="0" destOrd="0" presId="urn:microsoft.com/office/officeart/2008/layout/HorizontalMultiLevelHierarchy"/>
    <dgm:cxn modelId="{E907D745-B037-4A3F-9A15-18E436667AEE}" type="presOf" srcId="{0ED26306-6EF6-4F72-95EB-9807266F46FB}" destId="{08B2CCE1-DAD8-45D3-B091-CE8C6584C8E9}" srcOrd="0" destOrd="0" presId="urn:microsoft.com/office/officeart/2008/layout/HorizontalMultiLevelHierarchy"/>
    <dgm:cxn modelId="{82F1FAE4-5BD8-44BC-981B-896008133CC0}" type="presOf" srcId="{35557B5D-7A2A-4BC0-834A-8B8F4F018D27}" destId="{6999BE85-44FA-4B28-8169-032A19A3B092}" srcOrd="0" destOrd="0" presId="urn:microsoft.com/office/officeart/2008/layout/HorizontalMultiLevelHierarchy"/>
    <dgm:cxn modelId="{E0AA2EDD-E0C4-4AE4-BE8E-11033491C7D2}" type="presParOf" srcId="{23BCD9EC-6105-440D-A45E-70B59EB83E45}" destId="{4F326763-04E6-405B-B9FC-79F72EA8EFCC}" srcOrd="0" destOrd="0" presId="urn:microsoft.com/office/officeart/2008/layout/HorizontalMultiLevelHierarchy"/>
    <dgm:cxn modelId="{F3500ED6-4D0B-491E-B96D-9CE1BEE9E43A}" type="presParOf" srcId="{4F326763-04E6-405B-B9FC-79F72EA8EFCC}" destId="{53A16BFC-274B-4048-A474-0C587315B767}" srcOrd="0" destOrd="0" presId="urn:microsoft.com/office/officeart/2008/layout/HorizontalMultiLevelHierarchy"/>
    <dgm:cxn modelId="{5A126B10-68C7-4785-9472-327D0C832F32}" type="presParOf" srcId="{4F326763-04E6-405B-B9FC-79F72EA8EFCC}" destId="{24560C02-D2E7-4CC4-93F7-8FE30C01626D}" srcOrd="1" destOrd="0" presId="urn:microsoft.com/office/officeart/2008/layout/HorizontalMultiLevelHierarchy"/>
    <dgm:cxn modelId="{E58CB2C2-3ADD-4841-B7D3-F2CC022A38E0}" type="presParOf" srcId="{24560C02-D2E7-4CC4-93F7-8FE30C01626D}" destId="{E7B25032-65D7-473C-8513-C1C78D371398}" srcOrd="0" destOrd="0" presId="urn:microsoft.com/office/officeart/2008/layout/HorizontalMultiLevelHierarchy"/>
    <dgm:cxn modelId="{588E3836-223D-448C-8302-CA2C5225A451}" type="presParOf" srcId="{E7B25032-65D7-473C-8513-C1C78D371398}" destId="{B6907A11-D8A8-41A9-B126-64004F61B4D8}" srcOrd="0" destOrd="0" presId="urn:microsoft.com/office/officeart/2008/layout/HorizontalMultiLevelHierarchy"/>
    <dgm:cxn modelId="{B09DA161-BE02-4A3F-86AE-791C79881E6F}" type="presParOf" srcId="{24560C02-D2E7-4CC4-93F7-8FE30C01626D}" destId="{C1410B90-B90F-4659-BA40-94BEFDEE9445}" srcOrd="1" destOrd="0" presId="urn:microsoft.com/office/officeart/2008/layout/HorizontalMultiLevelHierarchy"/>
    <dgm:cxn modelId="{4D1A2837-6F16-4804-B463-8D01A0F4D201}" type="presParOf" srcId="{C1410B90-B90F-4659-BA40-94BEFDEE9445}" destId="{D7071D93-CEEF-4E3F-B41A-A46B503670EA}" srcOrd="0" destOrd="0" presId="urn:microsoft.com/office/officeart/2008/layout/HorizontalMultiLevelHierarchy"/>
    <dgm:cxn modelId="{27D400C2-B950-4EB5-B2DD-C32F44761764}" type="presParOf" srcId="{C1410B90-B90F-4659-BA40-94BEFDEE9445}" destId="{8CBC4111-5371-4B9F-88CB-CF132F00038D}" srcOrd="1" destOrd="0" presId="urn:microsoft.com/office/officeart/2008/layout/HorizontalMultiLevelHierarchy"/>
    <dgm:cxn modelId="{3FE18B11-8226-4BB3-B3BD-50B6D8A3F9F1}" type="presParOf" srcId="{24560C02-D2E7-4CC4-93F7-8FE30C01626D}" destId="{6999BE85-44FA-4B28-8169-032A19A3B092}" srcOrd="2" destOrd="0" presId="urn:microsoft.com/office/officeart/2008/layout/HorizontalMultiLevelHierarchy"/>
    <dgm:cxn modelId="{35D59190-59C3-468F-AF5B-5D9751D986FD}" type="presParOf" srcId="{6999BE85-44FA-4B28-8169-032A19A3B092}" destId="{FCA072DF-326B-46F9-8977-CE1E4F367897}" srcOrd="0" destOrd="0" presId="urn:microsoft.com/office/officeart/2008/layout/HorizontalMultiLevelHierarchy"/>
    <dgm:cxn modelId="{1C3FB2AE-39E1-48EF-A469-1A7EC4B11393}" type="presParOf" srcId="{24560C02-D2E7-4CC4-93F7-8FE30C01626D}" destId="{C78870A6-65FA-44F9-B455-00281E60ED4C}" srcOrd="3" destOrd="0" presId="urn:microsoft.com/office/officeart/2008/layout/HorizontalMultiLevelHierarchy"/>
    <dgm:cxn modelId="{832CEE1F-E03E-4477-AA92-0DFAFE3A8962}" type="presParOf" srcId="{C78870A6-65FA-44F9-B455-00281E60ED4C}" destId="{08B2CCE1-DAD8-45D3-B091-CE8C6584C8E9}" srcOrd="0" destOrd="0" presId="urn:microsoft.com/office/officeart/2008/layout/HorizontalMultiLevelHierarchy"/>
    <dgm:cxn modelId="{34DC2717-D3C4-45A1-844A-392B07BECB6A}" type="presParOf" srcId="{C78870A6-65FA-44F9-B455-00281E60ED4C}" destId="{A9F8FC64-2410-4933-9071-31A6C7833F6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C5304-10B1-4ED7-B4AA-3B2B7D1F7A8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885576B-9C6B-4AD9-85FB-38A983435DDF}">
      <dgm:prSet phldrT="[Text]"/>
      <dgm:spPr/>
      <dgm:t>
        <a:bodyPr/>
        <a:lstStyle/>
        <a:p>
          <a:r>
            <a:rPr lang="en-IN" b="0" i="0" dirty="0" smtClean="0">
              <a:solidFill>
                <a:schemeClr val="bg1"/>
              </a:solidFill>
            </a:rPr>
            <a:t>Logical Link Control(LLC) Sublayer</a:t>
          </a:r>
          <a:endParaRPr lang="en-IN" dirty="0">
            <a:solidFill>
              <a:schemeClr val="bg1"/>
            </a:solidFill>
          </a:endParaRPr>
        </a:p>
      </dgm:t>
    </dgm:pt>
    <dgm:pt modelId="{53254B4C-202F-4868-9880-2C517EF6EBAA}" type="parTrans" cxnId="{9ABDCC38-C96D-4375-9E88-B3AB873E94D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C5656E03-455D-4610-A125-B0D871D0CE01}" type="sibTrans" cxnId="{9ABDCC38-C96D-4375-9E88-B3AB873E94D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D2F75794-22B4-4649-A2CE-688E78DC657C}">
      <dgm:prSet phldrT="[Text]"/>
      <dgm:spPr/>
      <dgm:t>
        <a:bodyPr/>
        <a:lstStyle/>
        <a:p>
          <a:r>
            <a:rPr lang="en-IN" b="0" i="0" dirty="0" smtClean="0">
              <a:solidFill>
                <a:schemeClr val="bg1"/>
              </a:solidFill>
            </a:rPr>
            <a:t>Media Access Control(MAC) Sublayer</a:t>
          </a:r>
          <a:endParaRPr lang="en-IN" dirty="0">
            <a:solidFill>
              <a:schemeClr val="bg1"/>
            </a:solidFill>
          </a:endParaRPr>
        </a:p>
      </dgm:t>
    </dgm:pt>
    <dgm:pt modelId="{BAA78DE3-522D-447E-B116-1ED5BA8C5952}" type="parTrans" cxnId="{0133CE0D-8174-4191-8716-B84B6E63C5B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FA277A0-E654-4C2A-B0C7-8DB2AC11300C}" type="sibTrans" cxnId="{0133CE0D-8174-4191-8716-B84B6E63C5B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21E94A6-E477-4AA8-8229-34E6A8E1E829}" type="pres">
      <dgm:prSet presAssocID="{99EC5304-10B1-4ED7-B4AA-3B2B7D1F7A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021D63-51A7-459E-9157-438046B75CE9}" type="pres">
      <dgm:prSet presAssocID="{9885576B-9C6B-4AD9-85FB-38A983435DDF}" presName="parentLin" presStyleCnt="0"/>
      <dgm:spPr/>
    </dgm:pt>
    <dgm:pt modelId="{DEAD2D17-3609-4593-AEF8-2FFA5F4D58E7}" type="pres">
      <dgm:prSet presAssocID="{9885576B-9C6B-4AD9-85FB-38A983435DD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3D571F2F-DAEC-4ACB-825D-692FB4A0D51B}" type="pres">
      <dgm:prSet presAssocID="{9885576B-9C6B-4AD9-85FB-38A983435DD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CFD307-2C18-4946-9C45-A3A277B7291E}" type="pres">
      <dgm:prSet presAssocID="{9885576B-9C6B-4AD9-85FB-38A983435DDF}" presName="negativeSpace" presStyleCnt="0"/>
      <dgm:spPr/>
    </dgm:pt>
    <dgm:pt modelId="{6BA1BE47-E0DA-4C10-89EF-2F3BE4AFA331}" type="pres">
      <dgm:prSet presAssocID="{9885576B-9C6B-4AD9-85FB-38A983435DDF}" presName="childText" presStyleLbl="conFgAcc1" presStyleIdx="0" presStyleCnt="2">
        <dgm:presLayoutVars>
          <dgm:bulletEnabled val="1"/>
        </dgm:presLayoutVars>
      </dgm:prSet>
      <dgm:spPr/>
    </dgm:pt>
    <dgm:pt modelId="{9EBA1D26-C553-4794-B794-0768C676C0C0}" type="pres">
      <dgm:prSet presAssocID="{C5656E03-455D-4610-A125-B0D871D0CE01}" presName="spaceBetweenRectangles" presStyleCnt="0"/>
      <dgm:spPr/>
    </dgm:pt>
    <dgm:pt modelId="{85F61640-F5CF-45FB-8985-A4659DD5A2BD}" type="pres">
      <dgm:prSet presAssocID="{D2F75794-22B4-4649-A2CE-688E78DC657C}" presName="parentLin" presStyleCnt="0"/>
      <dgm:spPr/>
    </dgm:pt>
    <dgm:pt modelId="{63E4DB34-94B5-45D7-ACAA-76EFFB1E6399}" type="pres">
      <dgm:prSet presAssocID="{D2F75794-22B4-4649-A2CE-688E78DC657C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8DDA1838-71D8-4DDB-8A3D-899E32E74870}" type="pres">
      <dgm:prSet presAssocID="{D2F75794-22B4-4649-A2CE-688E78DC65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DA81A2-96A8-40B8-8456-51ED6EF791C6}" type="pres">
      <dgm:prSet presAssocID="{D2F75794-22B4-4649-A2CE-688E78DC657C}" presName="negativeSpace" presStyleCnt="0"/>
      <dgm:spPr/>
    </dgm:pt>
    <dgm:pt modelId="{8A3EB9DB-0841-433C-9B77-74D87B8C576F}" type="pres">
      <dgm:prSet presAssocID="{D2F75794-22B4-4649-A2CE-688E78DC657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E4A0C98-9E1E-4E3E-9504-35A57C125260}" type="presOf" srcId="{D2F75794-22B4-4649-A2CE-688E78DC657C}" destId="{63E4DB34-94B5-45D7-ACAA-76EFFB1E6399}" srcOrd="0" destOrd="0" presId="urn:microsoft.com/office/officeart/2005/8/layout/list1"/>
    <dgm:cxn modelId="{FF887CFE-97D4-460E-8B4F-1D3DA416556D}" type="presOf" srcId="{99EC5304-10B1-4ED7-B4AA-3B2B7D1F7A8C}" destId="{421E94A6-E477-4AA8-8229-34E6A8E1E829}" srcOrd="0" destOrd="0" presId="urn:microsoft.com/office/officeart/2005/8/layout/list1"/>
    <dgm:cxn modelId="{0133CE0D-8174-4191-8716-B84B6E63C5B7}" srcId="{99EC5304-10B1-4ED7-B4AA-3B2B7D1F7A8C}" destId="{D2F75794-22B4-4649-A2CE-688E78DC657C}" srcOrd="1" destOrd="0" parTransId="{BAA78DE3-522D-447E-B116-1ED5BA8C5952}" sibTransId="{EFA277A0-E654-4C2A-B0C7-8DB2AC11300C}"/>
    <dgm:cxn modelId="{38561E7A-2D55-460D-95E7-B8BA41B09A02}" type="presOf" srcId="{D2F75794-22B4-4649-A2CE-688E78DC657C}" destId="{8DDA1838-71D8-4DDB-8A3D-899E32E74870}" srcOrd="1" destOrd="0" presId="urn:microsoft.com/office/officeart/2005/8/layout/list1"/>
    <dgm:cxn modelId="{A6E748C1-9591-48AD-8236-DEE6A48EE043}" type="presOf" srcId="{9885576B-9C6B-4AD9-85FB-38A983435DDF}" destId="{3D571F2F-DAEC-4ACB-825D-692FB4A0D51B}" srcOrd="1" destOrd="0" presId="urn:microsoft.com/office/officeart/2005/8/layout/list1"/>
    <dgm:cxn modelId="{9ABDCC38-C96D-4375-9E88-B3AB873E94D5}" srcId="{99EC5304-10B1-4ED7-B4AA-3B2B7D1F7A8C}" destId="{9885576B-9C6B-4AD9-85FB-38A983435DDF}" srcOrd="0" destOrd="0" parTransId="{53254B4C-202F-4868-9880-2C517EF6EBAA}" sibTransId="{C5656E03-455D-4610-A125-B0D871D0CE01}"/>
    <dgm:cxn modelId="{AFB44078-1455-4410-81CF-3975B319FC0A}" type="presOf" srcId="{9885576B-9C6B-4AD9-85FB-38A983435DDF}" destId="{DEAD2D17-3609-4593-AEF8-2FFA5F4D58E7}" srcOrd="0" destOrd="0" presId="urn:microsoft.com/office/officeart/2005/8/layout/list1"/>
    <dgm:cxn modelId="{CEB57CB6-CCA4-4FCF-98BE-74786EF462DD}" type="presParOf" srcId="{421E94A6-E477-4AA8-8229-34E6A8E1E829}" destId="{8F021D63-51A7-459E-9157-438046B75CE9}" srcOrd="0" destOrd="0" presId="urn:microsoft.com/office/officeart/2005/8/layout/list1"/>
    <dgm:cxn modelId="{A5A90921-CC3D-4091-837E-754BC69C0196}" type="presParOf" srcId="{8F021D63-51A7-459E-9157-438046B75CE9}" destId="{DEAD2D17-3609-4593-AEF8-2FFA5F4D58E7}" srcOrd="0" destOrd="0" presId="urn:microsoft.com/office/officeart/2005/8/layout/list1"/>
    <dgm:cxn modelId="{5F00D7C3-5B14-43F4-B360-D2A5590A71B1}" type="presParOf" srcId="{8F021D63-51A7-459E-9157-438046B75CE9}" destId="{3D571F2F-DAEC-4ACB-825D-692FB4A0D51B}" srcOrd="1" destOrd="0" presId="urn:microsoft.com/office/officeart/2005/8/layout/list1"/>
    <dgm:cxn modelId="{9D957895-0C55-4A6A-B6F5-00A8383FB811}" type="presParOf" srcId="{421E94A6-E477-4AA8-8229-34E6A8E1E829}" destId="{E6CFD307-2C18-4946-9C45-A3A277B7291E}" srcOrd="1" destOrd="0" presId="urn:microsoft.com/office/officeart/2005/8/layout/list1"/>
    <dgm:cxn modelId="{039AE23D-1A63-483A-A189-301D5B423AC8}" type="presParOf" srcId="{421E94A6-E477-4AA8-8229-34E6A8E1E829}" destId="{6BA1BE47-E0DA-4C10-89EF-2F3BE4AFA331}" srcOrd="2" destOrd="0" presId="urn:microsoft.com/office/officeart/2005/8/layout/list1"/>
    <dgm:cxn modelId="{089E635A-6852-43EC-87D3-CDC2CC380D50}" type="presParOf" srcId="{421E94A6-E477-4AA8-8229-34E6A8E1E829}" destId="{9EBA1D26-C553-4794-B794-0768C676C0C0}" srcOrd="3" destOrd="0" presId="urn:microsoft.com/office/officeart/2005/8/layout/list1"/>
    <dgm:cxn modelId="{4297AD69-2C07-4E74-92FB-E92BA0924DA4}" type="presParOf" srcId="{421E94A6-E477-4AA8-8229-34E6A8E1E829}" destId="{85F61640-F5CF-45FB-8985-A4659DD5A2BD}" srcOrd="4" destOrd="0" presId="urn:microsoft.com/office/officeart/2005/8/layout/list1"/>
    <dgm:cxn modelId="{97427953-1AF0-48C0-96E1-66D9A4E6A3C4}" type="presParOf" srcId="{85F61640-F5CF-45FB-8985-A4659DD5A2BD}" destId="{63E4DB34-94B5-45D7-ACAA-76EFFB1E6399}" srcOrd="0" destOrd="0" presId="urn:microsoft.com/office/officeart/2005/8/layout/list1"/>
    <dgm:cxn modelId="{71D5C7F4-7051-450A-9038-856336BA64B5}" type="presParOf" srcId="{85F61640-F5CF-45FB-8985-A4659DD5A2BD}" destId="{8DDA1838-71D8-4DDB-8A3D-899E32E74870}" srcOrd="1" destOrd="0" presId="urn:microsoft.com/office/officeart/2005/8/layout/list1"/>
    <dgm:cxn modelId="{E4016690-873A-46EF-BB4A-2249C7C7D885}" type="presParOf" srcId="{421E94A6-E477-4AA8-8229-34E6A8E1E829}" destId="{1BDA81A2-96A8-40B8-8456-51ED6EF791C6}" srcOrd="5" destOrd="0" presId="urn:microsoft.com/office/officeart/2005/8/layout/list1"/>
    <dgm:cxn modelId="{C030DDF0-FA41-4D73-AB4C-3818E84417F0}" type="presParOf" srcId="{421E94A6-E477-4AA8-8229-34E6A8E1E829}" destId="{8A3EB9DB-0841-433C-9B77-74D87B8C57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9BE85-44FA-4B28-8169-032A19A3B092}">
      <dsp:nvSpPr>
        <dsp:cNvPr id="0" name=""/>
        <dsp:cNvSpPr/>
      </dsp:nvSpPr>
      <dsp:spPr>
        <a:xfrm>
          <a:off x="2074008" y="2201333"/>
          <a:ext cx="548748" cy="522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374" y="0"/>
              </a:lnTo>
              <a:lnTo>
                <a:pt x="274374" y="522816"/>
              </a:lnTo>
              <a:lnTo>
                <a:pt x="548748" y="522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9434" y="2443793"/>
        <a:ext cx="37896" cy="37896"/>
      </dsp:txXfrm>
    </dsp:sp>
    <dsp:sp modelId="{E7B25032-65D7-473C-8513-C1C78D371398}">
      <dsp:nvSpPr>
        <dsp:cNvPr id="0" name=""/>
        <dsp:cNvSpPr/>
      </dsp:nvSpPr>
      <dsp:spPr>
        <a:xfrm>
          <a:off x="2074008" y="1678516"/>
          <a:ext cx="548748" cy="522816"/>
        </a:xfrm>
        <a:custGeom>
          <a:avLst/>
          <a:gdLst/>
          <a:ahLst/>
          <a:cxnLst/>
          <a:rect l="0" t="0" r="0" b="0"/>
          <a:pathLst>
            <a:path>
              <a:moveTo>
                <a:pt x="0" y="522816"/>
              </a:moveTo>
              <a:lnTo>
                <a:pt x="274374" y="522816"/>
              </a:lnTo>
              <a:lnTo>
                <a:pt x="274374" y="0"/>
              </a:lnTo>
              <a:lnTo>
                <a:pt x="5487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9434" y="1920976"/>
        <a:ext cx="37896" cy="37896"/>
      </dsp:txXfrm>
    </dsp:sp>
    <dsp:sp modelId="{53A16BFC-274B-4048-A474-0C587315B767}">
      <dsp:nvSpPr>
        <dsp:cNvPr id="0" name=""/>
        <dsp:cNvSpPr/>
      </dsp:nvSpPr>
      <dsp:spPr>
        <a:xfrm rot="16200000">
          <a:off x="-545578" y="1783080"/>
          <a:ext cx="4402667" cy="8365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Addressing</a:t>
          </a:r>
          <a:endParaRPr lang="en-IN" sz="2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545578" y="1783080"/>
        <a:ext cx="4402667" cy="836506"/>
      </dsp:txXfrm>
    </dsp:sp>
    <dsp:sp modelId="{D7071D93-CEEF-4E3F-B41A-A46B503670EA}">
      <dsp:nvSpPr>
        <dsp:cNvPr id="0" name=""/>
        <dsp:cNvSpPr/>
      </dsp:nvSpPr>
      <dsp:spPr>
        <a:xfrm>
          <a:off x="2622756" y="1260263"/>
          <a:ext cx="2743742" cy="8365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IP Address</a:t>
          </a:r>
          <a:endParaRPr lang="en-IN" sz="2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2756" y="1260263"/>
        <a:ext cx="2743742" cy="836506"/>
      </dsp:txXfrm>
    </dsp:sp>
    <dsp:sp modelId="{08B2CCE1-DAD8-45D3-B091-CE8C6584C8E9}">
      <dsp:nvSpPr>
        <dsp:cNvPr id="0" name=""/>
        <dsp:cNvSpPr/>
      </dsp:nvSpPr>
      <dsp:spPr>
        <a:xfrm>
          <a:off x="2622756" y="2305896"/>
          <a:ext cx="2743742" cy="8365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 or Physical Address</a:t>
          </a:r>
          <a:endParaRPr lang="en-IN" sz="2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2756" y="2305896"/>
        <a:ext cx="2743742" cy="836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BE47-E0DA-4C10-89EF-2F3BE4AFA331}">
      <dsp:nvSpPr>
        <dsp:cNvPr id="0" name=""/>
        <dsp:cNvSpPr/>
      </dsp:nvSpPr>
      <dsp:spPr>
        <a:xfrm>
          <a:off x="0" y="364100"/>
          <a:ext cx="83947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1F2F-DAEC-4ACB-825D-692FB4A0D51B}">
      <dsp:nvSpPr>
        <dsp:cNvPr id="0" name=""/>
        <dsp:cNvSpPr/>
      </dsp:nvSpPr>
      <dsp:spPr>
        <a:xfrm>
          <a:off x="419735" y="39379"/>
          <a:ext cx="587629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110" tIns="0" rIns="22211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bg1"/>
              </a:solidFill>
            </a:rPr>
            <a:t>Logical Link Control(LLC) Sublayer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451438" y="71082"/>
        <a:ext cx="5812884" cy="586034"/>
      </dsp:txXfrm>
    </dsp:sp>
    <dsp:sp modelId="{8A3EB9DB-0841-433C-9B77-74D87B8C576F}">
      <dsp:nvSpPr>
        <dsp:cNvPr id="0" name=""/>
        <dsp:cNvSpPr/>
      </dsp:nvSpPr>
      <dsp:spPr>
        <a:xfrm>
          <a:off x="0" y="1362020"/>
          <a:ext cx="83947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A1838-71D8-4DDB-8A3D-899E32E74870}">
      <dsp:nvSpPr>
        <dsp:cNvPr id="0" name=""/>
        <dsp:cNvSpPr/>
      </dsp:nvSpPr>
      <dsp:spPr>
        <a:xfrm>
          <a:off x="419735" y="1037300"/>
          <a:ext cx="5876290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110" tIns="0" rIns="22211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bg1"/>
              </a:solidFill>
            </a:rPr>
            <a:t>Media Access Control(MAC) Sublayer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451438" y="1069003"/>
        <a:ext cx="581288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037DB-2CE6-41E8-BA43-C63B3DCCBB5B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3611-9785-4F4A-83FF-63A6FF2D6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91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F312-8B3F-4080-AFB0-1BBE82787F5C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8307-550C-483A-A8FA-A23B22FE7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9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307-550C-483A-A8FA-A23B22FE77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038" y="1164771"/>
            <a:ext cx="8756875" cy="525919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Group of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47852"/>
            <a:ext cx="8756875" cy="43513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" pitchFamily="2" charset="0"/>
              </a:defRPr>
            </a:lvl1pPr>
            <a:lvl2pPr algn="l">
              <a:defRPr>
                <a:solidFill>
                  <a:schemeClr val="bg1"/>
                </a:solidFill>
                <a:latin typeface="Times" pitchFamily="2" charset="0"/>
              </a:defRPr>
            </a:lvl2pPr>
            <a:lvl3pPr algn="l">
              <a:defRPr>
                <a:solidFill>
                  <a:schemeClr val="bg1"/>
                </a:solidFill>
                <a:latin typeface="Times" pitchFamily="2" charset="0"/>
              </a:defRPr>
            </a:lvl3pPr>
            <a:lvl4pPr algn="l">
              <a:defRPr>
                <a:solidFill>
                  <a:schemeClr val="bg1"/>
                </a:solidFill>
                <a:latin typeface="Times" pitchFamily="2" charset="0"/>
              </a:defRPr>
            </a:lvl4pPr>
            <a:lvl5pPr algn="l">
              <a:defRPr>
                <a:solidFill>
                  <a:schemeClr val="bg1"/>
                </a:solidFill>
                <a:latin typeface="Times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48D8-0F01-4D38-83C2-93ECF02AC40E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4F67A2-8A63-B24F-B537-14B130095124}"/>
              </a:ext>
            </a:extLst>
          </p:cNvPr>
          <p:cNvSpPr/>
          <p:nvPr/>
        </p:nvSpPr>
        <p:spPr>
          <a:xfrm>
            <a:off x="675862" y="1690690"/>
            <a:ext cx="8762052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4F67A2-8A63-B24F-B537-14B130095124}"/>
              </a:ext>
            </a:extLst>
          </p:cNvPr>
          <p:cNvSpPr/>
          <p:nvPr userDrawn="1"/>
        </p:nvSpPr>
        <p:spPr>
          <a:xfrm>
            <a:off x="675862" y="1690690"/>
            <a:ext cx="8762052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E4A19E-DC19-47CE-B8E4-34B8BFB646C7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26B89-9C00-4715-8C74-642C9B6812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538412" y="2073830"/>
            <a:ext cx="2101345" cy="2443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762605" y="2032999"/>
            <a:ext cx="2233507" cy="2443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479799" y="2142093"/>
            <a:ext cx="2880057" cy="2470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837952" y="2592387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89925" y="2620811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5"/>
          </p:nvPr>
        </p:nvSpPr>
        <p:spPr>
          <a:xfrm>
            <a:off x="3840931" y="3548573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martArt Placeholder 12"/>
          <p:cNvSpPr>
            <a:spLocks noGrp="1"/>
          </p:cNvSpPr>
          <p:nvPr>
            <p:ph type="dgm" sz="quarter" idx="16"/>
          </p:nvPr>
        </p:nvSpPr>
        <p:spPr>
          <a:xfrm>
            <a:off x="4763622" y="3548219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9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64" r:id="rId3"/>
    <p:sldLayoutId id="2147483665" r:id="rId4"/>
    <p:sldLayoutId id="2147483666" r:id="rId5"/>
    <p:sldLayoutId id="214748366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-22226" y="1540867"/>
            <a:ext cx="9796463" cy="52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B.Tech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Technology, 5</a:t>
            </a:r>
            <a:r>
              <a:rPr lang="en-US" altLang="en-US" sz="28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Sem, 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 </a:t>
            </a: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2362201" y="2100228"/>
            <a:ext cx="4813300" cy="52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IT-502: Computer Network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5122863"/>
            <a:ext cx="9906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Nitin Dixit</a:t>
            </a:r>
            <a:endParaRPr lang="en-I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8575" y="5575300"/>
            <a:ext cx="96948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, Department of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endParaRPr lang="en-I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507132" y="2836741"/>
            <a:ext cx="6891736" cy="95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2908697" y="4050888"/>
            <a:ext cx="3720305" cy="95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No. 15</a:t>
            </a: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–Dec, 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60878" y="1865148"/>
            <a:ext cx="4953000" cy="373722"/>
          </a:xfrm>
          <a:prstGeom prst="rect">
            <a:avLst/>
          </a:prstGeom>
        </p:spPr>
        <p:txBody>
          <a:bodyPr lIns="95788" tIns="47894" rIns="95788" bIns="47894">
            <a:spAutoFit/>
          </a:bodyPr>
          <a:lstStyle/>
          <a:p>
            <a:pPr lvl="0" algn="ctr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3870689" y="6476152"/>
            <a:ext cx="1364602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0690" y="1122950"/>
            <a:ext cx="6229307" cy="373722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lvl="0" algn="ctr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309100" y="6467192"/>
            <a:ext cx="483918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3596" y="904937"/>
            <a:ext cx="296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/>
              <a:t> 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Cloning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596" y="1887284"/>
            <a:ext cx="85579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cloning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user can simply clone the registered MAC address with ISP.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router keeps reporting old MAC address to ISP and there will be no connection issue.</a:t>
            </a:r>
          </a:p>
        </p:txBody>
      </p:sp>
    </p:spTree>
    <p:extLst>
      <p:ext uri="{BB962C8B-B14F-4D97-AF65-F5344CB8AC3E}">
        <p14:creationId xmlns:p14="http://schemas.microsoft.com/office/powerpoint/2010/main" val="28470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53349" y="908720"/>
            <a:ext cx="5838578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>
              <a:lnSpc>
                <a:spcPct val="115000"/>
              </a:lnSpc>
              <a:spcAft>
                <a:spcPts val="1047"/>
              </a:spcAft>
            </a:pP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2453" y="6358088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30575" y="1599015"/>
            <a:ext cx="8580953" cy="363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</a:t>
            </a:r>
            <a:r>
              <a:rPr lang="en-I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altLang="en-US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MAC address.</a:t>
            </a:r>
            <a:endParaRPr lang="en-US" altLang="en-US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MAC address is important in networking?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MAC cloning?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7150" y="6469638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4434" y="983790"/>
            <a:ext cx="1470211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30575" y="4237364"/>
            <a:ext cx="8178525" cy="177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569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translates IP address into MAC address?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Organizationally Unique Identifier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Address Resolution Protocol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Network Interface Card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Burned In Address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30572" y="1819074"/>
            <a:ext cx="8580953" cy="177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569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address is known as _________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MAC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IP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Network Interface Card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Address Resolution Protocol</a:t>
            </a:r>
          </a:p>
        </p:txBody>
      </p:sp>
    </p:spTree>
    <p:extLst>
      <p:ext uri="{BB962C8B-B14F-4D97-AF65-F5344CB8AC3E}">
        <p14:creationId xmlns:p14="http://schemas.microsoft.com/office/powerpoint/2010/main" val="3626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B89-9C00-4715-8C74-642C9B681287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30575" y="1654747"/>
            <a:ext cx="4737194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addresses are used as ________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Network addresses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IP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Hardware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Burned in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575" y="3924361"/>
            <a:ext cx="85809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IEEE 802 MAC address comes from________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MAC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IP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Ethernet address</a:t>
            </a:r>
            <a:b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Http</a:t>
            </a:r>
          </a:p>
        </p:txBody>
      </p:sp>
    </p:spTree>
    <p:extLst>
      <p:ext uri="{BB962C8B-B14F-4D97-AF65-F5344CB8AC3E}">
        <p14:creationId xmlns:p14="http://schemas.microsoft.com/office/powerpoint/2010/main" val="18545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1573" y="942621"/>
            <a:ext cx="4459627" cy="527611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spcBef>
                <a:spcPts val="638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and Text Books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605733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2523" y="1740310"/>
            <a:ext cx="42292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12523" y="2340474"/>
            <a:ext cx="6193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&amp; Networks, </a:t>
            </a:r>
            <a:r>
              <a:rPr lang="en-IN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Fourouzan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TMH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573" y="3334663"/>
            <a:ext cx="60530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- Tanenbaum, PHI Learning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TCP/IP-Protocol suite - Forouzan, TMH 3rd edition</a:t>
            </a:r>
          </a:p>
        </p:txBody>
      </p:sp>
    </p:spTree>
    <p:extLst>
      <p:ext uri="{BB962C8B-B14F-4D97-AF65-F5344CB8AC3E}">
        <p14:creationId xmlns:p14="http://schemas.microsoft.com/office/powerpoint/2010/main" val="640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70091" y="926286"/>
            <a:ext cx="3938927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8360" y="1694102"/>
            <a:ext cx="8190910" cy="933106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marL="562089" indent="-562089" algn="just">
              <a:lnSpc>
                <a:spcPct val="130000"/>
              </a:lnSpc>
              <a:buSzPct val="100000"/>
              <a:buFont typeface="+mj-lt"/>
              <a:buAutoNum type="arabicPeriod"/>
              <a:tabLst>
                <a:tab pos="538807" algn="l"/>
              </a:tabLst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&amp; Networks, </a:t>
            </a:r>
            <a:r>
              <a:rPr lang="en-IN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Fourouzan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TMH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SzPct val="100000"/>
              <a:tabLst>
                <a:tab pos="538807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    https://www.geeksforgeeks.org/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619588" y="649490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40" y="1844825"/>
            <a:ext cx="5538615" cy="3571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3443" y="6453337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53349" y="908720"/>
            <a:ext cx="4033677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3349" y="1513339"/>
            <a:ext cx="8704008" cy="4195281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marL="359204" indent="-359204" algn="just">
              <a:spcAft>
                <a:spcPts val="1047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</a:t>
            </a:r>
          </a:p>
          <a:p>
            <a:pPr marL="359204" indent="-359204" algn="just">
              <a:spcAft>
                <a:spcPts val="1047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Addressing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9204" indent="-359204" algn="just">
              <a:spcAft>
                <a:spcPts val="1047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or MAC Addressing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9204" indent="-359204" algn="just">
              <a:spcAft>
                <a:spcPts val="1047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of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9204" indent="-359204" algn="just">
              <a:spcAft>
                <a:spcPts val="1047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MAC Addressing</a:t>
            </a:r>
          </a:p>
          <a:p>
            <a:pPr marL="359204" indent="-359204" algn="just">
              <a:spcAft>
                <a:spcPts val="1047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 Cloning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</a:t>
            </a:r>
          </a:p>
          <a:p>
            <a:pPr marL="359204" indent="-359204">
              <a:spcBef>
                <a:spcPts val="600"/>
              </a:spcBef>
              <a:spcAft>
                <a:spcPts val="1047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 on topic</a:t>
            </a:r>
          </a:p>
          <a:p>
            <a:pPr marL="359204" indent="-359204" algn="just">
              <a:spcAft>
                <a:spcPts val="1047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05733" y="6550322"/>
            <a:ext cx="222885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300" y="6448565"/>
            <a:ext cx="353808" cy="365125"/>
          </a:xfrm>
        </p:spPr>
        <p:txBody>
          <a:bodyPr/>
          <a:lstStyle/>
          <a:p>
            <a:fld id="{B9F26B89-9C00-4715-8C74-642C9B68128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42249" y="903040"/>
            <a:ext cx="5387151" cy="527611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SELO:9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574" y="1550937"/>
            <a:ext cx="85809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communicate or transfer the data from one computer to another computer we need some address. In Computer Network various types of address are introduced; each works at different layer. Media Access Control Address is a physical address which works at Data Link Layer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300" y="6448565"/>
            <a:ext cx="353808" cy="365125"/>
          </a:xfrm>
        </p:spPr>
        <p:txBody>
          <a:bodyPr/>
          <a:lstStyle/>
          <a:p>
            <a:fld id="{B9F26B89-9C00-4715-8C74-642C9B681287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42249" y="903040"/>
            <a:ext cx="5361751" cy="527611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spcAft>
                <a:spcPts val="1047"/>
              </a:spcAft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SELO:9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64812313"/>
              </p:ext>
            </p:extLst>
          </p:nvPr>
        </p:nvGraphicFramePr>
        <p:xfrm>
          <a:off x="1434298" y="18880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5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7150" y="644569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SELO:9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7247" y="914516"/>
            <a:ext cx="4629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or MAC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47989068"/>
              </p:ext>
            </p:extLst>
          </p:nvPr>
        </p:nvGraphicFramePr>
        <p:xfrm>
          <a:off x="965201" y="4298753"/>
          <a:ext cx="83947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061954" y="1476124"/>
            <a:ext cx="871819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Addresses are unique 48-bits hardware number of a computer, which is embedded into network card (known as Network Interface Card) during the time of manufacturing. MAC Address is also known as Physical Address of a network device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is divided into two 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layers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</a:p>
        </p:txBody>
      </p:sp>
    </p:spTree>
    <p:extLst>
      <p:ext uri="{BB962C8B-B14F-4D97-AF65-F5344CB8AC3E}">
        <p14:creationId xmlns:p14="http://schemas.microsoft.com/office/powerpoint/2010/main" val="23206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60878" y="1865148"/>
            <a:ext cx="4953000" cy="373722"/>
          </a:xfrm>
          <a:prstGeom prst="rect">
            <a:avLst/>
          </a:prstGeom>
        </p:spPr>
        <p:txBody>
          <a:bodyPr lIns="95788" tIns="47894" rIns="95788" bIns="47894">
            <a:spAutoFit/>
          </a:bodyPr>
          <a:lstStyle/>
          <a:p>
            <a:pPr lvl="0" algn="ctr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3870689" y="6476152"/>
            <a:ext cx="1364602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415452" y="6467192"/>
            <a:ext cx="377565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6841167" y="6476152"/>
            <a:ext cx="2574286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Source : www.geeksforgeeks.org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9697" y="914516"/>
            <a:ext cx="5525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of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 Addressing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574" y="1514513"/>
            <a:ext cx="8580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 is a 12-digit hexadecimal number (6-Byte binary number), which is mostly represented by Colon-Hexadecimal notation.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6-digits (say 00:40:96) of MAC Address identifies the manufacturer, called as OUI (Organizational Unique Identifier). </a:t>
            </a:r>
            <a:endParaRPr lang="en-IN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rightmost six digits represents Network Interface Controller, which is assigned by manufacturer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44600" y="4653834"/>
            <a:ext cx="5944897" cy="144075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CC:46:D6 - Cisco </a:t>
            </a:r>
            <a:endParaRPr lang="en-US" alt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3C:5A:B4 - Google</a:t>
            </a: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Inc. </a:t>
            </a:r>
            <a:endParaRPr lang="en-US" alt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3C:D9:2B - Hewlett </a:t>
            </a: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Packard </a:t>
            </a:r>
            <a:endParaRPr lang="en-US" alt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00:9A:CD - HUAWEI </a:t>
            </a: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CO.,LTD </a:t>
            </a:r>
          </a:p>
        </p:txBody>
      </p:sp>
    </p:spTree>
    <p:extLst>
      <p:ext uri="{BB962C8B-B14F-4D97-AF65-F5344CB8AC3E}">
        <p14:creationId xmlns:p14="http://schemas.microsoft.com/office/powerpoint/2010/main" val="25729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60878" y="1865148"/>
            <a:ext cx="4953000" cy="373722"/>
          </a:xfrm>
          <a:prstGeom prst="rect">
            <a:avLst/>
          </a:prstGeom>
        </p:spPr>
        <p:txBody>
          <a:bodyPr lIns="95788" tIns="47894" rIns="95788" bIns="47894">
            <a:spAutoFit/>
          </a:bodyPr>
          <a:lstStyle/>
          <a:p>
            <a:pPr lvl="0" algn="ctr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3870689" y="6476152"/>
            <a:ext cx="1364602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6841167" y="6476152"/>
            <a:ext cx="2574286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415452" y="6467192"/>
            <a:ext cx="377565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9705" y="944244"/>
            <a:ext cx="421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047"/>
              </a:spcAft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MAC Addressing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6993567" y="6462604"/>
            <a:ext cx="2574286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Source : www.geeksforgeeks.org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575" y="1682677"/>
            <a:ext cx="1164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Unicast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82677"/>
            <a:ext cx="7370753" cy="45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7150" y="6469638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0575" y="1707634"/>
            <a:ext cx="1329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Multicast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85" y="1707635"/>
            <a:ext cx="7251743" cy="457886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6993567" y="6462604"/>
            <a:ext cx="2574286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Source : www.geeksforgeeks.org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dirty="0" smtClean="0"/>
              <a:t>IT 502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633443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3870689" y="6476152"/>
            <a:ext cx="1364602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9768" y="6470419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33034"/>
            <a:ext cx="14010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6993567" y="6462604"/>
            <a:ext cx="2574286" cy="365125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Source : www.geeksforgeeks.org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64" y="1733035"/>
            <a:ext cx="7036189" cy="44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for GO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Presentation_for GOI</Template>
  <TotalTime>1637</TotalTime>
  <Words>416</Words>
  <Application>Microsoft Office PowerPoint</Application>
  <PresentationFormat>A4 Paper (210x297 mm)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</vt:lpstr>
      <vt:lpstr>Times New Roman</vt:lpstr>
      <vt:lpstr>Presentation_for GOI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home</cp:lastModifiedBy>
  <cp:revision>177</cp:revision>
  <dcterms:created xsi:type="dcterms:W3CDTF">2020-07-07T06:41:45Z</dcterms:created>
  <dcterms:modified xsi:type="dcterms:W3CDTF">2020-08-20T06:05:45Z</dcterms:modified>
</cp:coreProperties>
</file>