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95C2-0D68-1943-8679-F2B36D5A6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KICKSTARTER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4577-B9C0-F544-B206-AF04C0897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6235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14DC-A962-3D4A-9EA0-F52C5FC6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B9E2-D6BA-6646-B1F3-CD61B90F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14DC-A962-3D4A-9EA0-F52C5FC6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B9E2-D6BA-6646-B1F3-CD61B90F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D56D-BFB6-014F-9776-23B8DEE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B5CB-5AAD-584E-8702-0DAC450A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166F-53A1-BE4F-BD4D-2CF85AA1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341C-45B0-3B45-903B-E3A256F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A01D-6012-5647-B6B2-72B46CB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7FAB-8CA8-0044-8068-A829F9B4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possible data tables or graphs that could be created to gain further inside include</a:t>
            </a:r>
          </a:p>
          <a:p>
            <a:pPr lvl="1"/>
            <a:r>
              <a:rPr lang="en-US"/>
              <a:t>e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011659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</TotalTime>
  <Words>36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KICKSTARTER CAMPAIGN</vt:lpstr>
      <vt:lpstr>CONCLUSION #1</vt:lpstr>
      <vt:lpstr>CONCLUSION #2</vt:lpstr>
      <vt:lpstr>Conclusion #3</vt:lpstr>
      <vt:lpstr>LIMITATIONS OF THIS DATA SET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</dc:title>
  <dc:creator>Shruti Hindocha</dc:creator>
  <cp:lastModifiedBy>Shruti Hindocha</cp:lastModifiedBy>
  <cp:revision>1</cp:revision>
  <dcterms:created xsi:type="dcterms:W3CDTF">2021-09-11T08:41:24Z</dcterms:created>
  <dcterms:modified xsi:type="dcterms:W3CDTF">2021-09-11T08:46:14Z</dcterms:modified>
</cp:coreProperties>
</file>