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6.png" ContentType="image/png"/>
  <Override PartName="/ppt/media/image5.jpeg" ContentType="image/jpeg"/>
  <Override PartName="/ppt/media/image1.png" ContentType="image/png"/>
  <Override PartName="/ppt/media/image2.png" ContentType="image/png"/>
  <Override PartName="/ppt/media/image3.jpeg" ContentType="image/jpeg"/>
  <Override PartName="/ppt/media/image4.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www.geeksforgeeks.org/python-programming-language/" TargetMode="External"/><Relationship Id="rId2" Type="http://schemas.openxmlformats.org/officeDocument/2006/relationships/hyperlink" Target="https://www.w3schools.com/python/python_datetime.asp" TargetMode="External"/><Relationship Id="rId3" Type="http://schemas.openxmlformats.org/officeDocument/2006/relationships/hyperlink" Target="https://youtu.be/mHezNgNBnuA" TargetMode="External"/><Relationship Id="rId4" Type="http://schemas.openxmlformats.org/officeDocument/2006/relationships/hyperlink" Target="https://www.programiz.com/python-programming/time" TargetMode="External"/><Relationship Id="rId5" Type="http://schemas.openxmlformats.org/officeDocument/2006/relationships/hyperlink" Target="https://youtu.be/VMP1oQOxfM0" TargetMode="External"/><Relationship Id="rId6" Type="http://schemas.openxmlformats.org/officeDocument/2006/relationships/hyperlink" Target="https://www.google.com/amp/s/www.geeksforgeeks.org/creat-an-alarm-clock-using-tkinter/amp/" TargetMode="External"/><Relationship Id="rId7"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0" y="576000"/>
            <a:ext cx="10079640" cy="2231640"/>
          </a:xfrm>
          <a:prstGeom prst="rect">
            <a:avLst/>
          </a:prstGeom>
          <a:noFill/>
          <a:ln>
            <a:noFill/>
          </a:ln>
        </p:spPr>
        <p:style>
          <a:lnRef idx="0"/>
          <a:fillRef idx="0"/>
          <a:effectRef idx="0"/>
          <a:fontRef idx="minor"/>
        </p:style>
        <p:txBody>
          <a:bodyPr lIns="90000" rIns="90000" tIns="45000" bIns="45000"/>
          <a:p>
            <a:r>
              <a:rPr b="0" lang="en-IN" sz="10000" spc="-1" strike="noStrike">
                <a:solidFill>
                  <a:srgbClr val="666666"/>
                </a:solidFill>
                <a:uFill>
                  <a:solidFill>
                    <a:srgbClr val="ffffff"/>
                  </a:solidFill>
                </a:uFill>
                <a:latin typeface="Purisa"/>
              </a:rPr>
              <a:t>ALARM CLOCK</a:t>
            </a:r>
            <a:endParaRPr b="0" lang="en-IN" sz="1800" spc="-1" strike="noStrike">
              <a:solidFill>
                <a:srgbClr val="000000"/>
              </a:solidFill>
              <a:uFill>
                <a:solidFill>
                  <a:srgbClr val="ffffff"/>
                </a:solidFill>
              </a:uFill>
              <a:latin typeface="Arial"/>
            </a:endParaRPr>
          </a:p>
        </p:txBody>
      </p:sp>
      <p:pic>
        <p:nvPicPr>
          <p:cNvPr id="37" name="" descr=""/>
          <p:cNvPicPr/>
          <p:nvPr/>
        </p:nvPicPr>
        <p:blipFill>
          <a:blip r:embed="rId1"/>
          <a:stretch/>
        </p:blipFill>
        <p:spPr>
          <a:xfrm rot="21493800">
            <a:off x="2447640" y="2517840"/>
            <a:ext cx="4601160" cy="47098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16000" y="432000"/>
            <a:ext cx="8495640" cy="9617040"/>
          </a:xfrm>
          <a:prstGeom prst="rect">
            <a:avLst/>
          </a:prstGeom>
          <a:noFill/>
          <a:ln>
            <a:noFill/>
          </a:ln>
        </p:spPr>
        <p:style>
          <a:lnRef idx="0"/>
          <a:fillRef idx="0"/>
          <a:effectRef idx="0"/>
          <a:fontRef idx="minor"/>
        </p:style>
        <p:txBody>
          <a:bodyPr lIns="90000" rIns="90000" tIns="45000" bIns="45000"/>
          <a:p>
            <a:r>
              <a:rPr b="0" lang="en-IN" sz="6000" spc="-1" strike="noStrike">
                <a:solidFill>
                  <a:srgbClr val="333366"/>
                </a:solidFill>
                <a:uFill>
                  <a:solidFill>
                    <a:srgbClr val="ffffff"/>
                  </a:solidFill>
                </a:uFill>
                <a:latin typeface="Ubuntu"/>
              </a:rPr>
              <a:t>GROUP MEMBERS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5000" spc="-1" strike="noStrike">
                <a:solidFill>
                  <a:srgbClr val="00cccc"/>
                </a:solidFill>
                <a:uFill>
                  <a:solidFill>
                    <a:srgbClr val="ffffff"/>
                  </a:solidFill>
                </a:uFill>
                <a:latin typeface="Ubuntu"/>
              </a:rPr>
              <a:t>10827_Purva Bapecha</a:t>
            </a:r>
            <a:endParaRPr b="0" lang="en-IN" sz="1800" spc="-1" strike="noStrike">
              <a:solidFill>
                <a:srgbClr val="000000"/>
              </a:solidFill>
              <a:uFill>
                <a:solidFill>
                  <a:srgbClr val="ffffff"/>
                </a:solidFill>
              </a:uFill>
              <a:latin typeface="Arial"/>
            </a:endParaRPr>
          </a:p>
          <a:p>
            <a:r>
              <a:rPr b="0" lang="en-IN" sz="5000" spc="-1" strike="noStrike">
                <a:solidFill>
                  <a:srgbClr val="00cccc"/>
                </a:solidFill>
                <a:uFill>
                  <a:solidFill>
                    <a:srgbClr val="ffffff"/>
                  </a:solidFill>
                </a:uFill>
                <a:latin typeface="Ubuntu"/>
              </a:rPr>
              <a:t>10829_Kareena Manghani</a:t>
            </a:r>
            <a:endParaRPr b="0" lang="en-IN" sz="1800" spc="-1" strike="noStrike">
              <a:solidFill>
                <a:srgbClr val="000000"/>
              </a:solidFill>
              <a:uFill>
                <a:solidFill>
                  <a:srgbClr val="ffffff"/>
                </a:solidFill>
              </a:uFill>
              <a:latin typeface="Arial"/>
            </a:endParaRPr>
          </a:p>
          <a:p>
            <a:r>
              <a:rPr b="0" lang="en-IN" sz="5000" spc="-1" strike="noStrike">
                <a:solidFill>
                  <a:srgbClr val="00cccc"/>
                </a:solidFill>
                <a:uFill>
                  <a:solidFill>
                    <a:srgbClr val="ffffff"/>
                  </a:solidFill>
                </a:uFill>
                <a:latin typeface="Ubuntu"/>
              </a:rPr>
              <a:t>10830_Anuja Katruwar</a:t>
            </a:r>
            <a:endParaRPr b="0" lang="en-IN" sz="1800" spc="-1" strike="noStrike">
              <a:solidFill>
                <a:srgbClr val="000000"/>
              </a:solidFill>
              <a:uFill>
                <a:solidFill>
                  <a:srgbClr val="ffffff"/>
                </a:solidFill>
              </a:uFill>
              <a:latin typeface="Arial"/>
            </a:endParaRPr>
          </a:p>
          <a:p>
            <a:r>
              <a:rPr b="0" lang="en-IN" sz="5000" spc="-1" strike="noStrike">
                <a:solidFill>
                  <a:srgbClr val="00cccc"/>
                </a:solidFill>
                <a:uFill>
                  <a:solidFill>
                    <a:srgbClr val="ffffff"/>
                  </a:solidFill>
                </a:uFill>
                <a:latin typeface="Ubuntu"/>
              </a:rPr>
              <a:t>10832_Shruti Jagdale</a:t>
            </a:r>
            <a:endParaRPr b="0" lang="en-IN" sz="1800" spc="-1" strike="noStrike">
              <a:solidFill>
                <a:srgbClr val="000000"/>
              </a:solidFill>
              <a:uFill>
                <a:solidFill>
                  <a:srgbClr val="ffffff"/>
                </a:solidFill>
              </a:uFill>
              <a:latin typeface="Arial"/>
            </a:endParaRPr>
          </a:p>
          <a:p>
            <a:r>
              <a:rPr b="0" lang="en-IN" sz="5000" spc="-1" strike="noStrike">
                <a:solidFill>
                  <a:srgbClr val="00cccc"/>
                </a:solidFill>
                <a:uFill>
                  <a:solidFill>
                    <a:srgbClr val="ffffff"/>
                  </a:solidFill>
                </a:uFill>
                <a:latin typeface="Ubuntu"/>
              </a:rPr>
              <a:t>10838_Rahul Sakharkar</a:t>
            </a:r>
            <a:endParaRPr b="0" lang="en-IN" sz="1800" spc="-1" strike="noStrike">
              <a:solidFill>
                <a:srgbClr val="000000"/>
              </a:solidFill>
              <a:uFill>
                <a:solidFill>
                  <a:srgbClr val="ffffff"/>
                </a:solidFill>
              </a:uFill>
              <a:latin typeface="Arial"/>
            </a:endParaRPr>
          </a:p>
          <a:p>
            <a:pPr algn="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504000" y="432000"/>
            <a:ext cx="5441040" cy="803520"/>
          </a:xfrm>
          <a:prstGeom prst="rect">
            <a:avLst/>
          </a:prstGeom>
          <a:noFill/>
          <a:ln>
            <a:noFill/>
          </a:ln>
        </p:spPr>
        <p:style>
          <a:lnRef idx="0"/>
          <a:fillRef idx="0"/>
          <a:effectRef idx="0"/>
          <a:fontRef idx="minor"/>
        </p:style>
        <p:txBody>
          <a:bodyPr lIns="90000" rIns="90000" tIns="45000" bIns="45000"/>
          <a:p>
            <a:r>
              <a:rPr b="0" lang="en-IN" sz="5000" spc="-1" strike="noStrike">
                <a:solidFill>
                  <a:srgbClr val="333366"/>
                </a:solidFill>
                <a:uFill>
                  <a:solidFill>
                    <a:srgbClr val="ffffff"/>
                  </a:solidFill>
                </a:uFill>
                <a:latin typeface="Ubuntu"/>
              </a:rPr>
              <a:t>AIM/OBJECTIVE</a:t>
            </a:r>
            <a:endParaRPr b="0" lang="en-IN" sz="1800" spc="-1" strike="noStrike">
              <a:solidFill>
                <a:srgbClr val="000000"/>
              </a:solidFill>
              <a:uFill>
                <a:solidFill>
                  <a:srgbClr val="ffffff"/>
                </a:solidFill>
              </a:uFill>
              <a:latin typeface="Arial"/>
            </a:endParaRPr>
          </a:p>
        </p:txBody>
      </p:sp>
      <p:sp>
        <p:nvSpPr>
          <p:cNvPr id="40" name="CustomShape 2"/>
          <p:cNvSpPr/>
          <p:nvPr/>
        </p:nvSpPr>
        <p:spPr>
          <a:xfrm>
            <a:off x="144000" y="1296000"/>
            <a:ext cx="9791640" cy="624852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Noto Sans CJK JP Medium"/>
              </a:rPr>
              <a:t>It is no doubt that an alarm clock is always handy to alert us whenever we sleep, take a short nap, or to remind us about the work, we always get oblivious about.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Bitstream Vera Sans"/>
              </a:rPr>
              <a:t>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Bitstream Vera Sans"/>
              </a:rPr>
              <a:t>The objective of our project is to implement an alarm clock using Python.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Bitstream Vera Sans"/>
              </a:rPr>
              <a:t>Python consists of some very innovative libraries such as datetime and tkinter which help us to build the project using the current date and time as well as to provide a user interface to set the alarm according to the requirement in 24-hour format.</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Bitstream Vera Sans"/>
              </a:rPr>
              <a:t>Python when combined with Tkinter provides a fast and easy way to create GUI applications.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200" spc="-1" strike="noStrike">
                <a:solidFill>
                  <a:srgbClr val="000000"/>
                </a:solidFill>
                <a:uFill>
                  <a:solidFill>
                    <a:srgbClr val="ffffff"/>
                  </a:solidFill>
                </a:uFill>
                <a:latin typeface="Bitstream Vera Sans"/>
              </a:rPr>
              <a:t>All the modules used need not be downloaded beforehand like the other libraries like NumPy, thus this project will be user friendly and accessible in any virtual environment used for python programming</a:t>
            </a:r>
            <a:r>
              <a:rPr b="0" lang="en-IN" sz="22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16000" y="218160"/>
            <a:ext cx="9215640" cy="2229480"/>
          </a:xfrm>
          <a:prstGeom prst="rect">
            <a:avLst/>
          </a:prstGeom>
          <a:noFill/>
          <a:ln>
            <a:noFill/>
          </a:ln>
        </p:spPr>
        <p:style>
          <a:lnRef idx="0"/>
          <a:fillRef idx="0"/>
          <a:effectRef idx="0"/>
          <a:fontRef idx="minor"/>
        </p:style>
        <p:txBody>
          <a:bodyPr lIns="90000" rIns="90000" tIns="45000" bIns="45000"/>
          <a:p>
            <a:r>
              <a:rPr b="0" lang="en-IN" sz="5000" spc="-1" strike="noStrike">
                <a:solidFill>
                  <a:srgbClr val="333366"/>
                </a:solidFill>
                <a:uFill>
                  <a:solidFill>
                    <a:srgbClr val="ffffff"/>
                  </a:solidFill>
                </a:uFill>
                <a:latin typeface="Ubuntu"/>
              </a:rPr>
              <a:t> </a:t>
            </a:r>
            <a:r>
              <a:rPr b="0" lang="en-IN" sz="5000" spc="-1" strike="noStrike">
                <a:solidFill>
                  <a:srgbClr val="333366"/>
                </a:solidFill>
                <a:uFill>
                  <a:solidFill>
                    <a:srgbClr val="ffffff"/>
                  </a:solidFill>
                </a:uFill>
                <a:latin typeface="Ubuntu"/>
              </a:rPr>
              <a:t>Research or Literature: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42" name="CustomShape 2"/>
          <p:cNvSpPr/>
          <p:nvPr/>
        </p:nvSpPr>
        <p:spPr>
          <a:xfrm>
            <a:off x="143280" y="1296000"/>
            <a:ext cx="9792360" cy="142956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Purisa"/>
              </a:rPr>
              <a:t>PYTHON LIBRARIES-</a:t>
            </a:r>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hlinkClick r:id="rId1"/>
              </a:rPr>
              <a:t>https://www.geeksforgeeks.org/python-programming-language/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43" name="CustomShape 3"/>
          <p:cNvSpPr/>
          <p:nvPr/>
        </p:nvSpPr>
        <p:spPr>
          <a:xfrm>
            <a:off x="144000" y="4176720"/>
            <a:ext cx="9785880" cy="168552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Purisa"/>
              </a:rPr>
              <a:t>DATE/TIME-</a:t>
            </a: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hlinkClick r:id="rId2"/>
              </a:rPr>
              <a:t>https://www.w3schools.com/python/python_datetime.asp</a:t>
            </a:r>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hlinkClick r:id="rId3"/>
              </a:rPr>
              <a:t>https://youtu.be/mHezNgNBnuA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44" name="CustomShape 4"/>
          <p:cNvSpPr/>
          <p:nvPr/>
        </p:nvSpPr>
        <p:spPr>
          <a:xfrm>
            <a:off x="216000" y="5609880"/>
            <a:ext cx="6047640" cy="117360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Purisa"/>
              </a:rPr>
              <a:t>TIME-</a:t>
            </a:r>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hlinkClick r:id="rId4"/>
              </a:rPr>
              <a:t>https://www.programiz.com/python-programming/time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45" name="CustomShape 5"/>
          <p:cNvSpPr/>
          <p:nvPr/>
        </p:nvSpPr>
        <p:spPr>
          <a:xfrm>
            <a:off x="144000" y="2736000"/>
            <a:ext cx="9792360" cy="142956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Purisa"/>
              </a:rPr>
              <a:t>TKINTER-</a:t>
            </a:r>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hlinkClick r:id="rId5"/>
              </a:rPr>
              <a:t>https://youtu.be/VMP1oQOxfM0</a:t>
            </a:r>
            <a:endParaRPr b="0" lang="en-IN" sz="1800" spc="-1" strike="noStrike">
              <a:solidFill>
                <a:srgbClr val="000000"/>
              </a:solidFill>
              <a:uFill>
                <a:solidFill>
                  <a:srgbClr val="ffffff"/>
                </a:solidFill>
              </a:uFill>
              <a:latin typeface="Arial"/>
            </a:endParaRPr>
          </a:p>
          <a:p>
            <a:r>
              <a:rPr b="0" lang="en-IN" sz="1800" spc="-1" strike="noStrike" u="sng">
                <a:solidFill>
                  <a:srgbClr val="0000ff"/>
                </a:solidFill>
                <a:uFill>
                  <a:solidFill>
                    <a:srgbClr val="ffffff"/>
                  </a:solidFill>
                </a:uFill>
                <a:latin typeface="Arial"/>
                <a:hlinkClick r:id="rId6"/>
              </a:rPr>
              <a:t>https://www.google.com/amp/s/www.geeksforgeeks.org/creat-an-alarm-clock-using-tkinter/amp/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288000" y="283680"/>
            <a:ext cx="9145800" cy="3819960"/>
          </a:xfrm>
          <a:prstGeom prst="rect">
            <a:avLst/>
          </a:prstGeom>
          <a:noFill/>
          <a:ln>
            <a:noFill/>
          </a:ln>
        </p:spPr>
        <p:style>
          <a:lnRef idx="0"/>
          <a:fillRef idx="0"/>
          <a:effectRef idx="0"/>
          <a:fontRef idx="minor"/>
        </p:style>
        <p:txBody>
          <a:bodyPr lIns="90000" rIns="90000" tIns="45000" bIns="45000"/>
          <a:p>
            <a:r>
              <a:rPr b="0" lang="en-IN" sz="5000" spc="-1" strike="noStrike">
                <a:solidFill>
                  <a:srgbClr val="333366"/>
                </a:solidFill>
                <a:uFill>
                  <a:solidFill>
                    <a:srgbClr val="ffffff"/>
                  </a:solidFill>
                </a:uFill>
                <a:latin typeface="Ubuntu"/>
              </a:rPr>
              <a:t>Requirements and feasiblility:</a:t>
            </a:r>
            <a:endParaRPr b="0" lang="en-IN" sz="1800" spc="-1" strike="noStrike">
              <a:solidFill>
                <a:srgbClr val="000000"/>
              </a:solidFill>
              <a:uFill>
                <a:solidFill>
                  <a:srgbClr val="ffffff"/>
                </a:solidFill>
              </a:uFill>
              <a:latin typeface="Arial"/>
            </a:endParaRPr>
          </a:p>
        </p:txBody>
      </p:sp>
      <p:sp>
        <p:nvSpPr>
          <p:cNvPr id="47" name="CustomShape 2"/>
          <p:cNvSpPr/>
          <p:nvPr/>
        </p:nvSpPr>
        <p:spPr>
          <a:xfrm>
            <a:off x="78480" y="3096000"/>
            <a:ext cx="10001160" cy="374040"/>
          </a:xfrm>
          <a:prstGeom prst="rect">
            <a:avLst/>
          </a:prstGeom>
          <a:noFill/>
          <a:ln>
            <a:noFill/>
          </a:ln>
        </p:spPr>
        <p:style>
          <a:lnRef idx="0"/>
          <a:fillRef idx="0"/>
          <a:effectRef idx="0"/>
          <a:fontRef idx="minor"/>
        </p:style>
        <p:txBody>
          <a:bodyPr lIns="90000" rIns="90000" tIns="45000" bIns="45000"/>
          <a:p>
            <a:r>
              <a:rPr b="0" lang="en-IN" sz="20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p:txBody>
      </p:sp>
      <p:sp>
        <p:nvSpPr>
          <p:cNvPr id="48" name="CustomShape 3"/>
          <p:cNvSpPr/>
          <p:nvPr/>
        </p:nvSpPr>
        <p:spPr>
          <a:xfrm>
            <a:off x="360000" y="1517760"/>
            <a:ext cx="9287640" cy="7132680"/>
          </a:xfrm>
          <a:prstGeom prst="rect">
            <a:avLst/>
          </a:prstGeom>
          <a:noFill/>
          <a:ln>
            <a:noFill/>
          </a:ln>
        </p:spPr>
        <p:style>
          <a:lnRef idx="0"/>
          <a:fillRef idx="0"/>
          <a:effectRef idx="0"/>
          <a:fontRef idx="minor"/>
        </p:style>
        <p:txBody>
          <a:bodyPr lIns="90000" rIns="90000" tIns="45000" bIns="45000"/>
          <a:p>
            <a:r>
              <a:rPr b="0" lang="en-IN" sz="2000" spc="-1" strike="noStrike">
                <a:solidFill>
                  <a:srgbClr val="000000"/>
                </a:solidFill>
                <a:uFill>
                  <a:solidFill>
                    <a:srgbClr val="ffffff"/>
                  </a:solidFill>
                </a:uFill>
                <a:latin typeface="Bitstream Vera Sans"/>
              </a:rPr>
              <a:t>This project requires good knowledge of Python and GUI (Graphic User Interface). Tkinter provides a powerful object-oriented interface to the Tk GUI toolkit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Noto Sans CJK JP Medium"/>
              </a:rPr>
              <a:t>TKINTER </a:t>
            </a:r>
            <a:r>
              <a:rPr b="0" lang="en-IN" sz="2000" spc="-1" strike="noStrike">
                <a:solidFill>
                  <a:srgbClr val="000000"/>
                </a:solidFill>
                <a:uFill>
                  <a:solidFill>
                    <a:srgbClr val="ffffff"/>
                  </a:solidFill>
                </a:uFill>
                <a:latin typeface="Bitstream Vera Sans"/>
              </a:rPr>
              <a:t>module belongs to a standard library of GUI in Python. It helps us to create a dialog box with any information that we want to provide or get from the users.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Noto Sans CJK JP Medium"/>
              </a:rPr>
              <a:t>DATE-TIME</a:t>
            </a:r>
            <a:r>
              <a:rPr b="0" lang="en-IN" sz="2000" spc="-1" strike="noStrike">
                <a:solidFill>
                  <a:srgbClr val="000000"/>
                </a:solidFill>
                <a:uFill>
                  <a:solidFill>
                    <a:srgbClr val="ffffff"/>
                  </a:solidFill>
                </a:uFill>
                <a:latin typeface="Bitstream Vera Sans"/>
              </a:rPr>
              <a:t> and </a:t>
            </a:r>
            <a:r>
              <a:rPr b="0" lang="en-IN" sz="2000" spc="-1" strike="noStrike">
                <a:solidFill>
                  <a:srgbClr val="000000"/>
                </a:solidFill>
                <a:uFill>
                  <a:solidFill>
                    <a:srgbClr val="ffffff"/>
                  </a:solidFill>
                </a:uFill>
                <a:latin typeface="Noto Sans CJK JP Medium"/>
              </a:rPr>
              <a:t>TIME</a:t>
            </a:r>
            <a:r>
              <a:rPr b="0" lang="en-IN" sz="2000" spc="-1" strike="noStrike">
                <a:solidFill>
                  <a:srgbClr val="000000"/>
                </a:solidFill>
                <a:uFill>
                  <a:solidFill>
                    <a:srgbClr val="ffffff"/>
                  </a:solidFill>
                </a:uFill>
                <a:latin typeface="Bitstream Vera Sans"/>
              </a:rPr>
              <a:t> modules in python help us to work with the dates and time of the current day when the user is operating python and to manipulate it too.</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Vera Sans"/>
              </a:rPr>
              <a:t>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Vera Sans"/>
              </a:rPr>
              <a:t>This project is designed with the use of python language and the various libraries available in it.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Bitstream Vera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1296000" y="360000"/>
            <a:ext cx="8863560" cy="4369320"/>
          </a:xfrm>
          <a:prstGeom prst="rect">
            <a:avLst/>
          </a:prstGeom>
          <a:noFill/>
          <a:ln>
            <a:noFill/>
          </a:ln>
        </p:spPr>
        <p:style>
          <a:lnRef idx="0"/>
          <a:fillRef idx="0"/>
          <a:effectRef idx="0"/>
          <a:fontRef idx="minor"/>
        </p:style>
        <p:txBody>
          <a:bodyPr lIns="90000" rIns="90000" tIns="45000" bIns="45000"/>
          <a:p>
            <a:r>
              <a:rPr b="0" lang="en-IN" sz="5000" spc="-1" strike="noStrike">
                <a:solidFill>
                  <a:srgbClr val="333366"/>
                </a:solidFill>
                <a:uFill>
                  <a:solidFill>
                    <a:srgbClr val="ffffff"/>
                  </a:solidFill>
                </a:uFill>
                <a:latin typeface="Ubuntu"/>
              </a:rPr>
              <a:t>PROJECT STRUCTURE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50" name="CustomShape 2"/>
          <p:cNvSpPr/>
          <p:nvPr/>
        </p:nvSpPr>
        <p:spPr>
          <a:xfrm>
            <a:off x="360000" y="5832000"/>
            <a:ext cx="9028800" cy="25196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51" name="CustomShape 3"/>
          <p:cNvSpPr/>
          <p:nvPr/>
        </p:nvSpPr>
        <p:spPr>
          <a:xfrm>
            <a:off x="576000" y="1440000"/>
            <a:ext cx="9071640" cy="1007640"/>
          </a:xfrm>
          <a:prstGeom prst="flowChartAlternateProcess">
            <a:avLst/>
          </a:prstGeom>
          <a:solidFill>
            <a:srgbClr val="83caff">
              <a:alpha val="50000"/>
            </a:srgbClr>
          </a:solidFill>
          <a:ln>
            <a:solidFill>
              <a:srgbClr val="3465a4"/>
            </a:solidFill>
          </a:ln>
        </p:spPr>
        <p:style>
          <a:lnRef idx="0"/>
          <a:fillRef idx="0"/>
          <a:effectRef idx="0"/>
          <a:fontRef idx="minor"/>
        </p:style>
        <p:txBody>
          <a:bodyPr wrap="none" lIns="90000" rIns="90000" tIns="45000" bIns="45000" anchor="ctr"/>
          <a:p>
            <a:r>
              <a:rPr b="0" lang="en-IN" sz="3200" spc="-1" strike="noStrike">
                <a:solidFill>
                  <a:srgbClr val="000000"/>
                </a:solidFill>
                <a:uFill>
                  <a:solidFill>
                    <a:srgbClr val="ffffff"/>
                  </a:solidFill>
                </a:uFill>
                <a:latin typeface="Arial"/>
                <a:ea typeface="DejaVu Sans"/>
              </a:rPr>
              <a:t>Importing all the libraries and modules required</a:t>
            </a:r>
            <a:endParaRPr b="0" lang="en-IN" sz="1800" spc="-1" strike="noStrike">
              <a:solidFill>
                <a:srgbClr val="000000"/>
              </a:solidFill>
              <a:uFill>
                <a:solidFill>
                  <a:srgbClr val="ffffff"/>
                </a:solidFill>
              </a:uFill>
              <a:latin typeface="Arial"/>
            </a:endParaRPr>
          </a:p>
        </p:txBody>
      </p:sp>
      <p:sp>
        <p:nvSpPr>
          <p:cNvPr id="52" name="CustomShape 4"/>
          <p:cNvSpPr/>
          <p:nvPr/>
        </p:nvSpPr>
        <p:spPr>
          <a:xfrm>
            <a:off x="574560" y="6193080"/>
            <a:ext cx="9071640" cy="1007640"/>
          </a:xfrm>
          <a:prstGeom prst="flowChartAlternateProcess">
            <a:avLst/>
          </a:prstGeom>
          <a:solidFill>
            <a:srgbClr val="83caff">
              <a:alpha val="50000"/>
            </a:srgbClr>
          </a:solidFill>
          <a:ln>
            <a:solidFill>
              <a:srgbClr val="3465a4"/>
            </a:solidFill>
          </a:ln>
        </p:spPr>
        <p:style>
          <a:lnRef idx="0"/>
          <a:fillRef idx="0"/>
          <a:effectRef idx="0"/>
          <a:fontRef idx="minor"/>
        </p:style>
        <p:txBody>
          <a:bodyPr wrap="none" lIns="90000" rIns="90000" tIns="45000" bIns="45000" anchor="ctr"/>
          <a:p>
            <a:r>
              <a:rPr b="0" lang="en-IN" sz="3200" spc="-1" strike="noStrike">
                <a:solidFill>
                  <a:srgbClr val="000000"/>
                </a:solidFill>
                <a:uFill>
                  <a:solidFill>
                    <a:srgbClr val="ffffff"/>
                  </a:solidFill>
                </a:uFill>
                <a:latin typeface="Arial"/>
                <a:ea typeface="DejaVu Sans"/>
              </a:rPr>
              <a:t>Create a display window for user input.</a:t>
            </a:r>
            <a:endParaRPr b="0" lang="en-IN" sz="1800" spc="-1" strike="noStrike">
              <a:solidFill>
                <a:srgbClr val="000000"/>
              </a:solidFill>
              <a:uFill>
                <a:solidFill>
                  <a:srgbClr val="ffffff"/>
                </a:solidFill>
              </a:uFill>
              <a:latin typeface="Arial"/>
            </a:endParaRPr>
          </a:p>
        </p:txBody>
      </p:sp>
      <p:sp>
        <p:nvSpPr>
          <p:cNvPr id="53" name="CustomShape 5"/>
          <p:cNvSpPr/>
          <p:nvPr/>
        </p:nvSpPr>
        <p:spPr>
          <a:xfrm>
            <a:off x="504000" y="3096000"/>
            <a:ext cx="9287640" cy="2447640"/>
          </a:xfrm>
          <a:prstGeom prst="flowChartAlternateProcess">
            <a:avLst/>
          </a:prstGeom>
          <a:solidFill>
            <a:srgbClr val="83caff">
              <a:alpha val="50000"/>
            </a:srgbClr>
          </a:solidFill>
          <a:ln>
            <a:solidFill>
              <a:srgbClr val="3465a4"/>
            </a:solidFill>
          </a:ln>
        </p:spPr>
        <p:style>
          <a:lnRef idx="0"/>
          <a:fillRef idx="0"/>
          <a:effectRef idx="0"/>
          <a:fontRef idx="minor"/>
        </p:style>
        <p:txBody>
          <a:bodyPr wrap="none" lIns="90000" rIns="90000" tIns="45000" bIns="45000" anchor="ctr"/>
          <a:p>
            <a:r>
              <a:rPr b="0" lang="en-IN" sz="3200" spc="-1" strike="noStrike">
                <a:solidFill>
                  <a:srgbClr val="000000"/>
                </a:solidFill>
                <a:uFill>
                  <a:solidFill>
                    <a:srgbClr val="ffffff"/>
                  </a:solidFill>
                </a:uFill>
                <a:latin typeface="Arial"/>
                <a:ea typeface="DejaVu Sans"/>
              </a:rPr>
              <a:t>Putting forward a while loop which takes the </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argument of the time, the user wants to set the </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alarm on and automatically breaks when the time </a:t>
            </a:r>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ea typeface="DejaVu Sans"/>
              </a:rPr>
              <a:t>is up, with sound</a:t>
            </a:r>
            <a:endParaRPr b="0" lang="en-IN" sz="1800" spc="-1" strike="noStrike">
              <a:solidFill>
                <a:srgbClr val="000000"/>
              </a:solidFill>
              <a:uFill>
                <a:solidFill>
                  <a:srgbClr val="ffffff"/>
                </a:solidFill>
              </a:uFill>
              <a:latin typeface="Arial"/>
            </a:endParaRPr>
          </a:p>
        </p:txBody>
      </p:sp>
      <p:sp>
        <p:nvSpPr>
          <p:cNvPr id="54" name="CustomShape 6"/>
          <p:cNvSpPr/>
          <p:nvPr/>
        </p:nvSpPr>
        <p:spPr>
          <a:xfrm>
            <a:off x="4392000" y="2376000"/>
            <a:ext cx="863640" cy="719640"/>
          </a:xfrm>
          <a:custGeom>
            <a:avLst/>
            <a:gdLst/>
            <a:ahLst/>
            <a:rect l="l" t="t" r="r" b="b"/>
            <a:pathLst>
              <a:path w="2402" h="2002">
                <a:moveTo>
                  <a:pt x="600" y="0"/>
                </a:moveTo>
                <a:lnTo>
                  <a:pt x="600" y="1500"/>
                </a:lnTo>
                <a:lnTo>
                  <a:pt x="0" y="1500"/>
                </a:lnTo>
                <a:lnTo>
                  <a:pt x="1200" y="2001"/>
                </a:lnTo>
                <a:lnTo>
                  <a:pt x="2401" y="1500"/>
                </a:lnTo>
                <a:lnTo>
                  <a:pt x="1800" y="1500"/>
                </a:lnTo>
                <a:lnTo>
                  <a:pt x="1800" y="0"/>
                </a:lnTo>
                <a:lnTo>
                  <a:pt x="600" y="0"/>
                </a:lnTo>
              </a:path>
            </a:pathLst>
          </a:custGeom>
          <a:solidFill>
            <a:srgbClr val="111111"/>
          </a:solidFill>
          <a:ln>
            <a:solidFill>
              <a:srgbClr val="000000"/>
            </a:solidFill>
            <a:headEnd len="med" type="oval" w="med"/>
          </a:ln>
        </p:spPr>
        <p:style>
          <a:lnRef idx="0"/>
          <a:fillRef idx="0"/>
          <a:effectRef idx="0"/>
          <a:fontRef idx="minor"/>
        </p:style>
      </p:sp>
      <p:sp>
        <p:nvSpPr>
          <p:cNvPr id="55" name="CustomShape 7"/>
          <p:cNvSpPr/>
          <p:nvPr/>
        </p:nvSpPr>
        <p:spPr>
          <a:xfrm>
            <a:off x="4392000" y="5472000"/>
            <a:ext cx="863640" cy="719640"/>
          </a:xfrm>
          <a:custGeom>
            <a:avLst/>
            <a:gdLst/>
            <a:ahLst/>
            <a:rect l="l" t="t" r="r" b="b"/>
            <a:pathLst>
              <a:path w="2402" h="2002">
                <a:moveTo>
                  <a:pt x="600" y="0"/>
                </a:moveTo>
                <a:lnTo>
                  <a:pt x="600" y="1500"/>
                </a:lnTo>
                <a:lnTo>
                  <a:pt x="0" y="1500"/>
                </a:lnTo>
                <a:lnTo>
                  <a:pt x="1200" y="2001"/>
                </a:lnTo>
                <a:lnTo>
                  <a:pt x="2401" y="1500"/>
                </a:lnTo>
                <a:lnTo>
                  <a:pt x="1800" y="1500"/>
                </a:lnTo>
                <a:lnTo>
                  <a:pt x="1800" y="0"/>
                </a:lnTo>
                <a:lnTo>
                  <a:pt x="600" y="0"/>
                </a:lnTo>
              </a:path>
            </a:pathLst>
          </a:custGeom>
          <a:solidFill>
            <a:srgbClr val="111111"/>
          </a:solidFill>
          <a:ln>
            <a:solidFill>
              <a:srgbClr val="000000"/>
            </a:solidFill>
            <a:headEnd len="med" type="oval" w="med"/>
          </a:ln>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rot="21355800">
            <a:off x="396360" y="943920"/>
            <a:ext cx="4319640" cy="1151640"/>
          </a:xfrm>
          <a:prstGeom prst="rect">
            <a:avLst/>
          </a:prstGeom>
          <a:noFill/>
          <a:ln>
            <a:noFill/>
          </a:ln>
        </p:spPr>
        <p:style>
          <a:lnRef idx="0"/>
          <a:fillRef idx="0"/>
          <a:effectRef idx="0"/>
          <a:fontRef idx="minor"/>
        </p:style>
        <p:txBody>
          <a:bodyPr lIns="90000" rIns="90000" tIns="45000" bIns="45000"/>
          <a:p>
            <a:r>
              <a:rPr b="0" lang="en-IN" sz="5000" spc="-1" strike="noStrike">
                <a:solidFill>
                  <a:srgbClr val="333366"/>
                </a:solidFill>
                <a:uFill>
                  <a:solidFill>
                    <a:srgbClr val="ffffff"/>
                  </a:solidFill>
                </a:uFill>
                <a:latin typeface="Ubuntu"/>
              </a:rPr>
              <a:t>CONCLUSION</a:t>
            </a:r>
            <a:endParaRPr b="0" lang="en-IN" sz="1800" spc="-1" strike="noStrike">
              <a:solidFill>
                <a:srgbClr val="000000"/>
              </a:solidFill>
              <a:uFill>
                <a:solidFill>
                  <a:srgbClr val="ffffff"/>
                </a:solidFill>
              </a:uFill>
              <a:latin typeface="Arial"/>
            </a:endParaRPr>
          </a:p>
        </p:txBody>
      </p:sp>
      <p:sp>
        <p:nvSpPr>
          <p:cNvPr id="57" name="CustomShape 2"/>
          <p:cNvSpPr/>
          <p:nvPr/>
        </p:nvSpPr>
        <p:spPr>
          <a:xfrm>
            <a:off x="576000" y="2880000"/>
            <a:ext cx="8085960" cy="4476240"/>
          </a:xfrm>
          <a:prstGeom prst="rect">
            <a:avLst/>
          </a:prstGeom>
          <a:noFill/>
          <a:ln>
            <a:noFill/>
          </a:ln>
        </p:spPr>
        <p:style>
          <a:lnRef idx="0"/>
          <a:fillRef idx="0"/>
          <a:effectRef idx="0"/>
          <a:fontRef idx="minor"/>
        </p:style>
        <p:txBody>
          <a:bodyPr lIns="90000" rIns="90000" tIns="45000" bIns="45000"/>
          <a:p>
            <a:r>
              <a:rPr b="0" lang="en-IN" sz="2700" spc="-1" strike="noStrike">
                <a:solidFill>
                  <a:srgbClr val="000000"/>
                </a:solidFill>
                <a:uFill>
                  <a:solidFill>
                    <a:srgbClr val="ffffff"/>
                  </a:solidFill>
                </a:uFill>
                <a:latin typeface="Bitstream Vera Sans"/>
              </a:rPr>
              <a:t>With this project in Python, we have successfully made the Alarm Clock. We used the popular GUI library for rendering graphics on a display window. We learned how to extract the current time from the computer and to use it for manipulation using the DateTime library. This way we can set an alarm in the computer interface using python programming which rings with the random song chosen from the directory.</a:t>
            </a:r>
            <a:endParaRPr b="0" lang="en-IN" sz="1800" spc="-1" strike="noStrike">
              <a:solidFill>
                <a:srgbClr val="000000"/>
              </a:solidFill>
              <a:uFill>
                <a:solidFill>
                  <a:srgbClr val="ffffff"/>
                </a:solidFill>
              </a:uFill>
              <a:latin typeface="Arial"/>
            </a:endParaRPr>
          </a:p>
        </p:txBody>
      </p:sp>
      <p:pic>
        <p:nvPicPr>
          <p:cNvPr id="58" name="" descr=""/>
          <p:cNvPicPr/>
          <p:nvPr/>
        </p:nvPicPr>
        <p:blipFill>
          <a:blip r:embed="rId1"/>
          <a:stretch/>
        </p:blipFill>
        <p:spPr>
          <a:xfrm>
            <a:off x="5058360" y="118800"/>
            <a:ext cx="4571280" cy="2617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2021-07-18T12:35:44Z</dcterms:created>
  <dc:creator/>
  <dc:description/>
  <dc:language>en-IN</dc:language>
  <cp:lastModifiedBy/>
  <dcterms:modified xsi:type="dcterms:W3CDTF">2021-07-19T11:00:59Z</dcterms:modified>
  <cp:revision>5</cp:revision>
  <dc:subject/>
  <dc:title/>
</cp:coreProperties>
</file>