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7" r:id="rId6"/>
    <p:sldId id="260" r:id="rId7"/>
    <p:sldId id="261" r:id="rId8"/>
    <p:sldId id="262" r:id="rId9"/>
    <p:sldId id="263" r:id="rId10"/>
    <p:sldId id="264" r:id="rId11"/>
    <p:sldId id="265" r:id="rId12"/>
    <p:sldId id="266" r:id="rId13"/>
  </p:sldIdLst>
  <p:sldSz cx="4610100" cy="3460750"/>
  <p:notesSz cx="4610100" cy="34607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78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880"/>
        <p:guide pos="216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69133" y="3261740"/>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g object 17"/>
          <p:cNvSpPr/>
          <p:nvPr/>
        </p:nvSpPr>
        <p:spPr>
          <a:xfrm>
            <a:off x="2989516" y="3257778"/>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g object 18"/>
          <p:cNvSpPr/>
          <p:nvPr/>
        </p:nvSpPr>
        <p:spPr>
          <a:xfrm>
            <a:off x="3167319" y="3257778"/>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a:p>
        </p:txBody>
      </p:sp>
      <p:sp>
        <p:nvSpPr>
          <p:cNvPr id="19" name="bg object 19"/>
          <p:cNvSpPr/>
          <p:nvPr/>
        </p:nvSpPr>
        <p:spPr>
          <a:xfrm>
            <a:off x="3323652" y="325142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20" name="bg object 20"/>
          <p:cNvSpPr/>
          <p:nvPr/>
        </p:nvSpPr>
        <p:spPr>
          <a:xfrm>
            <a:off x="3260483"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bg object 21"/>
          <p:cNvSpPr/>
          <p:nvPr/>
        </p:nvSpPr>
        <p:spPr>
          <a:xfrm>
            <a:off x="3620352" y="3264128"/>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2" name="bg object 22"/>
          <p:cNvSpPr/>
          <p:nvPr/>
        </p:nvSpPr>
        <p:spPr>
          <a:xfrm>
            <a:off x="3531451"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g object 23"/>
          <p:cNvSpPr/>
          <p:nvPr/>
        </p:nvSpPr>
        <p:spPr>
          <a:xfrm>
            <a:off x="3607652" y="3251427"/>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a:p>
        </p:txBody>
      </p:sp>
      <p:sp>
        <p:nvSpPr>
          <p:cNvPr id="24" name="bg object 24"/>
          <p:cNvSpPr/>
          <p:nvPr/>
        </p:nvSpPr>
        <p:spPr>
          <a:xfrm>
            <a:off x="3878619" y="3251427"/>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25" name="bg object 25"/>
          <p:cNvSpPr/>
          <p:nvPr/>
        </p:nvSpPr>
        <p:spPr>
          <a:xfrm>
            <a:off x="3802418"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bg object 26"/>
          <p:cNvSpPr/>
          <p:nvPr/>
        </p:nvSpPr>
        <p:spPr>
          <a:xfrm>
            <a:off x="3878619" y="3289528"/>
            <a:ext cx="50800" cy="12700"/>
          </a:xfrm>
          <a:custGeom>
            <a:avLst/>
            <a:gdLst/>
            <a:ahLst/>
            <a:cxnLst/>
            <a:rect l="l" t="t" r="r" b="b"/>
            <a:pathLst>
              <a:path w="50800" h="12700">
                <a:moveTo>
                  <a:pt x="0" y="0"/>
                </a:moveTo>
                <a:lnTo>
                  <a:pt x="38100" y="0"/>
                </a:lnTo>
              </a:path>
              <a:path w="50800" h="12700">
                <a:moveTo>
                  <a:pt x="12700" y="12699"/>
                </a:moveTo>
                <a:lnTo>
                  <a:pt x="50800" y="12699"/>
                </a:lnTo>
              </a:path>
            </a:pathLst>
          </a:custGeom>
          <a:ln w="7591">
            <a:solidFill>
              <a:srgbClr val="D6D6EF"/>
            </a:solidFill>
          </a:ln>
        </p:spPr>
        <p:txBody>
          <a:bodyPr wrap="square" lIns="0" tIns="0" rIns="0" bIns="0" rtlCol="0"/>
          <a:lstStyle/>
          <a:p>
            <a:endParaRPr/>
          </a:p>
        </p:txBody>
      </p:sp>
      <p:sp>
        <p:nvSpPr>
          <p:cNvPr id="27" name="bg object 27"/>
          <p:cNvSpPr/>
          <p:nvPr/>
        </p:nvSpPr>
        <p:spPr>
          <a:xfrm>
            <a:off x="4149586" y="3251427"/>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sp>
        <p:nvSpPr>
          <p:cNvPr id="28" name="bg object 28"/>
          <p:cNvSpPr/>
          <p:nvPr/>
        </p:nvSpPr>
        <p:spPr>
          <a:xfrm>
            <a:off x="4451033" y="3281908"/>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29" name="bg object 29"/>
          <p:cNvSpPr/>
          <p:nvPr/>
        </p:nvSpPr>
        <p:spPr>
          <a:xfrm>
            <a:off x="4423969" y="3255413"/>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30" name="bg object 30"/>
          <p:cNvSpPr/>
          <p:nvPr/>
        </p:nvSpPr>
        <p:spPr>
          <a:xfrm>
            <a:off x="4329112" y="325142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31" name="bg object 31"/>
          <p:cNvSpPr/>
          <p:nvPr/>
        </p:nvSpPr>
        <p:spPr>
          <a:xfrm>
            <a:off x="0" y="50"/>
            <a:ext cx="2304415"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A30000"/>
          </a:solidFill>
        </p:spPr>
        <p:txBody>
          <a:bodyPr wrap="square" lIns="0" tIns="0" rIns="0" bIns="0" rtlCol="0"/>
          <a:lstStyle/>
          <a:p>
            <a:endParaRPr/>
          </a:p>
        </p:txBody>
      </p:sp>
      <p:sp>
        <p:nvSpPr>
          <p:cNvPr id="32" name="bg object 32"/>
          <p:cNvSpPr/>
          <p:nvPr/>
        </p:nvSpPr>
        <p:spPr>
          <a:xfrm>
            <a:off x="2303995" y="50"/>
            <a:ext cx="2304415"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8D8D8"/>
          </a:solidFill>
        </p:spPr>
        <p:txBody>
          <a:bodyPr wrap="square" lIns="0" tIns="0" rIns="0" bIns="0" rtlCol="0"/>
          <a:lstStyle/>
          <a:p>
            <a:endParaRPr/>
          </a:p>
        </p:txBody>
      </p:sp>
      <p:sp>
        <p:nvSpPr>
          <p:cNvPr id="33" name="bg object 33"/>
          <p:cNvSpPr/>
          <p:nvPr/>
        </p:nvSpPr>
        <p:spPr>
          <a:xfrm>
            <a:off x="0" y="139941"/>
            <a:ext cx="4608195" cy="350520"/>
          </a:xfrm>
          <a:custGeom>
            <a:avLst/>
            <a:gdLst/>
            <a:ahLst/>
            <a:cxnLst/>
            <a:rect l="l" t="t" r="r" b="b"/>
            <a:pathLst>
              <a:path w="4608195" h="350520">
                <a:moveTo>
                  <a:pt x="4608004" y="0"/>
                </a:moveTo>
                <a:lnTo>
                  <a:pt x="0" y="0"/>
                </a:lnTo>
                <a:lnTo>
                  <a:pt x="0" y="350278"/>
                </a:lnTo>
                <a:lnTo>
                  <a:pt x="4608004" y="350278"/>
                </a:lnTo>
                <a:lnTo>
                  <a:pt x="4608004" y="0"/>
                </a:lnTo>
                <a:close/>
              </a:path>
            </a:pathLst>
          </a:custGeom>
          <a:solidFill>
            <a:srgbClr val="F2F2F2"/>
          </a:solidFill>
        </p:spPr>
        <p:txBody>
          <a:bodyPr wrap="square" lIns="0" tIns="0" rIns="0" bIns="0" rtlCol="0"/>
          <a:lstStyle/>
          <a:p>
            <a:endParaRPr/>
          </a:p>
        </p:txBody>
      </p:sp>
      <p:sp>
        <p:nvSpPr>
          <p:cNvPr id="2" name="Holder 2"/>
          <p:cNvSpPr>
            <a:spLocks noGrp="1"/>
          </p:cNvSpPr>
          <p:nvPr>
            <p:ph type="ctrTitle"/>
          </p:nvPr>
        </p:nvSpPr>
        <p:spPr>
          <a:xfrm>
            <a:off x="95300" y="199882"/>
            <a:ext cx="1507490" cy="244475"/>
          </a:xfrm>
          <a:prstGeom prst="rect">
            <a:avLst/>
          </a:prstGeom>
        </p:spPr>
        <p:txBody>
          <a:bodyPr wrap="square" lIns="0" tIns="0" rIns="0" bIns="0">
            <a:spAutoFit/>
          </a:bodyPr>
          <a:lstStyle>
            <a:lvl1pPr>
              <a:defRPr sz="1100" b="0" i="0">
                <a:solidFill>
                  <a:schemeClr val="tx1"/>
                </a:solidFill>
                <a:latin typeface="Arial MT"/>
                <a:cs typeface="Arial MT"/>
              </a:defRPr>
            </a:lvl1pPr>
          </a:lstStyle>
          <a:p>
            <a:endParaRPr/>
          </a:p>
        </p:txBody>
      </p:sp>
      <p:sp>
        <p:nvSpPr>
          <p:cNvPr id="3" name="Holder 3"/>
          <p:cNvSpPr>
            <a:spLocks noGrp="1"/>
          </p:cNvSpPr>
          <p:nvPr>
            <p:ph type="subTitle" idx="4"/>
          </p:nvPr>
        </p:nvSpPr>
        <p:spPr>
          <a:xfrm>
            <a:off x="691515" y="1938020"/>
            <a:ext cx="3227070" cy="865187"/>
          </a:xfrm>
          <a:prstGeom prst="rect">
            <a:avLst/>
          </a:prstGeom>
        </p:spPr>
        <p:txBody>
          <a:bodyPr wrap="square" lIns="0" tIns="0" rIns="0" bIns="0">
            <a:spAutoFit/>
          </a:bodyPr>
          <a:lstStyle>
            <a:lvl1pPr>
              <a:defRPr sz="11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defRPr sz="600" b="0" i="0">
                <a:solidFill>
                  <a:srgbClr val="7A0000"/>
                </a:solidFill>
                <a:latin typeface="Arial MT"/>
                <a:cs typeface="Arial MT"/>
              </a:defRPr>
            </a:lvl1pPr>
          </a:lstStyle>
          <a:p>
            <a:pPr marL="12700">
              <a:lnSpc>
                <a:spcPct val="100000"/>
              </a:lnSpc>
              <a:spcBef>
                <a:spcPts val="190"/>
              </a:spcBef>
            </a:pPr>
            <a:r>
              <a:rPr spc="-10"/>
              <a:t>ENSI152</a:t>
            </a:r>
          </a:p>
        </p:txBody>
      </p:sp>
      <p:sp>
        <p:nvSpPr>
          <p:cNvPr id="5" name="Holder 5"/>
          <p:cNvSpPr>
            <a:spLocks noGrp="1"/>
          </p:cNvSpPr>
          <p:nvPr>
            <p:ph type="dt" sz="half" idx="6"/>
          </p:nvPr>
        </p:nvSpPr>
        <p:spPr/>
        <p:txBody>
          <a:bodyPr lIns="0" tIns="0" rIns="0" bIns="0"/>
          <a:lstStyle>
            <a:lvl1pPr>
              <a:defRPr sz="600" b="0" i="0">
                <a:solidFill>
                  <a:srgbClr val="F2F2F2"/>
                </a:solidFill>
                <a:latin typeface="Arial MT"/>
                <a:cs typeface="Arial MT"/>
              </a:defRPr>
            </a:lvl1pPr>
          </a:lstStyle>
          <a:p>
            <a:pPr marL="12700">
              <a:lnSpc>
                <a:spcPct val="100000"/>
              </a:lnSpc>
              <a:spcBef>
                <a:spcPts val="190"/>
              </a:spcBef>
            </a:pPr>
            <a:r>
              <a:t>Your</a:t>
            </a:r>
            <a:r>
              <a:rPr spc="5"/>
              <a:t> </a:t>
            </a:r>
            <a:r>
              <a:rPr spc="-10"/>
              <a:t>Name</a:t>
            </a:r>
            <a:r>
              <a:rPr spc="5"/>
              <a:t> </a:t>
            </a:r>
            <a:r>
              <a:t>1,</a:t>
            </a:r>
            <a:r>
              <a:rPr spc="5"/>
              <a:t> </a:t>
            </a:r>
            <a:r>
              <a:t>Your</a:t>
            </a:r>
            <a:r>
              <a:rPr spc="5"/>
              <a:t> </a:t>
            </a:r>
            <a:r>
              <a:rPr spc="-10"/>
              <a:t>Name</a:t>
            </a:r>
            <a:r>
              <a:rPr spc="5"/>
              <a:t> </a:t>
            </a:r>
            <a:r>
              <a:t>2,</a:t>
            </a:r>
            <a:r>
              <a:rPr spc="5"/>
              <a:t> </a:t>
            </a:r>
            <a:r>
              <a:t>Your</a:t>
            </a:r>
            <a:r>
              <a:rPr spc="5"/>
              <a:t> </a:t>
            </a:r>
            <a:r>
              <a:rPr spc="-10"/>
              <a:t>Name</a:t>
            </a:r>
            <a:r>
              <a:rPr spc="10"/>
              <a:t> </a:t>
            </a:r>
            <a:r>
              <a:t>3,</a:t>
            </a:r>
            <a:r>
              <a:rPr spc="5"/>
              <a:t> </a:t>
            </a:r>
            <a:r>
              <a:rPr spc="-50"/>
              <a:t>Y</a:t>
            </a:r>
          </a:p>
        </p:txBody>
      </p:sp>
      <p:sp>
        <p:nvSpPr>
          <p:cNvPr id="6" name="Holder 6"/>
          <p:cNvSpPr>
            <a:spLocks noGrp="1"/>
          </p:cNvSpPr>
          <p:nvPr>
            <p:ph type="sldNum" sz="quarter" idx="7"/>
          </p:nvPr>
        </p:nvSpPr>
        <p:spPr/>
        <p:txBody>
          <a:bodyPr lIns="0" tIns="0" rIns="0" bIns="0"/>
          <a:lstStyle>
            <a:lvl1pPr>
              <a:defRPr sz="600" b="0" i="0">
                <a:solidFill>
                  <a:srgbClr val="7A0000"/>
                </a:solidFill>
                <a:latin typeface="Arial MT"/>
                <a:cs typeface="Arial MT"/>
              </a:defRPr>
            </a:lvl1pPr>
          </a:lstStyle>
          <a:p>
            <a:pPr marL="12700">
              <a:lnSpc>
                <a:spcPct val="100000"/>
              </a:lnSpc>
              <a:spcBef>
                <a:spcPts val="190"/>
              </a:spcBef>
            </a:pPr>
            <a:fld id="{81D60167-4931-47E6-BA6A-407CBD079E47}" type="slidenum">
              <a:rPr spc="-30" dirty="0"/>
              <a:t>‹#›</a:t>
            </a:fld>
            <a:r>
              <a:rPr spc="-60"/>
              <a:t> </a:t>
            </a:r>
            <a:r>
              <a:rPr spc="150"/>
              <a:t>/</a:t>
            </a:r>
            <a:r>
              <a:rPr spc="-60"/>
              <a:t> </a:t>
            </a:r>
            <a:r>
              <a:rPr spc="-35"/>
              <a:t>11</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chemeClr val="tx1"/>
                </a:solidFill>
                <a:latin typeface="Arial MT"/>
                <a:cs typeface="Arial MT"/>
              </a:defRPr>
            </a:lvl1pPr>
          </a:lstStyle>
          <a:p>
            <a:endParaRPr/>
          </a:p>
        </p:txBody>
      </p:sp>
      <p:sp>
        <p:nvSpPr>
          <p:cNvPr id="3" name="Holder 3"/>
          <p:cNvSpPr>
            <a:spLocks noGrp="1"/>
          </p:cNvSpPr>
          <p:nvPr>
            <p:ph type="body" idx="1"/>
          </p:nvPr>
        </p:nvSpPr>
        <p:spPr/>
        <p:txBody>
          <a:bodyPr lIns="0" tIns="0" rIns="0" bIns="0"/>
          <a:lstStyle>
            <a:lvl1pPr>
              <a:defRPr sz="1100" b="0" i="0">
                <a:solidFill>
                  <a:schemeClr val="tx1"/>
                </a:solidFill>
                <a:latin typeface="Arial MT"/>
                <a:cs typeface="Arial MT"/>
              </a:defRPr>
            </a:lvl1pPr>
          </a:lstStyle>
          <a:p>
            <a:endParaRPr/>
          </a:p>
        </p:txBody>
      </p:sp>
      <p:sp>
        <p:nvSpPr>
          <p:cNvPr id="4" name="Holder 4"/>
          <p:cNvSpPr>
            <a:spLocks noGrp="1"/>
          </p:cNvSpPr>
          <p:nvPr>
            <p:ph type="ftr" sz="quarter" idx="5"/>
          </p:nvPr>
        </p:nvSpPr>
        <p:spPr/>
        <p:txBody>
          <a:bodyPr lIns="0" tIns="0" rIns="0" bIns="0"/>
          <a:lstStyle>
            <a:lvl1pPr>
              <a:defRPr sz="600" b="0" i="0">
                <a:solidFill>
                  <a:srgbClr val="7A0000"/>
                </a:solidFill>
                <a:latin typeface="Arial MT"/>
                <a:cs typeface="Arial MT"/>
              </a:defRPr>
            </a:lvl1pPr>
          </a:lstStyle>
          <a:p>
            <a:pPr marL="12700">
              <a:lnSpc>
                <a:spcPct val="100000"/>
              </a:lnSpc>
              <a:spcBef>
                <a:spcPts val="190"/>
              </a:spcBef>
            </a:pPr>
            <a:r>
              <a:rPr spc="-10"/>
              <a:t>ENSI152</a:t>
            </a:r>
          </a:p>
        </p:txBody>
      </p:sp>
      <p:sp>
        <p:nvSpPr>
          <p:cNvPr id="5" name="Holder 5"/>
          <p:cNvSpPr>
            <a:spLocks noGrp="1"/>
          </p:cNvSpPr>
          <p:nvPr>
            <p:ph type="dt" sz="half" idx="6"/>
          </p:nvPr>
        </p:nvSpPr>
        <p:spPr/>
        <p:txBody>
          <a:bodyPr lIns="0" tIns="0" rIns="0" bIns="0"/>
          <a:lstStyle>
            <a:lvl1pPr>
              <a:defRPr sz="600" b="0" i="0">
                <a:solidFill>
                  <a:srgbClr val="F2F2F2"/>
                </a:solidFill>
                <a:latin typeface="Arial MT"/>
                <a:cs typeface="Arial MT"/>
              </a:defRPr>
            </a:lvl1pPr>
          </a:lstStyle>
          <a:p>
            <a:pPr marL="12700">
              <a:lnSpc>
                <a:spcPct val="100000"/>
              </a:lnSpc>
              <a:spcBef>
                <a:spcPts val="190"/>
              </a:spcBef>
            </a:pPr>
            <a:r>
              <a:t>Your</a:t>
            </a:r>
            <a:r>
              <a:rPr spc="5"/>
              <a:t> </a:t>
            </a:r>
            <a:r>
              <a:rPr spc="-10"/>
              <a:t>Name</a:t>
            </a:r>
            <a:r>
              <a:rPr spc="5"/>
              <a:t> </a:t>
            </a:r>
            <a:r>
              <a:t>1,</a:t>
            </a:r>
            <a:r>
              <a:rPr spc="5"/>
              <a:t> </a:t>
            </a:r>
            <a:r>
              <a:t>Your</a:t>
            </a:r>
            <a:r>
              <a:rPr spc="5"/>
              <a:t> </a:t>
            </a:r>
            <a:r>
              <a:rPr spc="-10"/>
              <a:t>Name</a:t>
            </a:r>
            <a:r>
              <a:rPr spc="5"/>
              <a:t> </a:t>
            </a:r>
            <a:r>
              <a:t>2,</a:t>
            </a:r>
            <a:r>
              <a:rPr spc="5"/>
              <a:t> </a:t>
            </a:r>
            <a:r>
              <a:t>Your</a:t>
            </a:r>
            <a:r>
              <a:rPr spc="5"/>
              <a:t> </a:t>
            </a:r>
            <a:r>
              <a:rPr spc="-10"/>
              <a:t>Name</a:t>
            </a:r>
            <a:r>
              <a:rPr spc="10"/>
              <a:t> </a:t>
            </a:r>
            <a:r>
              <a:t>3,</a:t>
            </a:r>
            <a:r>
              <a:rPr spc="5"/>
              <a:t> </a:t>
            </a:r>
            <a:r>
              <a:rPr spc="-50"/>
              <a:t>Y</a:t>
            </a:r>
          </a:p>
        </p:txBody>
      </p:sp>
      <p:sp>
        <p:nvSpPr>
          <p:cNvPr id="6" name="Holder 6"/>
          <p:cNvSpPr>
            <a:spLocks noGrp="1"/>
          </p:cNvSpPr>
          <p:nvPr>
            <p:ph type="sldNum" sz="quarter" idx="7"/>
          </p:nvPr>
        </p:nvSpPr>
        <p:spPr/>
        <p:txBody>
          <a:bodyPr lIns="0" tIns="0" rIns="0" bIns="0"/>
          <a:lstStyle>
            <a:lvl1pPr>
              <a:defRPr sz="600" b="0" i="0">
                <a:solidFill>
                  <a:srgbClr val="7A0000"/>
                </a:solidFill>
                <a:latin typeface="Arial MT"/>
                <a:cs typeface="Arial MT"/>
              </a:defRPr>
            </a:lvl1pPr>
          </a:lstStyle>
          <a:p>
            <a:pPr marL="12700">
              <a:lnSpc>
                <a:spcPct val="100000"/>
              </a:lnSpc>
              <a:spcBef>
                <a:spcPts val="190"/>
              </a:spcBef>
            </a:pPr>
            <a:fld id="{81D60167-4931-47E6-BA6A-407CBD079E47}" type="slidenum">
              <a:rPr spc="-30" dirty="0"/>
              <a:t>‹#›</a:t>
            </a:fld>
            <a:r>
              <a:rPr spc="-60"/>
              <a:t> </a:t>
            </a:r>
            <a:r>
              <a:rPr spc="150"/>
              <a:t>/</a:t>
            </a:r>
            <a:r>
              <a:rPr spc="-60"/>
              <a:t> </a:t>
            </a:r>
            <a:r>
              <a:rPr spc="-35"/>
              <a:t>11</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100" b="0" i="0">
                <a:solidFill>
                  <a:schemeClr val="tx1"/>
                </a:solidFill>
                <a:latin typeface="Arial MT"/>
                <a:cs typeface="Arial MT"/>
              </a:defRPr>
            </a:lvl1pPr>
          </a:lstStyle>
          <a:p>
            <a:endParaRPr/>
          </a:p>
        </p:txBody>
      </p:sp>
      <p:sp>
        <p:nvSpPr>
          <p:cNvPr id="3" name="Holder 3"/>
          <p:cNvSpPr>
            <a:spLocks noGrp="1"/>
          </p:cNvSpPr>
          <p:nvPr>
            <p:ph sz="half" idx="2"/>
          </p:nvPr>
        </p:nvSpPr>
        <p:spPr>
          <a:xfrm>
            <a:off x="230505" y="795972"/>
            <a:ext cx="2005393" cy="228409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2374201" y="795972"/>
            <a:ext cx="2005393" cy="228409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600" b="0" i="0">
                <a:solidFill>
                  <a:srgbClr val="7A0000"/>
                </a:solidFill>
                <a:latin typeface="Arial MT"/>
                <a:cs typeface="Arial MT"/>
              </a:defRPr>
            </a:lvl1pPr>
          </a:lstStyle>
          <a:p>
            <a:pPr marL="12700">
              <a:lnSpc>
                <a:spcPct val="100000"/>
              </a:lnSpc>
              <a:spcBef>
                <a:spcPts val="190"/>
              </a:spcBef>
            </a:pPr>
            <a:r>
              <a:rPr spc="-10"/>
              <a:t>ENSI152</a:t>
            </a:r>
          </a:p>
        </p:txBody>
      </p:sp>
      <p:sp>
        <p:nvSpPr>
          <p:cNvPr id="6" name="Holder 6"/>
          <p:cNvSpPr>
            <a:spLocks noGrp="1"/>
          </p:cNvSpPr>
          <p:nvPr>
            <p:ph type="dt" sz="half" idx="6"/>
          </p:nvPr>
        </p:nvSpPr>
        <p:spPr/>
        <p:txBody>
          <a:bodyPr lIns="0" tIns="0" rIns="0" bIns="0"/>
          <a:lstStyle>
            <a:lvl1pPr>
              <a:defRPr sz="600" b="0" i="0">
                <a:solidFill>
                  <a:srgbClr val="F2F2F2"/>
                </a:solidFill>
                <a:latin typeface="Arial MT"/>
                <a:cs typeface="Arial MT"/>
              </a:defRPr>
            </a:lvl1pPr>
          </a:lstStyle>
          <a:p>
            <a:pPr marL="12700">
              <a:lnSpc>
                <a:spcPct val="100000"/>
              </a:lnSpc>
              <a:spcBef>
                <a:spcPts val="190"/>
              </a:spcBef>
            </a:pPr>
            <a:r>
              <a:t>Your</a:t>
            </a:r>
            <a:r>
              <a:rPr spc="5"/>
              <a:t> </a:t>
            </a:r>
            <a:r>
              <a:rPr spc="-10"/>
              <a:t>Name</a:t>
            </a:r>
            <a:r>
              <a:rPr spc="5"/>
              <a:t> </a:t>
            </a:r>
            <a:r>
              <a:t>1,</a:t>
            </a:r>
            <a:r>
              <a:rPr spc="5"/>
              <a:t> </a:t>
            </a:r>
            <a:r>
              <a:t>Your</a:t>
            </a:r>
            <a:r>
              <a:rPr spc="5"/>
              <a:t> </a:t>
            </a:r>
            <a:r>
              <a:rPr spc="-10"/>
              <a:t>Name</a:t>
            </a:r>
            <a:r>
              <a:rPr spc="5"/>
              <a:t> </a:t>
            </a:r>
            <a:r>
              <a:t>2,</a:t>
            </a:r>
            <a:r>
              <a:rPr spc="5"/>
              <a:t> </a:t>
            </a:r>
            <a:r>
              <a:t>Your</a:t>
            </a:r>
            <a:r>
              <a:rPr spc="5"/>
              <a:t> </a:t>
            </a:r>
            <a:r>
              <a:rPr spc="-10"/>
              <a:t>Name</a:t>
            </a:r>
            <a:r>
              <a:rPr spc="10"/>
              <a:t> </a:t>
            </a:r>
            <a:r>
              <a:t>3,</a:t>
            </a:r>
            <a:r>
              <a:rPr spc="5"/>
              <a:t> </a:t>
            </a:r>
            <a:r>
              <a:rPr spc="-50"/>
              <a:t>Y</a:t>
            </a:r>
          </a:p>
        </p:txBody>
      </p:sp>
      <p:sp>
        <p:nvSpPr>
          <p:cNvPr id="7" name="Holder 7"/>
          <p:cNvSpPr>
            <a:spLocks noGrp="1"/>
          </p:cNvSpPr>
          <p:nvPr>
            <p:ph type="sldNum" sz="quarter" idx="7"/>
          </p:nvPr>
        </p:nvSpPr>
        <p:spPr/>
        <p:txBody>
          <a:bodyPr lIns="0" tIns="0" rIns="0" bIns="0"/>
          <a:lstStyle>
            <a:lvl1pPr>
              <a:defRPr sz="600" b="0" i="0">
                <a:solidFill>
                  <a:srgbClr val="7A0000"/>
                </a:solidFill>
                <a:latin typeface="Arial MT"/>
                <a:cs typeface="Arial MT"/>
              </a:defRPr>
            </a:lvl1pPr>
          </a:lstStyle>
          <a:p>
            <a:pPr marL="12700">
              <a:lnSpc>
                <a:spcPct val="100000"/>
              </a:lnSpc>
              <a:spcBef>
                <a:spcPts val="190"/>
              </a:spcBef>
            </a:pPr>
            <a:fld id="{81D60167-4931-47E6-BA6A-407CBD079E47}" type="slidenum">
              <a:rPr spc="-30" dirty="0"/>
              <a:t>‹#›</a:t>
            </a:fld>
            <a:r>
              <a:rPr spc="-60"/>
              <a:t> </a:t>
            </a:r>
            <a:r>
              <a:rPr spc="150"/>
              <a:t>/</a:t>
            </a:r>
            <a:r>
              <a:rPr spc="-60"/>
              <a:t> </a:t>
            </a:r>
            <a:r>
              <a:rPr spc="-35"/>
              <a:t>11</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69133" y="3261740"/>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g object 17"/>
          <p:cNvSpPr/>
          <p:nvPr/>
        </p:nvSpPr>
        <p:spPr>
          <a:xfrm>
            <a:off x="2989516" y="3257778"/>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g object 18"/>
          <p:cNvSpPr/>
          <p:nvPr/>
        </p:nvSpPr>
        <p:spPr>
          <a:xfrm>
            <a:off x="3167319" y="3257778"/>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a:p>
        </p:txBody>
      </p:sp>
      <p:sp>
        <p:nvSpPr>
          <p:cNvPr id="19" name="bg object 19"/>
          <p:cNvSpPr/>
          <p:nvPr/>
        </p:nvSpPr>
        <p:spPr>
          <a:xfrm>
            <a:off x="3323652" y="325142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20" name="bg object 20"/>
          <p:cNvSpPr/>
          <p:nvPr/>
        </p:nvSpPr>
        <p:spPr>
          <a:xfrm>
            <a:off x="3260483"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bg object 21"/>
          <p:cNvSpPr/>
          <p:nvPr/>
        </p:nvSpPr>
        <p:spPr>
          <a:xfrm>
            <a:off x="3620352" y="3264128"/>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2" name="bg object 22"/>
          <p:cNvSpPr/>
          <p:nvPr/>
        </p:nvSpPr>
        <p:spPr>
          <a:xfrm>
            <a:off x="3531451"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g object 23"/>
          <p:cNvSpPr/>
          <p:nvPr/>
        </p:nvSpPr>
        <p:spPr>
          <a:xfrm>
            <a:off x="3607652" y="3251427"/>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a:p>
        </p:txBody>
      </p:sp>
      <p:sp>
        <p:nvSpPr>
          <p:cNvPr id="24" name="bg object 24"/>
          <p:cNvSpPr/>
          <p:nvPr/>
        </p:nvSpPr>
        <p:spPr>
          <a:xfrm>
            <a:off x="3878619" y="3251427"/>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25" name="bg object 25"/>
          <p:cNvSpPr/>
          <p:nvPr/>
        </p:nvSpPr>
        <p:spPr>
          <a:xfrm>
            <a:off x="3802418"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bg object 26"/>
          <p:cNvSpPr/>
          <p:nvPr/>
        </p:nvSpPr>
        <p:spPr>
          <a:xfrm>
            <a:off x="3878619" y="3289528"/>
            <a:ext cx="50800" cy="12700"/>
          </a:xfrm>
          <a:custGeom>
            <a:avLst/>
            <a:gdLst/>
            <a:ahLst/>
            <a:cxnLst/>
            <a:rect l="l" t="t" r="r" b="b"/>
            <a:pathLst>
              <a:path w="50800" h="12700">
                <a:moveTo>
                  <a:pt x="0" y="0"/>
                </a:moveTo>
                <a:lnTo>
                  <a:pt x="38100" y="0"/>
                </a:lnTo>
              </a:path>
              <a:path w="50800" h="12700">
                <a:moveTo>
                  <a:pt x="12700" y="12699"/>
                </a:moveTo>
                <a:lnTo>
                  <a:pt x="50800" y="12699"/>
                </a:lnTo>
              </a:path>
            </a:pathLst>
          </a:custGeom>
          <a:ln w="7591">
            <a:solidFill>
              <a:srgbClr val="D6D6EF"/>
            </a:solidFill>
          </a:ln>
        </p:spPr>
        <p:txBody>
          <a:bodyPr wrap="square" lIns="0" tIns="0" rIns="0" bIns="0" rtlCol="0"/>
          <a:lstStyle/>
          <a:p>
            <a:endParaRPr/>
          </a:p>
        </p:txBody>
      </p:sp>
      <p:sp>
        <p:nvSpPr>
          <p:cNvPr id="27" name="bg object 27"/>
          <p:cNvSpPr/>
          <p:nvPr/>
        </p:nvSpPr>
        <p:spPr>
          <a:xfrm>
            <a:off x="4149586" y="3251427"/>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sp>
        <p:nvSpPr>
          <p:cNvPr id="28" name="bg object 28"/>
          <p:cNvSpPr/>
          <p:nvPr/>
        </p:nvSpPr>
        <p:spPr>
          <a:xfrm>
            <a:off x="4451033" y="3281908"/>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29" name="bg object 29"/>
          <p:cNvSpPr/>
          <p:nvPr/>
        </p:nvSpPr>
        <p:spPr>
          <a:xfrm>
            <a:off x="4423969" y="3255413"/>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30" name="bg object 30"/>
          <p:cNvSpPr/>
          <p:nvPr/>
        </p:nvSpPr>
        <p:spPr>
          <a:xfrm>
            <a:off x="4329112" y="325142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31" name="bg object 31"/>
          <p:cNvSpPr/>
          <p:nvPr/>
        </p:nvSpPr>
        <p:spPr>
          <a:xfrm>
            <a:off x="0" y="50"/>
            <a:ext cx="2304415"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A30000"/>
          </a:solidFill>
        </p:spPr>
        <p:txBody>
          <a:bodyPr wrap="square" lIns="0" tIns="0" rIns="0" bIns="0" rtlCol="0"/>
          <a:lstStyle/>
          <a:p>
            <a:endParaRPr/>
          </a:p>
        </p:txBody>
      </p:sp>
      <p:sp>
        <p:nvSpPr>
          <p:cNvPr id="32" name="bg object 32"/>
          <p:cNvSpPr/>
          <p:nvPr/>
        </p:nvSpPr>
        <p:spPr>
          <a:xfrm>
            <a:off x="2303995" y="50"/>
            <a:ext cx="2304415"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8D8D8"/>
          </a:solidFill>
        </p:spPr>
        <p:txBody>
          <a:bodyPr wrap="square" lIns="0" tIns="0" rIns="0" bIns="0" rtlCol="0"/>
          <a:lstStyle/>
          <a:p>
            <a:endParaRPr/>
          </a:p>
        </p:txBody>
      </p:sp>
      <p:sp>
        <p:nvSpPr>
          <p:cNvPr id="33" name="bg object 33"/>
          <p:cNvSpPr/>
          <p:nvPr/>
        </p:nvSpPr>
        <p:spPr>
          <a:xfrm>
            <a:off x="0" y="139941"/>
            <a:ext cx="4608195" cy="350520"/>
          </a:xfrm>
          <a:custGeom>
            <a:avLst/>
            <a:gdLst/>
            <a:ahLst/>
            <a:cxnLst/>
            <a:rect l="l" t="t" r="r" b="b"/>
            <a:pathLst>
              <a:path w="4608195" h="350520">
                <a:moveTo>
                  <a:pt x="4608004" y="0"/>
                </a:moveTo>
                <a:lnTo>
                  <a:pt x="0" y="0"/>
                </a:lnTo>
                <a:lnTo>
                  <a:pt x="0" y="350278"/>
                </a:lnTo>
                <a:lnTo>
                  <a:pt x="4608004" y="350278"/>
                </a:lnTo>
                <a:lnTo>
                  <a:pt x="4608004" y="0"/>
                </a:lnTo>
                <a:close/>
              </a:path>
            </a:pathLst>
          </a:custGeom>
          <a:solidFill>
            <a:srgbClr val="F2F2F2"/>
          </a:solidFill>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1100" b="0" i="0">
                <a:solidFill>
                  <a:schemeClr val="tx1"/>
                </a:solidFill>
                <a:latin typeface="Arial MT"/>
                <a:cs typeface="Arial MT"/>
              </a:defRPr>
            </a:lvl1pPr>
          </a:lstStyle>
          <a:p>
            <a:endParaRPr/>
          </a:p>
        </p:txBody>
      </p:sp>
      <p:sp>
        <p:nvSpPr>
          <p:cNvPr id="3" name="Holder 3"/>
          <p:cNvSpPr>
            <a:spLocks noGrp="1"/>
          </p:cNvSpPr>
          <p:nvPr>
            <p:ph type="ftr" sz="quarter" idx="5"/>
          </p:nvPr>
        </p:nvSpPr>
        <p:spPr/>
        <p:txBody>
          <a:bodyPr lIns="0" tIns="0" rIns="0" bIns="0"/>
          <a:lstStyle>
            <a:lvl1pPr>
              <a:defRPr sz="600" b="0" i="0">
                <a:solidFill>
                  <a:srgbClr val="7A0000"/>
                </a:solidFill>
                <a:latin typeface="Arial MT"/>
                <a:cs typeface="Arial MT"/>
              </a:defRPr>
            </a:lvl1pPr>
          </a:lstStyle>
          <a:p>
            <a:pPr marL="12700">
              <a:lnSpc>
                <a:spcPct val="100000"/>
              </a:lnSpc>
              <a:spcBef>
                <a:spcPts val="190"/>
              </a:spcBef>
            </a:pPr>
            <a:r>
              <a:rPr spc="-10"/>
              <a:t>ENSI152</a:t>
            </a:r>
          </a:p>
        </p:txBody>
      </p:sp>
      <p:sp>
        <p:nvSpPr>
          <p:cNvPr id="4" name="Holder 4"/>
          <p:cNvSpPr>
            <a:spLocks noGrp="1"/>
          </p:cNvSpPr>
          <p:nvPr>
            <p:ph type="dt" sz="half" idx="6"/>
          </p:nvPr>
        </p:nvSpPr>
        <p:spPr/>
        <p:txBody>
          <a:bodyPr lIns="0" tIns="0" rIns="0" bIns="0"/>
          <a:lstStyle>
            <a:lvl1pPr>
              <a:defRPr sz="600" b="0" i="0">
                <a:solidFill>
                  <a:srgbClr val="F2F2F2"/>
                </a:solidFill>
                <a:latin typeface="Arial MT"/>
                <a:cs typeface="Arial MT"/>
              </a:defRPr>
            </a:lvl1pPr>
          </a:lstStyle>
          <a:p>
            <a:pPr marL="12700">
              <a:lnSpc>
                <a:spcPct val="100000"/>
              </a:lnSpc>
              <a:spcBef>
                <a:spcPts val="190"/>
              </a:spcBef>
            </a:pPr>
            <a:r>
              <a:t>Your</a:t>
            </a:r>
            <a:r>
              <a:rPr spc="5"/>
              <a:t> </a:t>
            </a:r>
            <a:r>
              <a:rPr spc="-10"/>
              <a:t>Name</a:t>
            </a:r>
            <a:r>
              <a:rPr spc="5"/>
              <a:t> </a:t>
            </a:r>
            <a:r>
              <a:t>1,</a:t>
            </a:r>
            <a:r>
              <a:rPr spc="5"/>
              <a:t> </a:t>
            </a:r>
            <a:r>
              <a:t>Your</a:t>
            </a:r>
            <a:r>
              <a:rPr spc="5"/>
              <a:t> </a:t>
            </a:r>
            <a:r>
              <a:rPr spc="-10"/>
              <a:t>Name</a:t>
            </a:r>
            <a:r>
              <a:rPr spc="5"/>
              <a:t> </a:t>
            </a:r>
            <a:r>
              <a:t>2,</a:t>
            </a:r>
            <a:r>
              <a:rPr spc="5"/>
              <a:t> </a:t>
            </a:r>
            <a:r>
              <a:t>Your</a:t>
            </a:r>
            <a:r>
              <a:rPr spc="5"/>
              <a:t> </a:t>
            </a:r>
            <a:r>
              <a:rPr spc="-10"/>
              <a:t>Name</a:t>
            </a:r>
            <a:r>
              <a:rPr spc="10"/>
              <a:t> </a:t>
            </a:r>
            <a:r>
              <a:t>3,</a:t>
            </a:r>
            <a:r>
              <a:rPr spc="5"/>
              <a:t> </a:t>
            </a:r>
            <a:r>
              <a:rPr spc="-50"/>
              <a:t>Y</a:t>
            </a:r>
          </a:p>
        </p:txBody>
      </p:sp>
      <p:sp>
        <p:nvSpPr>
          <p:cNvPr id="5" name="Holder 5"/>
          <p:cNvSpPr>
            <a:spLocks noGrp="1"/>
          </p:cNvSpPr>
          <p:nvPr>
            <p:ph type="sldNum" sz="quarter" idx="7"/>
          </p:nvPr>
        </p:nvSpPr>
        <p:spPr/>
        <p:txBody>
          <a:bodyPr lIns="0" tIns="0" rIns="0" bIns="0"/>
          <a:lstStyle>
            <a:lvl1pPr>
              <a:defRPr sz="600" b="0" i="0">
                <a:solidFill>
                  <a:srgbClr val="7A0000"/>
                </a:solidFill>
                <a:latin typeface="Arial MT"/>
                <a:cs typeface="Arial MT"/>
              </a:defRPr>
            </a:lvl1pPr>
          </a:lstStyle>
          <a:p>
            <a:pPr marL="12700">
              <a:lnSpc>
                <a:spcPct val="100000"/>
              </a:lnSpc>
              <a:spcBef>
                <a:spcPts val="190"/>
              </a:spcBef>
            </a:pPr>
            <a:fld id="{81D60167-4931-47E6-BA6A-407CBD079E47}" type="slidenum">
              <a:rPr spc="-30" dirty="0"/>
              <a:t>‹#›</a:t>
            </a:fld>
            <a:r>
              <a:rPr spc="-60"/>
              <a:t> </a:t>
            </a:r>
            <a:r>
              <a:rPr spc="150"/>
              <a:t>/</a:t>
            </a:r>
            <a:r>
              <a:rPr spc="-60"/>
              <a:t> </a:t>
            </a:r>
            <a:r>
              <a:rPr spc="-35"/>
              <a:t>11</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69133" y="3261740"/>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g object 17"/>
          <p:cNvSpPr/>
          <p:nvPr/>
        </p:nvSpPr>
        <p:spPr>
          <a:xfrm>
            <a:off x="2989516" y="3257778"/>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g object 18"/>
          <p:cNvSpPr/>
          <p:nvPr/>
        </p:nvSpPr>
        <p:spPr>
          <a:xfrm>
            <a:off x="3167319" y="3257778"/>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a:p>
        </p:txBody>
      </p:sp>
      <p:sp>
        <p:nvSpPr>
          <p:cNvPr id="19" name="bg object 19"/>
          <p:cNvSpPr/>
          <p:nvPr/>
        </p:nvSpPr>
        <p:spPr>
          <a:xfrm>
            <a:off x="3323652" y="325142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20" name="bg object 20"/>
          <p:cNvSpPr/>
          <p:nvPr/>
        </p:nvSpPr>
        <p:spPr>
          <a:xfrm>
            <a:off x="3260483"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bg object 21"/>
          <p:cNvSpPr/>
          <p:nvPr/>
        </p:nvSpPr>
        <p:spPr>
          <a:xfrm>
            <a:off x="3620352" y="3264128"/>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2" name="bg object 22"/>
          <p:cNvSpPr/>
          <p:nvPr/>
        </p:nvSpPr>
        <p:spPr>
          <a:xfrm>
            <a:off x="3531451"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g object 23"/>
          <p:cNvSpPr/>
          <p:nvPr/>
        </p:nvSpPr>
        <p:spPr>
          <a:xfrm>
            <a:off x="3607652" y="3251427"/>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a:p>
        </p:txBody>
      </p:sp>
      <p:sp>
        <p:nvSpPr>
          <p:cNvPr id="24" name="bg object 24"/>
          <p:cNvSpPr/>
          <p:nvPr/>
        </p:nvSpPr>
        <p:spPr>
          <a:xfrm>
            <a:off x="3878619" y="3251427"/>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25" name="bg object 25"/>
          <p:cNvSpPr/>
          <p:nvPr/>
        </p:nvSpPr>
        <p:spPr>
          <a:xfrm>
            <a:off x="3802418"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bg object 26"/>
          <p:cNvSpPr/>
          <p:nvPr/>
        </p:nvSpPr>
        <p:spPr>
          <a:xfrm>
            <a:off x="3878619" y="3289528"/>
            <a:ext cx="50800" cy="12700"/>
          </a:xfrm>
          <a:custGeom>
            <a:avLst/>
            <a:gdLst/>
            <a:ahLst/>
            <a:cxnLst/>
            <a:rect l="l" t="t" r="r" b="b"/>
            <a:pathLst>
              <a:path w="50800" h="12700">
                <a:moveTo>
                  <a:pt x="0" y="0"/>
                </a:moveTo>
                <a:lnTo>
                  <a:pt x="38100" y="0"/>
                </a:lnTo>
              </a:path>
              <a:path w="50800" h="12700">
                <a:moveTo>
                  <a:pt x="12700" y="12699"/>
                </a:moveTo>
                <a:lnTo>
                  <a:pt x="50800" y="12699"/>
                </a:lnTo>
              </a:path>
            </a:pathLst>
          </a:custGeom>
          <a:ln w="7591">
            <a:solidFill>
              <a:srgbClr val="D6D6EF"/>
            </a:solidFill>
          </a:ln>
        </p:spPr>
        <p:txBody>
          <a:bodyPr wrap="square" lIns="0" tIns="0" rIns="0" bIns="0" rtlCol="0"/>
          <a:lstStyle/>
          <a:p>
            <a:endParaRPr/>
          </a:p>
        </p:txBody>
      </p:sp>
      <p:sp>
        <p:nvSpPr>
          <p:cNvPr id="27" name="bg object 27"/>
          <p:cNvSpPr/>
          <p:nvPr/>
        </p:nvSpPr>
        <p:spPr>
          <a:xfrm>
            <a:off x="4149586" y="3251427"/>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sp>
        <p:nvSpPr>
          <p:cNvPr id="28" name="bg object 28"/>
          <p:cNvSpPr/>
          <p:nvPr/>
        </p:nvSpPr>
        <p:spPr>
          <a:xfrm>
            <a:off x="4451033" y="3281908"/>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29" name="bg object 29"/>
          <p:cNvSpPr/>
          <p:nvPr/>
        </p:nvSpPr>
        <p:spPr>
          <a:xfrm>
            <a:off x="4423969" y="3255413"/>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30" name="bg object 30"/>
          <p:cNvSpPr/>
          <p:nvPr/>
        </p:nvSpPr>
        <p:spPr>
          <a:xfrm>
            <a:off x="4329112" y="325142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31" name="bg object 31"/>
          <p:cNvSpPr/>
          <p:nvPr/>
        </p:nvSpPr>
        <p:spPr>
          <a:xfrm>
            <a:off x="0" y="50"/>
            <a:ext cx="2304415"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A30000"/>
          </a:solidFill>
        </p:spPr>
        <p:txBody>
          <a:bodyPr wrap="square" lIns="0" tIns="0" rIns="0" bIns="0" rtlCol="0"/>
          <a:lstStyle/>
          <a:p>
            <a:endParaRPr/>
          </a:p>
        </p:txBody>
      </p:sp>
      <p:sp>
        <p:nvSpPr>
          <p:cNvPr id="32" name="bg object 32"/>
          <p:cNvSpPr/>
          <p:nvPr/>
        </p:nvSpPr>
        <p:spPr>
          <a:xfrm>
            <a:off x="2303995" y="50"/>
            <a:ext cx="2304415"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8D8D8"/>
          </a:solidFill>
        </p:spPr>
        <p:txBody>
          <a:bodyPr wrap="square" lIns="0" tIns="0" rIns="0" bIns="0" rtlCol="0"/>
          <a:lstStyle/>
          <a:p>
            <a:endParaRPr/>
          </a:p>
        </p:txBody>
      </p:sp>
      <p:sp>
        <p:nvSpPr>
          <p:cNvPr id="33" name="bg object 33"/>
          <p:cNvSpPr/>
          <p:nvPr/>
        </p:nvSpPr>
        <p:spPr>
          <a:xfrm>
            <a:off x="0" y="139941"/>
            <a:ext cx="4608195" cy="350520"/>
          </a:xfrm>
          <a:custGeom>
            <a:avLst/>
            <a:gdLst/>
            <a:ahLst/>
            <a:cxnLst/>
            <a:rect l="l" t="t" r="r" b="b"/>
            <a:pathLst>
              <a:path w="4608195" h="350520">
                <a:moveTo>
                  <a:pt x="4608004" y="0"/>
                </a:moveTo>
                <a:lnTo>
                  <a:pt x="0" y="0"/>
                </a:lnTo>
                <a:lnTo>
                  <a:pt x="0" y="350278"/>
                </a:lnTo>
                <a:lnTo>
                  <a:pt x="4608004" y="350278"/>
                </a:lnTo>
                <a:lnTo>
                  <a:pt x="4608004" y="0"/>
                </a:lnTo>
                <a:close/>
              </a:path>
            </a:pathLst>
          </a:custGeom>
          <a:solidFill>
            <a:srgbClr val="F2F2F2"/>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defRPr sz="600" b="0" i="0">
                <a:solidFill>
                  <a:srgbClr val="7A0000"/>
                </a:solidFill>
                <a:latin typeface="Arial MT"/>
                <a:cs typeface="Arial MT"/>
              </a:defRPr>
            </a:lvl1pPr>
          </a:lstStyle>
          <a:p>
            <a:pPr marL="12700">
              <a:lnSpc>
                <a:spcPct val="100000"/>
              </a:lnSpc>
              <a:spcBef>
                <a:spcPts val="190"/>
              </a:spcBef>
            </a:pPr>
            <a:r>
              <a:rPr spc="-10"/>
              <a:t>ENSI152</a:t>
            </a:r>
          </a:p>
        </p:txBody>
      </p:sp>
      <p:sp>
        <p:nvSpPr>
          <p:cNvPr id="3" name="Holder 3"/>
          <p:cNvSpPr>
            <a:spLocks noGrp="1"/>
          </p:cNvSpPr>
          <p:nvPr>
            <p:ph type="dt" sz="half" idx="6"/>
          </p:nvPr>
        </p:nvSpPr>
        <p:spPr/>
        <p:txBody>
          <a:bodyPr lIns="0" tIns="0" rIns="0" bIns="0"/>
          <a:lstStyle>
            <a:lvl1pPr>
              <a:defRPr sz="600" b="0" i="0">
                <a:solidFill>
                  <a:srgbClr val="F2F2F2"/>
                </a:solidFill>
                <a:latin typeface="Arial MT"/>
                <a:cs typeface="Arial MT"/>
              </a:defRPr>
            </a:lvl1pPr>
          </a:lstStyle>
          <a:p>
            <a:pPr marL="12700">
              <a:lnSpc>
                <a:spcPct val="100000"/>
              </a:lnSpc>
              <a:spcBef>
                <a:spcPts val="190"/>
              </a:spcBef>
            </a:pPr>
            <a:r>
              <a:t>Your</a:t>
            </a:r>
            <a:r>
              <a:rPr spc="5"/>
              <a:t> </a:t>
            </a:r>
            <a:r>
              <a:rPr spc="-10"/>
              <a:t>Name</a:t>
            </a:r>
            <a:r>
              <a:rPr spc="5"/>
              <a:t> </a:t>
            </a:r>
            <a:r>
              <a:t>1,</a:t>
            </a:r>
            <a:r>
              <a:rPr spc="5"/>
              <a:t> </a:t>
            </a:r>
            <a:r>
              <a:t>Your</a:t>
            </a:r>
            <a:r>
              <a:rPr spc="5"/>
              <a:t> </a:t>
            </a:r>
            <a:r>
              <a:rPr spc="-10"/>
              <a:t>Name</a:t>
            </a:r>
            <a:r>
              <a:rPr spc="5"/>
              <a:t> </a:t>
            </a:r>
            <a:r>
              <a:t>2,</a:t>
            </a:r>
            <a:r>
              <a:rPr spc="5"/>
              <a:t> </a:t>
            </a:r>
            <a:r>
              <a:t>Your</a:t>
            </a:r>
            <a:r>
              <a:rPr spc="5"/>
              <a:t> </a:t>
            </a:r>
            <a:r>
              <a:rPr spc="-10"/>
              <a:t>Name</a:t>
            </a:r>
            <a:r>
              <a:rPr spc="10"/>
              <a:t> </a:t>
            </a:r>
            <a:r>
              <a:t>3,</a:t>
            </a:r>
            <a:r>
              <a:rPr spc="5"/>
              <a:t> </a:t>
            </a:r>
            <a:r>
              <a:rPr spc="-50"/>
              <a:t>Y</a:t>
            </a:r>
          </a:p>
        </p:txBody>
      </p:sp>
      <p:sp>
        <p:nvSpPr>
          <p:cNvPr id="4" name="Holder 4"/>
          <p:cNvSpPr>
            <a:spLocks noGrp="1"/>
          </p:cNvSpPr>
          <p:nvPr>
            <p:ph type="sldNum" sz="quarter" idx="7"/>
          </p:nvPr>
        </p:nvSpPr>
        <p:spPr/>
        <p:txBody>
          <a:bodyPr lIns="0" tIns="0" rIns="0" bIns="0"/>
          <a:lstStyle>
            <a:lvl1pPr>
              <a:defRPr sz="600" b="0" i="0">
                <a:solidFill>
                  <a:srgbClr val="7A0000"/>
                </a:solidFill>
                <a:latin typeface="Arial MT"/>
                <a:cs typeface="Arial MT"/>
              </a:defRPr>
            </a:lvl1pPr>
          </a:lstStyle>
          <a:p>
            <a:pPr marL="12700">
              <a:lnSpc>
                <a:spcPct val="100000"/>
              </a:lnSpc>
              <a:spcBef>
                <a:spcPts val="190"/>
              </a:spcBef>
            </a:pPr>
            <a:fld id="{81D60167-4931-47E6-BA6A-407CBD079E47}" type="slidenum">
              <a:rPr spc="-30" dirty="0"/>
              <a:t>‹#›</a:t>
            </a:fld>
            <a:r>
              <a:rPr spc="-60"/>
              <a:t> </a:t>
            </a:r>
            <a:r>
              <a:rPr spc="150"/>
              <a:t>/</a:t>
            </a:r>
            <a:r>
              <a:rPr spc="-60"/>
              <a:t> </a:t>
            </a:r>
            <a:r>
              <a:rPr spc="-35"/>
              <a:t>11</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069133" y="3261740"/>
            <a:ext cx="43180" cy="30480"/>
          </a:xfrm>
          <a:custGeom>
            <a:avLst/>
            <a:gdLst/>
            <a:ahLst/>
            <a:cxnLst/>
            <a:rect l="l" t="t" r="r" b="b"/>
            <a:pathLst>
              <a:path w="43180" h="30479">
                <a:moveTo>
                  <a:pt x="0" y="30366"/>
                </a:moveTo>
                <a:lnTo>
                  <a:pt x="43019" y="30366"/>
                </a:lnTo>
                <a:lnTo>
                  <a:pt x="43019" y="0"/>
                </a:lnTo>
                <a:lnTo>
                  <a:pt x="0" y="0"/>
                </a:lnTo>
                <a:lnTo>
                  <a:pt x="0" y="30366"/>
                </a:lnTo>
                <a:close/>
              </a:path>
            </a:pathLst>
          </a:custGeom>
          <a:ln w="5060">
            <a:solidFill>
              <a:srgbClr val="ADADE0"/>
            </a:solidFill>
          </a:ln>
        </p:spPr>
        <p:txBody>
          <a:bodyPr wrap="square" lIns="0" tIns="0" rIns="0" bIns="0" rtlCol="0"/>
          <a:lstStyle/>
          <a:p>
            <a:endParaRPr/>
          </a:p>
        </p:txBody>
      </p:sp>
      <p:sp>
        <p:nvSpPr>
          <p:cNvPr id="17" name="bg object 17"/>
          <p:cNvSpPr/>
          <p:nvPr/>
        </p:nvSpPr>
        <p:spPr>
          <a:xfrm>
            <a:off x="2989516" y="3257778"/>
            <a:ext cx="25400" cy="38100"/>
          </a:xfrm>
          <a:custGeom>
            <a:avLst/>
            <a:gdLst/>
            <a:ahLst/>
            <a:cxnLst/>
            <a:rect l="l" t="t" r="r" b="b"/>
            <a:pathLst>
              <a:path w="25400" h="38100">
                <a:moveTo>
                  <a:pt x="25400" y="0"/>
                </a:moveTo>
                <a:lnTo>
                  <a:pt x="0" y="19050"/>
                </a:lnTo>
                <a:lnTo>
                  <a:pt x="25400" y="38100"/>
                </a:lnTo>
                <a:lnTo>
                  <a:pt x="25400" y="0"/>
                </a:lnTo>
                <a:close/>
              </a:path>
            </a:pathLst>
          </a:custGeom>
          <a:solidFill>
            <a:srgbClr val="D6D6EF"/>
          </a:solidFill>
        </p:spPr>
        <p:txBody>
          <a:bodyPr wrap="square" lIns="0" tIns="0" rIns="0" bIns="0" rtlCol="0"/>
          <a:lstStyle/>
          <a:p>
            <a:endParaRPr/>
          </a:p>
        </p:txBody>
      </p:sp>
      <p:sp>
        <p:nvSpPr>
          <p:cNvPr id="18" name="bg object 18"/>
          <p:cNvSpPr/>
          <p:nvPr/>
        </p:nvSpPr>
        <p:spPr>
          <a:xfrm>
            <a:off x="3167319" y="3257778"/>
            <a:ext cx="25400" cy="38100"/>
          </a:xfrm>
          <a:custGeom>
            <a:avLst/>
            <a:gdLst/>
            <a:ahLst/>
            <a:cxnLst/>
            <a:rect l="l" t="t" r="r" b="b"/>
            <a:pathLst>
              <a:path w="25400" h="38100">
                <a:moveTo>
                  <a:pt x="0" y="0"/>
                </a:moveTo>
                <a:lnTo>
                  <a:pt x="0" y="38100"/>
                </a:lnTo>
                <a:lnTo>
                  <a:pt x="25400" y="19050"/>
                </a:lnTo>
                <a:lnTo>
                  <a:pt x="0" y="0"/>
                </a:lnTo>
                <a:close/>
              </a:path>
            </a:pathLst>
          </a:custGeom>
          <a:solidFill>
            <a:srgbClr val="D6D6EF"/>
          </a:solidFill>
        </p:spPr>
        <p:txBody>
          <a:bodyPr wrap="square" lIns="0" tIns="0" rIns="0" bIns="0" rtlCol="0"/>
          <a:lstStyle/>
          <a:p>
            <a:endParaRPr/>
          </a:p>
        </p:txBody>
      </p:sp>
      <p:sp>
        <p:nvSpPr>
          <p:cNvPr id="19" name="bg object 19"/>
          <p:cNvSpPr/>
          <p:nvPr/>
        </p:nvSpPr>
        <p:spPr>
          <a:xfrm>
            <a:off x="3323652" y="3251428"/>
            <a:ext cx="64135" cy="50800"/>
          </a:xfrm>
          <a:custGeom>
            <a:avLst/>
            <a:gdLst/>
            <a:ahLst/>
            <a:cxnLst/>
            <a:rect l="l" t="t" r="r" b="b"/>
            <a:pathLst>
              <a:path w="64135" h="50800">
                <a:moveTo>
                  <a:pt x="0" y="50800"/>
                </a:moveTo>
                <a:lnTo>
                  <a:pt x="43019" y="50800"/>
                </a:lnTo>
                <a:lnTo>
                  <a:pt x="43019" y="20434"/>
                </a:lnTo>
                <a:lnTo>
                  <a:pt x="0" y="20434"/>
                </a:lnTo>
                <a:lnTo>
                  <a:pt x="0" y="50800"/>
                </a:lnTo>
                <a:close/>
              </a:path>
              <a:path w="64135" h="50800">
                <a:moveTo>
                  <a:pt x="10491" y="20320"/>
                </a:moveTo>
                <a:lnTo>
                  <a:pt x="10491" y="10160"/>
                </a:lnTo>
                <a:lnTo>
                  <a:pt x="53672" y="10160"/>
                </a:lnTo>
                <a:lnTo>
                  <a:pt x="53672" y="40640"/>
                </a:lnTo>
                <a:lnTo>
                  <a:pt x="43512" y="40640"/>
                </a:lnTo>
              </a:path>
              <a:path w="64135" h="50800">
                <a:moveTo>
                  <a:pt x="20652" y="10160"/>
                </a:moveTo>
                <a:lnTo>
                  <a:pt x="20652" y="0"/>
                </a:lnTo>
                <a:lnTo>
                  <a:pt x="63832" y="0"/>
                </a:lnTo>
                <a:lnTo>
                  <a:pt x="63832" y="30480"/>
                </a:lnTo>
                <a:lnTo>
                  <a:pt x="53672" y="30480"/>
                </a:lnTo>
              </a:path>
            </a:pathLst>
          </a:custGeom>
          <a:ln w="5060">
            <a:solidFill>
              <a:srgbClr val="ADADE0"/>
            </a:solidFill>
          </a:ln>
        </p:spPr>
        <p:txBody>
          <a:bodyPr wrap="square" lIns="0" tIns="0" rIns="0" bIns="0" rtlCol="0"/>
          <a:lstStyle/>
          <a:p>
            <a:endParaRPr/>
          </a:p>
        </p:txBody>
      </p:sp>
      <p:sp>
        <p:nvSpPr>
          <p:cNvPr id="20" name="bg object 20"/>
          <p:cNvSpPr/>
          <p:nvPr/>
        </p:nvSpPr>
        <p:spPr>
          <a:xfrm>
            <a:off x="3260483"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1" name="bg object 21"/>
          <p:cNvSpPr/>
          <p:nvPr/>
        </p:nvSpPr>
        <p:spPr>
          <a:xfrm>
            <a:off x="3620352" y="3264128"/>
            <a:ext cx="38100" cy="0"/>
          </a:xfrm>
          <a:custGeom>
            <a:avLst/>
            <a:gdLst/>
            <a:ahLst/>
            <a:cxnLst/>
            <a:rect l="l" t="t" r="r" b="b"/>
            <a:pathLst>
              <a:path w="38100">
                <a:moveTo>
                  <a:pt x="0" y="0"/>
                </a:moveTo>
                <a:lnTo>
                  <a:pt x="38100" y="0"/>
                </a:lnTo>
              </a:path>
            </a:pathLst>
          </a:custGeom>
          <a:ln w="7591">
            <a:solidFill>
              <a:srgbClr val="ADADE0"/>
            </a:solidFill>
          </a:ln>
        </p:spPr>
        <p:txBody>
          <a:bodyPr wrap="square" lIns="0" tIns="0" rIns="0" bIns="0" rtlCol="0"/>
          <a:lstStyle/>
          <a:p>
            <a:endParaRPr/>
          </a:p>
        </p:txBody>
      </p:sp>
      <p:sp>
        <p:nvSpPr>
          <p:cNvPr id="22" name="bg object 22"/>
          <p:cNvSpPr/>
          <p:nvPr/>
        </p:nvSpPr>
        <p:spPr>
          <a:xfrm>
            <a:off x="3531451"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3" name="bg object 23"/>
          <p:cNvSpPr/>
          <p:nvPr/>
        </p:nvSpPr>
        <p:spPr>
          <a:xfrm>
            <a:off x="3607652" y="3251427"/>
            <a:ext cx="50800" cy="50800"/>
          </a:xfrm>
          <a:custGeom>
            <a:avLst/>
            <a:gdLst/>
            <a:ahLst/>
            <a:cxnLst/>
            <a:rect l="l" t="t" r="r" b="b"/>
            <a:pathLst>
              <a:path w="50800" h="50800">
                <a:moveTo>
                  <a:pt x="0" y="0"/>
                </a:moveTo>
                <a:lnTo>
                  <a:pt x="38100" y="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D6D6EF"/>
            </a:solidFill>
          </a:ln>
        </p:spPr>
        <p:txBody>
          <a:bodyPr wrap="square" lIns="0" tIns="0" rIns="0" bIns="0" rtlCol="0"/>
          <a:lstStyle/>
          <a:p>
            <a:endParaRPr/>
          </a:p>
        </p:txBody>
      </p:sp>
      <p:sp>
        <p:nvSpPr>
          <p:cNvPr id="24" name="bg object 24"/>
          <p:cNvSpPr/>
          <p:nvPr/>
        </p:nvSpPr>
        <p:spPr>
          <a:xfrm>
            <a:off x="3878619" y="3251427"/>
            <a:ext cx="50800" cy="25400"/>
          </a:xfrm>
          <a:custGeom>
            <a:avLst/>
            <a:gdLst/>
            <a:ahLst/>
            <a:cxnLst/>
            <a:rect l="l" t="t" r="r" b="b"/>
            <a:pathLst>
              <a:path w="50800" h="25400">
                <a:moveTo>
                  <a:pt x="0" y="0"/>
                </a:moveTo>
                <a:lnTo>
                  <a:pt x="38100" y="0"/>
                </a:lnTo>
              </a:path>
              <a:path w="50800" h="25400">
                <a:moveTo>
                  <a:pt x="12700" y="12700"/>
                </a:moveTo>
                <a:lnTo>
                  <a:pt x="50800" y="12700"/>
                </a:lnTo>
              </a:path>
              <a:path w="50800" h="25400">
                <a:moveTo>
                  <a:pt x="12700" y="25400"/>
                </a:moveTo>
                <a:lnTo>
                  <a:pt x="50800" y="25400"/>
                </a:lnTo>
              </a:path>
            </a:pathLst>
          </a:custGeom>
          <a:ln w="7591">
            <a:solidFill>
              <a:srgbClr val="ADADE0"/>
            </a:solidFill>
          </a:ln>
        </p:spPr>
        <p:txBody>
          <a:bodyPr wrap="square" lIns="0" tIns="0" rIns="0" bIns="0" rtlCol="0"/>
          <a:lstStyle/>
          <a:p>
            <a:endParaRPr/>
          </a:p>
        </p:txBody>
      </p:sp>
      <p:sp>
        <p:nvSpPr>
          <p:cNvPr id="25" name="bg object 25"/>
          <p:cNvSpPr/>
          <p:nvPr/>
        </p:nvSpPr>
        <p:spPr>
          <a:xfrm>
            <a:off x="3802418" y="3257778"/>
            <a:ext cx="203200" cy="38100"/>
          </a:xfrm>
          <a:custGeom>
            <a:avLst/>
            <a:gdLst/>
            <a:ahLst/>
            <a:cxnLst/>
            <a:rect l="l" t="t" r="r" b="b"/>
            <a:pathLst>
              <a:path w="203200" h="38100">
                <a:moveTo>
                  <a:pt x="25400" y="0"/>
                </a:moveTo>
                <a:lnTo>
                  <a:pt x="0" y="19050"/>
                </a:lnTo>
                <a:lnTo>
                  <a:pt x="25400" y="38100"/>
                </a:lnTo>
                <a:lnTo>
                  <a:pt x="25400" y="0"/>
                </a:lnTo>
                <a:close/>
              </a:path>
              <a:path w="203200" h="38100">
                <a:moveTo>
                  <a:pt x="177802" y="0"/>
                </a:moveTo>
                <a:lnTo>
                  <a:pt x="177802" y="38100"/>
                </a:lnTo>
                <a:lnTo>
                  <a:pt x="203202" y="19050"/>
                </a:lnTo>
                <a:lnTo>
                  <a:pt x="177802" y="0"/>
                </a:lnTo>
                <a:close/>
              </a:path>
            </a:pathLst>
          </a:custGeom>
          <a:solidFill>
            <a:srgbClr val="D6D6EF"/>
          </a:solidFill>
        </p:spPr>
        <p:txBody>
          <a:bodyPr wrap="square" lIns="0" tIns="0" rIns="0" bIns="0" rtlCol="0"/>
          <a:lstStyle/>
          <a:p>
            <a:endParaRPr/>
          </a:p>
        </p:txBody>
      </p:sp>
      <p:sp>
        <p:nvSpPr>
          <p:cNvPr id="26" name="bg object 26"/>
          <p:cNvSpPr/>
          <p:nvPr/>
        </p:nvSpPr>
        <p:spPr>
          <a:xfrm>
            <a:off x="3878619" y="3289528"/>
            <a:ext cx="50800" cy="12700"/>
          </a:xfrm>
          <a:custGeom>
            <a:avLst/>
            <a:gdLst/>
            <a:ahLst/>
            <a:cxnLst/>
            <a:rect l="l" t="t" r="r" b="b"/>
            <a:pathLst>
              <a:path w="50800" h="12700">
                <a:moveTo>
                  <a:pt x="0" y="0"/>
                </a:moveTo>
                <a:lnTo>
                  <a:pt x="38100" y="0"/>
                </a:lnTo>
              </a:path>
              <a:path w="50800" h="12700">
                <a:moveTo>
                  <a:pt x="12700" y="12699"/>
                </a:moveTo>
                <a:lnTo>
                  <a:pt x="50800" y="12699"/>
                </a:lnTo>
              </a:path>
            </a:pathLst>
          </a:custGeom>
          <a:ln w="7591">
            <a:solidFill>
              <a:srgbClr val="D6D6EF"/>
            </a:solidFill>
          </a:ln>
        </p:spPr>
        <p:txBody>
          <a:bodyPr wrap="square" lIns="0" tIns="0" rIns="0" bIns="0" rtlCol="0"/>
          <a:lstStyle/>
          <a:p>
            <a:endParaRPr/>
          </a:p>
        </p:txBody>
      </p:sp>
      <p:sp>
        <p:nvSpPr>
          <p:cNvPr id="27" name="bg object 27"/>
          <p:cNvSpPr/>
          <p:nvPr/>
        </p:nvSpPr>
        <p:spPr>
          <a:xfrm>
            <a:off x="4149586" y="3251427"/>
            <a:ext cx="50800" cy="50800"/>
          </a:xfrm>
          <a:custGeom>
            <a:avLst/>
            <a:gdLst/>
            <a:ahLst/>
            <a:cxnLst/>
            <a:rect l="l" t="t" r="r" b="b"/>
            <a:pathLst>
              <a:path w="50800" h="50800">
                <a:moveTo>
                  <a:pt x="0" y="0"/>
                </a:moveTo>
                <a:lnTo>
                  <a:pt x="38100" y="0"/>
                </a:lnTo>
              </a:path>
              <a:path w="50800" h="50800">
                <a:moveTo>
                  <a:pt x="12700" y="12700"/>
                </a:moveTo>
                <a:lnTo>
                  <a:pt x="50800" y="12700"/>
                </a:lnTo>
              </a:path>
              <a:path w="50800" h="50800">
                <a:moveTo>
                  <a:pt x="12700" y="25400"/>
                </a:moveTo>
                <a:lnTo>
                  <a:pt x="50800" y="25400"/>
                </a:lnTo>
              </a:path>
              <a:path w="50800" h="50800">
                <a:moveTo>
                  <a:pt x="0" y="38100"/>
                </a:moveTo>
                <a:lnTo>
                  <a:pt x="38100" y="38100"/>
                </a:lnTo>
              </a:path>
              <a:path w="50800" h="50800">
                <a:moveTo>
                  <a:pt x="12700" y="50800"/>
                </a:moveTo>
                <a:lnTo>
                  <a:pt x="50800" y="50800"/>
                </a:lnTo>
              </a:path>
            </a:pathLst>
          </a:custGeom>
          <a:ln w="7591">
            <a:solidFill>
              <a:srgbClr val="ADADE0"/>
            </a:solidFill>
          </a:ln>
        </p:spPr>
        <p:txBody>
          <a:bodyPr wrap="square" lIns="0" tIns="0" rIns="0" bIns="0" rtlCol="0"/>
          <a:lstStyle/>
          <a:p>
            <a:endParaRPr/>
          </a:p>
        </p:txBody>
      </p:sp>
      <p:sp>
        <p:nvSpPr>
          <p:cNvPr id="28" name="bg object 28"/>
          <p:cNvSpPr/>
          <p:nvPr/>
        </p:nvSpPr>
        <p:spPr>
          <a:xfrm>
            <a:off x="4451033" y="3281908"/>
            <a:ext cx="20320" cy="20320"/>
          </a:xfrm>
          <a:custGeom>
            <a:avLst/>
            <a:gdLst/>
            <a:ahLst/>
            <a:cxnLst/>
            <a:rect l="l" t="t" r="r" b="b"/>
            <a:pathLst>
              <a:path w="20320" h="20320">
                <a:moveTo>
                  <a:pt x="0" y="0"/>
                </a:moveTo>
                <a:lnTo>
                  <a:pt x="20320" y="20320"/>
                </a:lnTo>
              </a:path>
            </a:pathLst>
          </a:custGeom>
          <a:ln w="7591">
            <a:solidFill>
              <a:srgbClr val="ADADE0"/>
            </a:solidFill>
          </a:ln>
        </p:spPr>
        <p:txBody>
          <a:bodyPr wrap="square" lIns="0" tIns="0" rIns="0" bIns="0" rtlCol="0"/>
          <a:lstStyle/>
          <a:p>
            <a:endParaRPr/>
          </a:p>
        </p:txBody>
      </p:sp>
      <p:sp>
        <p:nvSpPr>
          <p:cNvPr id="29" name="bg object 29"/>
          <p:cNvSpPr/>
          <p:nvPr/>
        </p:nvSpPr>
        <p:spPr>
          <a:xfrm>
            <a:off x="4423969" y="3255413"/>
            <a:ext cx="30480" cy="30480"/>
          </a:xfrm>
          <a:custGeom>
            <a:avLst/>
            <a:gdLst/>
            <a:ahLst/>
            <a:cxnLst/>
            <a:rect l="l" t="t" r="r" b="b"/>
            <a:pathLst>
              <a:path w="30479" h="30479">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ln w="5060">
            <a:solidFill>
              <a:srgbClr val="ADADE0"/>
            </a:solidFill>
          </a:ln>
        </p:spPr>
        <p:txBody>
          <a:bodyPr wrap="square" lIns="0" tIns="0" rIns="0" bIns="0" rtlCol="0"/>
          <a:lstStyle/>
          <a:p>
            <a:endParaRPr/>
          </a:p>
        </p:txBody>
      </p:sp>
      <p:sp>
        <p:nvSpPr>
          <p:cNvPr id="30" name="bg object 30"/>
          <p:cNvSpPr/>
          <p:nvPr/>
        </p:nvSpPr>
        <p:spPr>
          <a:xfrm>
            <a:off x="4329112" y="3251428"/>
            <a:ext cx="233679" cy="50800"/>
          </a:xfrm>
          <a:custGeom>
            <a:avLst/>
            <a:gdLst/>
            <a:ahLst/>
            <a:cxnLst/>
            <a:rect l="l" t="t" r="r" b="b"/>
            <a:pathLst>
              <a:path w="233679" h="5080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a:moveTo>
                  <a:pt x="30480" y="17780"/>
                </a:moveTo>
                <a:lnTo>
                  <a:pt x="15240" y="30480"/>
                </a:lnTo>
                <a:lnTo>
                  <a:pt x="0" y="17780"/>
                </a:lnTo>
              </a:path>
              <a:path w="233679" h="5080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a:moveTo>
                  <a:pt x="233682" y="17780"/>
                </a:moveTo>
                <a:lnTo>
                  <a:pt x="218442" y="30480"/>
                </a:lnTo>
                <a:lnTo>
                  <a:pt x="203202" y="17780"/>
                </a:lnTo>
              </a:path>
            </a:pathLst>
          </a:custGeom>
          <a:ln w="5060">
            <a:solidFill>
              <a:srgbClr val="ADADE0"/>
            </a:solidFill>
          </a:ln>
        </p:spPr>
        <p:txBody>
          <a:bodyPr wrap="square" lIns="0" tIns="0" rIns="0" bIns="0" rtlCol="0"/>
          <a:lstStyle/>
          <a:p>
            <a:endParaRPr/>
          </a:p>
        </p:txBody>
      </p:sp>
      <p:sp>
        <p:nvSpPr>
          <p:cNvPr id="31" name="bg object 31"/>
          <p:cNvSpPr/>
          <p:nvPr/>
        </p:nvSpPr>
        <p:spPr>
          <a:xfrm>
            <a:off x="0" y="50"/>
            <a:ext cx="2304415"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A30000"/>
          </a:solidFill>
        </p:spPr>
        <p:txBody>
          <a:bodyPr wrap="square" lIns="0" tIns="0" rIns="0" bIns="0" rtlCol="0"/>
          <a:lstStyle/>
          <a:p>
            <a:endParaRPr/>
          </a:p>
        </p:txBody>
      </p:sp>
      <p:sp>
        <p:nvSpPr>
          <p:cNvPr id="32" name="bg object 32"/>
          <p:cNvSpPr/>
          <p:nvPr/>
        </p:nvSpPr>
        <p:spPr>
          <a:xfrm>
            <a:off x="2303995" y="50"/>
            <a:ext cx="2304415"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8D8D8"/>
          </a:solidFill>
        </p:spPr>
        <p:txBody>
          <a:bodyPr wrap="square" lIns="0" tIns="0" rIns="0" bIns="0" rtlCol="0"/>
          <a:lstStyle/>
          <a:p>
            <a:endParaRPr/>
          </a:p>
        </p:txBody>
      </p:sp>
      <p:sp>
        <p:nvSpPr>
          <p:cNvPr id="2" name="Holder 2"/>
          <p:cNvSpPr>
            <a:spLocks noGrp="1"/>
          </p:cNvSpPr>
          <p:nvPr>
            <p:ph type="title"/>
          </p:nvPr>
        </p:nvSpPr>
        <p:spPr>
          <a:xfrm>
            <a:off x="402932" y="1369642"/>
            <a:ext cx="1674495" cy="655955"/>
          </a:xfrm>
          <a:prstGeom prst="rect">
            <a:avLst/>
          </a:prstGeom>
        </p:spPr>
        <p:txBody>
          <a:bodyPr wrap="square" lIns="0" tIns="0" rIns="0" bIns="0">
            <a:spAutoFit/>
          </a:bodyPr>
          <a:lstStyle>
            <a:lvl1pPr>
              <a:defRPr sz="1100" b="0" i="0">
                <a:solidFill>
                  <a:schemeClr val="tx1"/>
                </a:solidFill>
                <a:latin typeface="Arial MT"/>
                <a:cs typeface="Arial MT"/>
              </a:defRPr>
            </a:lvl1pPr>
          </a:lstStyle>
          <a:p>
            <a:endParaRPr/>
          </a:p>
        </p:txBody>
      </p:sp>
      <p:sp>
        <p:nvSpPr>
          <p:cNvPr id="3" name="Holder 3"/>
          <p:cNvSpPr>
            <a:spLocks noGrp="1"/>
          </p:cNvSpPr>
          <p:nvPr>
            <p:ph type="body" idx="1"/>
          </p:nvPr>
        </p:nvSpPr>
        <p:spPr>
          <a:xfrm>
            <a:off x="125844" y="1048827"/>
            <a:ext cx="3873500" cy="1457960"/>
          </a:xfrm>
          <a:prstGeom prst="rect">
            <a:avLst/>
          </a:prstGeom>
        </p:spPr>
        <p:txBody>
          <a:bodyPr wrap="square" lIns="0" tIns="0" rIns="0" bIns="0">
            <a:spAutoFit/>
          </a:bodyPr>
          <a:lstStyle>
            <a:lvl1pPr>
              <a:defRPr sz="1100" b="0" i="0">
                <a:solidFill>
                  <a:schemeClr val="tx1"/>
                </a:solidFill>
                <a:latin typeface="Arial MT"/>
                <a:cs typeface="Arial MT"/>
              </a:defRPr>
            </a:lvl1pPr>
          </a:lstStyle>
          <a:p>
            <a:endParaRPr/>
          </a:p>
        </p:txBody>
      </p:sp>
      <p:sp>
        <p:nvSpPr>
          <p:cNvPr id="4" name="Holder 4"/>
          <p:cNvSpPr>
            <a:spLocks noGrp="1"/>
          </p:cNvSpPr>
          <p:nvPr>
            <p:ph type="ftr" sz="quarter" idx="5"/>
          </p:nvPr>
        </p:nvSpPr>
        <p:spPr>
          <a:xfrm>
            <a:off x="3567099" y="3322038"/>
            <a:ext cx="319404" cy="137160"/>
          </a:xfrm>
          <a:prstGeom prst="rect">
            <a:avLst/>
          </a:prstGeom>
        </p:spPr>
        <p:txBody>
          <a:bodyPr wrap="square" lIns="0" tIns="0" rIns="0" bIns="0">
            <a:spAutoFit/>
          </a:bodyPr>
          <a:lstStyle>
            <a:lvl1pPr>
              <a:defRPr sz="600" b="0" i="0">
                <a:solidFill>
                  <a:srgbClr val="7A0000"/>
                </a:solidFill>
                <a:latin typeface="Arial MT"/>
                <a:cs typeface="Arial MT"/>
              </a:defRPr>
            </a:lvl1pPr>
          </a:lstStyle>
          <a:p>
            <a:pPr marL="12700">
              <a:lnSpc>
                <a:spcPct val="100000"/>
              </a:lnSpc>
              <a:spcBef>
                <a:spcPts val="190"/>
              </a:spcBef>
            </a:pPr>
            <a:r>
              <a:rPr spc="-10"/>
              <a:t>ENSI152</a:t>
            </a:r>
          </a:p>
        </p:txBody>
      </p:sp>
      <p:sp>
        <p:nvSpPr>
          <p:cNvPr id="5" name="Holder 5"/>
          <p:cNvSpPr>
            <a:spLocks noGrp="1"/>
          </p:cNvSpPr>
          <p:nvPr>
            <p:ph type="dt" sz="half" idx="6"/>
          </p:nvPr>
        </p:nvSpPr>
        <p:spPr>
          <a:xfrm>
            <a:off x="-12700" y="3322038"/>
            <a:ext cx="1565910" cy="137160"/>
          </a:xfrm>
          <a:prstGeom prst="rect">
            <a:avLst/>
          </a:prstGeom>
        </p:spPr>
        <p:txBody>
          <a:bodyPr wrap="square" lIns="0" tIns="0" rIns="0" bIns="0">
            <a:spAutoFit/>
          </a:bodyPr>
          <a:lstStyle>
            <a:lvl1pPr>
              <a:defRPr sz="600" b="0" i="0">
                <a:solidFill>
                  <a:srgbClr val="F2F2F2"/>
                </a:solidFill>
                <a:latin typeface="Arial MT"/>
                <a:cs typeface="Arial MT"/>
              </a:defRPr>
            </a:lvl1pPr>
          </a:lstStyle>
          <a:p>
            <a:pPr marL="12700">
              <a:lnSpc>
                <a:spcPct val="100000"/>
              </a:lnSpc>
              <a:spcBef>
                <a:spcPts val="190"/>
              </a:spcBef>
            </a:pPr>
            <a:r>
              <a:t>Your</a:t>
            </a:r>
            <a:r>
              <a:rPr spc="5"/>
              <a:t> </a:t>
            </a:r>
            <a:r>
              <a:rPr spc="-10"/>
              <a:t>Name</a:t>
            </a:r>
            <a:r>
              <a:rPr spc="5"/>
              <a:t> </a:t>
            </a:r>
            <a:r>
              <a:t>1,</a:t>
            </a:r>
            <a:r>
              <a:rPr spc="5"/>
              <a:t> </a:t>
            </a:r>
            <a:r>
              <a:t>Your</a:t>
            </a:r>
            <a:r>
              <a:rPr spc="5"/>
              <a:t> </a:t>
            </a:r>
            <a:r>
              <a:rPr spc="-10"/>
              <a:t>Name</a:t>
            </a:r>
            <a:r>
              <a:rPr spc="5"/>
              <a:t> </a:t>
            </a:r>
            <a:r>
              <a:t>2,</a:t>
            </a:r>
            <a:r>
              <a:rPr spc="5"/>
              <a:t> </a:t>
            </a:r>
            <a:r>
              <a:t>Your</a:t>
            </a:r>
            <a:r>
              <a:rPr spc="5"/>
              <a:t> </a:t>
            </a:r>
            <a:r>
              <a:rPr spc="-10"/>
              <a:t>Name</a:t>
            </a:r>
            <a:r>
              <a:rPr spc="10"/>
              <a:t> </a:t>
            </a:r>
            <a:r>
              <a:t>3,</a:t>
            </a:r>
            <a:r>
              <a:rPr spc="5"/>
              <a:t> </a:t>
            </a:r>
            <a:r>
              <a:rPr spc="-50"/>
              <a:t>Y</a:t>
            </a:r>
          </a:p>
        </p:txBody>
      </p:sp>
      <p:sp>
        <p:nvSpPr>
          <p:cNvPr id="6" name="Holder 6"/>
          <p:cNvSpPr>
            <a:spLocks noGrp="1"/>
          </p:cNvSpPr>
          <p:nvPr>
            <p:ph type="sldNum" sz="quarter" idx="7"/>
          </p:nvPr>
        </p:nvSpPr>
        <p:spPr>
          <a:xfrm>
            <a:off x="4300956" y="3322038"/>
            <a:ext cx="252729" cy="137160"/>
          </a:xfrm>
          <a:prstGeom prst="rect">
            <a:avLst/>
          </a:prstGeom>
        </p:spPr>
        <p:txBody>
          <a:bodyPr wrap="square" lIns="0" tIns="0" rIns="0" bIns="0">
            <a:spAutoFit/>
          </a:bodyPr>
          <a:lstStyle>
            <a:lvl1pPr>
              <a:defRPr sz="600" b="0" i="0">
                <a:solidFill>
                  <a:srgbClr val="7A0000"/>
                </a:solidFill>
                <a:latin typeface="Arial MT"/>
                <a:cs typeface="Arial MT"/>
              </a:defRPr>
            </a:lvl1pPr>
          </a:lstStyle>
          <a:p>
            <a:pPr marL="12700">
              <a:lnSpc>
                <a:spcPct val="100000"/>
              </a:lnSpc>
              <a:spcBef>
                <a:spcPts val="190"/>
              </a:spcBef>
            </a:pPr>
            <a:fld id="{81D60167-4931-47E6-BA6A-407CBD079E47}" type="slidenum">
              <a:rPr spc="-30" dirty="0"/>
              <a:t>‹#›</a:t>
            </a:fld>
            <a:r>
              <a:rPr spc="-60"/>
              <a:t> </a:t>
            </a:r>
            <a:r>
              <a:rPr spc="150"/>
              <a:t>/</a:t>
            </a:r>
            <a:r>
              <a:rPr spc="-60"/>
              <a:t> </a:t>
            </a:r>
            <a:r>
              <a:rPr spc="-35"/>
              <a:t>11</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12.xml" /><Relationship Id="rId2" Type="http://schemas.openxmlformats.org/officeDocument/2006/relationships/image" Target="../media/image1.png" /><Relationship Id="rId1" Type="http://schemas.openxmlformats.org/officeDocument/2006/relationships/slideLayout" Target="../slideLayouts/slideLayout2.xml" /><Relationship Id="rId4" Type="http://schemas.openxmlformats.org/officeDocument/2006/relationships/image" Target="../media/image2.png" /></Relationships>
</file>

<file path=ppt/slides/_rels/slide10.xml.rels><?xml version="1.0" encoding="UTF-8" standalone="yes"?>
<Relationships xmlns="http://schemas.openxmlformats.org/package/2006/relationships"><Relationship Id="rId3" Type="http://schemas.openxmlformats.org/officeDocument/2006/relationships/image" Target="../media/image12.jpeg" /><Relationship Id="rId2" Type="http://schemas.openxmlformats.org/officeDocument/2006/relationships/slide" Target="slide12.xml" /><Relationship Id="rId1" Type="http://schemas.openxmlformats.org/officeDocument/2006/relationships/slideLayout" Target="../slideLayouts/slideLayout5.xml" /></Relationships>
</file>

<file path=ppt/slides/_rels/slide11.xml.rels><?xml version="1.0" encoding="UTF-8" standalone="yes"?>
<Relationships xmlns="http://schemas.openxmlformats.org/package/2006/relationships"><Relationship Id="rId3" Type="http://schemas.openxmlformats.org/officeDocument/2006/relationships/hyperlink" Target="https://www.nrdc.org/bio/andrea-collins/reducing-food-waste-climate-nature-and-people" TargetMode="External" /><Relationship Id="rId2" Type="http://schemas.openxmlformats.org/officeDocument/2006/relationships/hyperlink" Target="https://www.unep.org/resources/publication/food-waste-index-report-2024" TargetMode="External" /><Relationship Id="rId1" Type="http://schemas.openxmlformats.org/officeDocument/2006/relationships/slideLayout" Target="../slideLayouts/slideLayout5.xml" /><Relationship Id="rId6" Type="http://schemas.openxmlformats.org/officeDocument/2006/relationships/slide" Target="slide12.xml" /><Relationship Id="rId5" Type="http://schemas.openxmlformats.org/officeDocument/2006/relationships/hyperlink" Target="https://www.fsis.usda.gov/" TargetMode="External" /><Relationship Id="rId4" Type="http://schemas.openxmlformats.org/officeDocument/2006/relationships/hyperlink" Target="https://www.wri.org/food/food-loss-and-waste" TargetMode="External" /></Relationships>
</file>

<file path=ppt/slides/_rels/slide12.xml.rels><?xml version="1.0" encoding="UTF-8" standalone="yes"?>
<Relationships xmlns="http://schemas.openxmlformats.org/package/2006/relationships"><Relationship Id="rId3" Type="http://schemas.openxmlformats.org/officeDocument/2006/relationships/image" Target="../media/image13.jpeg" /><Relationship Id="rId2" Type="http://schemas.openxmlformats.org/officeDocument/2006/relationships/slide" Target="slide12.xml" /><Relationship Id="rId1" Type="http://schemas.openxmlformats.org/officeDocument/2006/relationships/slideLayout" Target="../slideLayouts/slideLayout5.xml" /></Relationships>
</file>

<file path=ppt/slides/_rels/slide2.xml.rels><?xml version="1.0" encoding="UTF-8" standalone="yes"?>
<Relationships xmlns="http://schemas.openxmlformats.org/package/2006/relationships"><Relationship Id="rId3" Type="http://schemas.openxmlformats.org/officeDocument/2006/relationships/slide" Target="slide12.xml" /><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slide" Target="slide12.xml" /><Relationship Id="rId2" Type="http://schemas.openxmlformats.org/officeDocument/2006/relationships/image" Target="../media/image4.png"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slide" Target="slide12.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7.jpeg" /><Relationship Id="rId2" Type="http://schemas.openxmlformats.org/officeDocument/2006/relationships/image" Target="../media/image6.png" /><Relationship Id="rId1" Type="http://schemas.openxmlformats.org/officeDocument/2006/relationships/slideLayout" Target="../slideLayouts/slideLayout1.xml" /><Relationship Id="rId4" Type="http://schemas.openxmlformats.org/officeDocument/2006/relationships/image" Target="../media/image8.jpeg" /></Relationships>
</file>

<file path=ppt/slides/_rels/slide6.xml.rels><?xml version="1.0" encoding="UTF-8" standalone="yes"?>
<Relationships xmlns="http://schemas.openxmlformats.org/package/2006/relationships"><Relationship Id="rId2" Type="http://schemas.openxmlformats.org/officeDocument/2006/relationships/slide" Target="slide12.xml"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3" Type="http://schemas.openxmlformats.org/officeDocument/2006/relationships/slide" Target="slide12.xml" /><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3" Type="http://schemas.openxmlformats.org/officeDocument/2006/relationships/slide" Target="slide12.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3" Type="http://schemas.openxmlformats.org/officeDocument/2006/relationships/slide" Target="slide12.xml" /><Relationship Id="rId2" Type="http://schemas.openxmlformats.org/officeDocument/2006/relationships/image" Target="../media/image11.pn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7512" y="339613"/>
            <a:ext cx="4433593" cy="817105"/>
            <a:chOff x="87743" y="581027"/>
            <a:chExt cx="4491777" cy="528719"/>
          </a:xfrm>
        </p:grpSpPr>
        <p:sp>
          <p:nvSpPr>
            <p:cNvPr id="3" name="object 3"/>
            <p:cNvSpPr/>
            <p:nvPr/>
          </p:nvSpPr>
          <p:spPr>
            <a:xfrm>
              <a:off x="138544" y="623337"/>
              <a:ext cx="4432935" cy="486409"/>
            </a:xfrm>
            <a:custGeom>
              <a:avLst/>
              <a:gdLst/>
              <a:ahLst/>
              <a:cxnLst/>
              <a:rect l="l" t="t" r="r" b="b"/>
              <a:pathLst>
                <a:path w="4432935" h="486409">
                  <a:moveTo>
                    <a:pt x="4432567" y="0"/>
                  </a:moveTo>
                  <a:lnTo>
                    <a:pt x="0" y="0"/>
                  </a:lnTo>
                  <a:lnTo>
                    <a:pt x="0" y="486338"/>
                  </a:lnTo>
                  <a:lnTo>
                    <a:pt x="4432567" y="486338"/>
                  </a:lnTo>
                  <a:lnTo>
                    <a:pt x="4432567" y="0"/>
                  </a:lnTo>
                  <a:close/>
                </a:path>
              </a:pathLst>
            </a:custGeom>
            <a:solidFill>
              <a:srgbClr val="000000"/>
            </a:solidFill>
          </p:spPr>
          <p:txBody>
            <a:bodyPr wrap="square" lIns="0" tIns="0" rIns="0" bIns="0" rtlCol="0"/>
            <a:lstStyle/>
            <a:p>
              <a:endParaRPr/>
            </a:p>
          </p:txBody>
        </p:sp>
        <p:sp>
          <p:nvSpPr>
            <p:cNvPr id="4" name="object 4"/>
            <p:cNvSpPr/>
            <p:nvPr/>
          </p:nvSpPr>
          <p:spPr>
            <a:xfrm>
              <a:off x="87743" y="581027"/>
              <a:ext cx="4491777" cy="478132"/>
            </a:xfrm>
            <a:custGeom>
              <a:avLst/>
              <a:gdLst/>
              <a:ahLst/>
              <a:cxnLst/>
              <a:rect l="l" t="t" r="r" b="b"/>
              <a:pathLst>
                <a:path w="4432935" h="454659">
                  <a:moveTo>
                    <a:pt x="4432567" y="0"/>
                  </a:moveTo>
                  <a:lnTo>
                    <a:pt x="0" y="0"/>
                  </a:lnTo>
                  <a:lnTo>
                    <a:pt x="0" y="403574"/>
                  </a:lnTo>
                  <a:lnTo>
                    <a:pt x="4008" y="423298"/>
                  </a:lnTo>
                  <a:lnTo>
                    <a:pt x="14922" y="439451"/>
                  </a:lnTo>
                  <a:lnTo>
                    <a:pt x="31075" y="450366"/>
                  </a:lnTo>
                  <a:lnTo>
                    <a:pt x="50800" y="454374"/>
                  </a:lnTo>
                  <a:lnTo>
                    <a:pt x="4381766" y="454374"/>
                  </a:lnTo>
                  <a:lnTo>
                    <a:pt x="4401491" y="450366"/>
                  </a:lnTo>
                  <a:lnTo>
                    <a:pt x="4417644" y="439451"/>
                  </a:lnTo>
                  <a:lnTo>
                    <a:pt x="4428558" y="423298"/>
                  </a:lnTo>
                  <a:lnTo>
                    <a:pt x="4432567" y="403574"/>
                  </a:lnTo>
                  <a:lnTo>
                    <a:pt x="4432567" y="0"/>
                  </a:lnTo>
                  <a:close/>
                </a:path>
              </a:pathLst>
            </a:custGeom>
            <a:solidFill>
              <a:srgbClr val="FFFFFF"/>
            </a:solidFill>
          </p:spPr>
          <p:txBody>
            <a:bodyPr wrap="square" lIns="0" tIns="0" rIns="0" bIns="0" rtlCol="0"/>
            <a:lstStyle/>
            <a:p>
              <a:endParaRPr/>
            </a:p>
          </p:txBody>
        </p:sp>
      </p:grpSp>
      <p:sp>
        <p:nvSpPr>
          <p:cNvPr id="5" name="object 5"/>
          <p:cNvSpPr txBox="1">
            <a:spLocks noGrp="1"/>
          </p:cNvSpPr>
          <p:nvPr>
            <p:ph type="title"/>
          </p:nvPr>
        </p:nvSpPr>
        <p:spPr>
          <a:xfrm>
            <a:off x="76660" y="289530"/>
            <a:ext cx="4462186" cy="636072"/>
          </a:xfrm>
          <a:prstGeom prst="rect">
            <a:avLst/>
          </a:prstGeom>
        </p:spPr>
        <p:txBody>
          <a:bodyPr vert="horz" wrap="square" lIns="0" tIns="66040" rIns="0" bIns="0" rtlCol="0" anchor="t">
            <a:spAutoFit/>
          </a:bodyPr>
          <a:lstStyle/>
          <a:p>
            <a:pPr marL="1238885" algn="ctr">
              <a:spcBef>
                <a:spcPts val="520"/>
              </a:spcBef>
            </a:pPr>
            <a:r>
              <a:rPr lang="en-US" sz="1400" spc="-25">
                <a:solidFill>
                  <a:srgbClr val="CC0000"/>
                </a:solidFill>
                <a:latin typeface="Times New Roman"/>
              </a:rPr>
              <a:t>{THALI SANJHA }</a:t>
            </a:r>
            <a:br>
              <a:rPr lang="en-US" sz="1400" spc="-25">
                <a:latin typeface="Times New Roman"/>
              </a:rPr>
            </a:br>
            <a:r>
              <a:rPr lang="en-US" sz="1400" spc="-25">
                <a:solidFill>
                  <a:srgbClr val="CC0000"/>
                </a:solidFill>
                <a:latin typeface="Times New Roman"/>
              </a:rPr>
              <a:t> WASTE FOOD  REDUCTION WEBSITE</a:t>
            </a:r>
            <a:br>
              <a:rPr lang="en-US" sz="1400" spc="-10">
                <a:latin typeface="Times New Roman"/>
              </a:rPr>
            </a:br>
            <a:endParaRPr lang="en-US" sz="900" spc="-10">
              <a:solidFill>
                <a:srgbClr val="CC0000"/>
              </a:solidFill>
              <a:latin typeface="Times New Roman"/>
            </a:endParaRPr>
          </a:p>
        </p:txBody>
      </p:sp>
      <p:sp>
        <p:nvSpPr>
          <p:cNvPr id="6" name="object 6"/>
          <p:cNvSpPr txBox="1"/>
          <p:nvPr/>
        </p:nvSpPr>
        <p:spPr>
          <a:xfrm>
            <a:off x="618401" y="1268893"/>
            <a:ext cx="3371215" cy="1381147"/>
          </a:xfrm>
          <a:prstGeom prst="rect">
            <a:avLst/>
          </a:prstGeom>
        </p:spPr>
        <p:txBody>
          <a:bodyPr vert="horz" wrap="square" lIns="0" tIns="11430" rIns="0" bIns="0" rtlCol="0" anchor="t">
            <a:spAutoFit/>
          </a:bodyPr>
          <a:lstStyle/>
          <a:p>
            <a:pPr algn="ctr">
              <a:spcBef>
                <a:spcPts val="90"/>
              </a:spcBef>
            </a:pPr>
            <a:r>
              <a:rPr lang="en-US" sz="1100" b="1" spc="-30" dirty="0" err="1">
                <a:latin typeface="Times New Roman"/>
                <a:cs typeface="Times New Roman"/>
              </a:rPr>
              <a:t>Shruti</a:t>
            </a:r>
            <a:r>
              <a:rPr lang="en-US" sz="1100" b="1" spc="-30" dirty="0">
                <a:latin typeface="Times New Roman"/>
                <a:cs typeface="Times New Roman"/>
              </a:rPr>
              <a:t> Jain, Tanisha, </a:t>
            </a:r>
            <a:r>
              <a:rPr lang="en-US" sz="1100" b="1" spc="-15" dirty="0" err="1">
                <a:latin typeface="Times New Roman"/>
                <a:cs typeface="Times New Roman"/>
              </a:rPr>
              <a:t>Aprajita</a:t>
            </a:r>
            <a:r>
              <a:rPr lang="en-US" sz="1100" b="1" spc="-15" dirty="0">
                <a:latin typeface="Times New Roman"/>
                <a:cs typeface="Times New Roman"/>
              </a:rPr>
              <a:t> </a:t>
            </a:r>
            <a:r>
              <a:rPr lang="en-US" sz="1100" b="1" spc="-15" dirty="0" err="1">
                <a:latin typeface="Times New Roman"/>
                <a:cs typeface="Times New Roman"/>
              </a:rPr>
              <a:t>Kumari</a:t>
            </a:r>
            <a:endParaRPr lang="en-IN" sz="1100" b="1" spc="-15" dirty="0">
              <a:latin typeface="Times New Roman"/>
              <a:cs typeface="Times New Roman"/>
            </a:endParaRPr>
          </a:p>
          <a:p>
            <a:pPr algn="ctr">
              <a:spcBef>
                <a:spcPts val="90"/>
              </a:spcBef>
            </a:pPr>
            <a:endParaRPr sz="1100" b="1" spc="-30" dirty="0">
              <a:latin typeface="Times New Roman"/>
              <a:cs typeface="Times New Roman"/>
            </a:endParaRPr>
          </a:p>
          <a:p>
            <a:pPr>
              <a:lnSpc>
                <a:spcPct val="100000"/>
              </a:lnSpc>
              <a:spcBef>
                <a:spcPts val="114"/>
              </a:spcBef>
            </a:pPr>
            <a:endParaRPr sz="1100" dirty="0">
              <a:latin typeface="Arial MT"/>
              <a:cs typeface="Arial MT"/>
            </a:endParaRPr>
          </a:p>
          <a:p>
            <a:pPr algn="ctr">
              <a:lnSpc>
                <a:spcPct val="100000"/>
              </a:lnSpc>
            </a:pPr>
            <a:r>
              <a:rPr sz="800" dirty="0">
                <a:latin typeface="Arial MT"/>
                <a:cs typeface="Arial MT"/>
              </a:rPr>
              <a:t>Under</a:t>
            </a:r>
            <a:r>
              <a:rPr sz="800" spc="-10" dirty="0">
                <a:latin typeface="Arial MT"/>
                <a:cs typeface="Arial MT"/>
              </a:rPr>
              <a:t> </a:t>
            </a:r>
            <a:r>
              <a:rPr lang="en-US" sz="800" spc="-20" dirty="0">
                <a:latin typeface="Arial MT"/>
                <a:cs typeface="Arial MT"/>
              </a:rPr>
              <a:t>Supervision</a:t>
            </a:r>
            <a:r>
              <a:rPr sz="800" spc="-5" dirty="0">
                <a:latin typeface="Arial MT"/>
                <a:cs typeface="Arial MT"/>
              </a:rPr>
              <a:t> </a:t>
            </a:r>
            <a:r>
              <a:rPr sz="800" spc="-25" dirty="0">
                <a:latin typeface="Arial MT"/>
                <a:cs typeface="Arial MT"/>
              </a:rPr>
              <a:t>of</a:t>
            </a:r>
            <a:endParaRPr sz="800" dirty="0">
              <a:latin typeface="Arial MT"/>
              <a:cs typeface="Arial MT"/>
            </a:endParaRPr>
          </a:p>
          <a:p>
            <a:pPr algn="ctr">
              <a:spcBef>
                <a:spcPts val="35"/>
              </a:spcBef>
            </a:pPr>
            <a:r>
              <a:rPr sz="1200" spc="-25" dirty="0">
                <a:latin typeface="Arial MT"/>
                <a:cs typeface="Arial MT"/>
              </a:rPr>
              <a:t>Internal</a:t>
            </a:r>
            <a:r>
              <a:rPr lang="en-US" sz="1200" spc="-25" dirty="0">
                <a:latin typeface="Arial MT"/>
                <a:cs typeface="Arial MT"/>
              </a:rPr>
              <a:t> Supervisors </a:t>
            </a:r>
            <a:r>
              <a:rPr sz="1200" spc="-25" dirty="0">
                <a:latin typeface="Arial MT"/>
                <a:cs typeface="Arial MT"/>
              </a:rPr>
              <a:t>:</a:t>
            </a:r>
            <a:r>
              <a:rPr lang="en-US" sz="1200" spc="-25" dirty="0">
                <a:latin typeface="Arial MT"/>
                <a:cs typeface="Arial MT"/>
              </a:rPr>
              <a:t> Shweta Bansal </a:t>
            </a:r>
            <a:endParaRPr lang="en-US" sz="1200" spc="125" dirty="0">
              <a:latin typeface="Arial MT"/>
              <a:cs typeface="Arial MT"/>
            </a:endParaRPr>
          </a:p>
          <a:p>
            <a:pPr algn="ctr">
              <a:spcBef>
                <a:spcPts val="35"/>
              </a:spcBef>
            </a:pPr>
            <a:r>
              <a:rPr lang="en-US" sz="1200" spc="-75" dirty="0">
                <a:latin typeface="Arial MT"/>
                <a:cs typeface="Arial MT"/>
              </a:rPr>
              <a:t> </a:t>
            </a:r>
            <a:r>
              <a:rPr sz="1200" spc="-35" dirty="0">
                <a:latin typeface="Arial MT"/>
                <a:cs typeface="Arial MT"/>
              </a:rPr>
              <a:t>External</a:t>
            </a:r>
            <a:r>
              <a:rPr lang="en-US" sz="1200" spc="-35" dirty="0">
                <a:latin typeface="Arial MT"/>
                <a:cs typeface="Arial MT"/>
              </a:rPr>
              <a:t> Supervisor </a:t>
            </a:r>
            <a:r>
              <a:rPr sz="1200" spc="-35" dirty="0">
                <a:latin typeface="Arial MT"/>
                <a:cs typeface="Arial MT"/>
              </a:rPr>
              <a:t>:</a:t>
            </a:r>
            <a:r>
              <a:rPr lang="en-US" sz="1200" spc="-35" dirty="0">
                <a:latin typeface="Arial MT"/>
                <a:cs typeface="Arial MT"/>
              </a:rPr>
              <a:t> </a:t>
            </a:r>
            <a:r>
              <a:rPr lang="en-US" sz="1200" spc="-35" dirty="0" err="1">
                <a:latin typeface="Arial MT"/>
                <a:cs typeface="Arial MT"/>
              </a:rPr>
              <a:t>Sahil</a:t>
            </a:r>
            <a:r>
              <a:rPr lang="en-US" sz="1200" spc="-35" dirty="0">
                <a:latin typeface="Arial MT"/>
                <a:cs typeface="Arial MT"/>
              </a:rPr>
              <a:t> (PG owner)</a:t>
            </a:r>
            <a:endParaRPr lang="en-US" sz="1200" spc="125" dirty="0">
              <a:latin typeface="Arial MT"/>
              <a:cs typeface="Arial MT"/>
            </a:endParaRPr>
          </a:p>
          <a:p>
            <a:pPr algn="ctr">
              <a:lnSpc>
                <a:spcPct val="100000"/>
              </a:lnSpc>
              <a:spcBef>
                <a:spcPts val="950"/>
              </a:spcBef>
            </a:pPr>
            <a:r>
              <a:rPr sz="1400" spc="-50" dirty="0">
                <a:latin typeface="Arial MT"/>
                <a:cs typeface="Arial MT"/>
              </a:rPr>
              <a:t>School</a:t>
            </a:r>
            <a:r>
              <a:rPr sz="1400" spc="-15" dirty="0">
                <a:latin typeface="Arial MT"/>
                <a:cs typeface="Arial MT"/>
              </a:rPr>
              <a:t> </a:t>
            </a:r>
            <a:r>
              <a:rPr sz="1400" dirty="0">
                <a:latin typeface="Arial MT"/>
                <a:cs typeface="Arial MT"/>
              </a:rPr>
              <a:t>of</a:t>
            </a:r>
            <a:r>
              <a:rPr sz="1400" spc="-10" dirty="0">
                <a:latin typeface="Arial MT"/>
                <a:cs typeface="Arial MT"/>
              </a:rPr>
              <a:t> </a:t>
            </a:r>
            <a:r>
              <a:rPr sz="1400" spc="-55" dirty="0">
                <a:latin typeface="Arial MT"/>
                <a:cs typeface="Arial MT"/>
              </a:rPr>
              <a:t>Engineering</a:t>
            </a:r>
            <a:r>
              <a:rPr sz="1400" spc="-10" dirty="0">
                <a:latin typeface="Arial MT"/>
                <a:cs typeface="Arial MT"/>
              </a:rPr>
              <a:t> </a:t>
            </a:r>
            <a:r>
              <a:rPr sz="1400" spc="-40" dirty="0">
                <a:latin typeface="Arial MT"/>
                <a:cs typeface="Arial MT"/>
              </a:rPr>
              <a:t>and</a:t>
            </a:r>
            <a:r>
              <a:rPr sz="1400" spc="-10" dirty="0">
                <a:latin typeface="Arial MT"/>
                <a:cs typeface="Arial MT"/>
              </a:rPr>
              <a:t> Technology</a:t>
            </a:r>
            <a:endParaRPr sz="1400" dirty="0">
              <a:latin typeface="Arial MT"/>
              <a:cs typeface="Arial MT"/>
            </a:endParaRPr>
          </a:p>
        </p:txBody>
      </p:sp>
      <p:pic>
        <p:nvPicPr>
          <p:cNvPr id="7" name="object 7"/>
          <p:cNvPicPr/>
          <p:nvPr/>
        </p:nvPicPr>
        <p:blipFill>
          <a:blip r:embed="rId2" cstate="print"/>
          <a:stretch>
            <a:fillRect/>
          </a:stretch>
        </p:blipFill>
        <p:spPr>
          <a:xfrm>
            <a:off x="1319858" y="2880315"/>
            <a:ext cx="1948900" cy="363544"/>
          </a:xfrm>
          <a:prstGeom prst="rect">
            <a:avLst/>
          </a:prstGeom>
        </p:spPr>
      </p:pic>
      <p:grpSp>
        <p:nvGrpSpPr>
          <p:cNvPr id="8" name="object 8"/>
          <p:cNvGrpSpPr/>
          <p:nvPr/>
        </p:nvGrpSpPr>
        <p:grpSpPr>
          <a:xfrm>
            <a:off x="1589408" y="3346500"/>
            <a:ext cx="3072041" cy="109855"/>
            <a:chOff x="1535976" y="3346500"/>
            <a:chExt cx="3072041" cy="109855"/>
          </a:xfrm>
        </p:grpSpPr>
        <p:sp>
          <p:nvSpPr>
            <p:cNvPr id="10" name="object 10"/>
            <p:cNvSpPr/>
            <p:nvPr/>
          </p:nvSpPr>
          <p:spPr>
            <a:xfrm>
              <a:off x="1535976"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EBEBEB"/>
            </a:solidFill>
          </p:spPr>
          <p:txBody>
            <a:bodyPr wrap="square" lIns="0" tIns="0" rIns="0" bIns="0" rtlCol="0"/>
            <a:lstStyle/>
            <a:p>
              <a:endParaRPr/>
            </a:p>
          </p:txBody>
        </p:sp>
        <p:sp>
          <p:nvSpPr>
            <p:cNvPr id="11" name="object 11"/>
            <p:cNvSpPr/>
            <p:nvPr/>
          </p:nvSpPr>
          <p:spPr>
            <a:xfrm>
              <a:off x="3071952"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D8D8D8"/>
            </a:solidFill>
          </p:spPr>
          <p:txBody>
            <a:bodyPr wrap="square" lIns="0" tIns="0" rIns="0" bIns="0" rtlCol="0"/>
            <a:lstStyle/>
            <a:p>
              <a:endParaRPr/>
            </a:p>
          </p:txBody>
        </p:sp>
      </p:grpSp>
      <p:sp>
        <p:nvSpPr>
          <p:cNvPr id="16" name="object 16"/>
          <p:cNvSpPr txBox="1">
            <a:spLocks noGrp="1"/>
          </p:cNvSpPr>
          <p:nvPr>
            <p:ph type="ftr" sz="quarter" idx="5"/>
          </p:nvPr>
        </p:nvSpPr>
        <p:spPr>
          <a:prstGeom prst="rect">
            <a:avLst/>
          </a:prstGeom>
        </p:spPr>
        <p:txBody>
          <a:bodyPr vert="horz" wrap="square" lIns="0" tIns="24130" rIns="0" bIns="0" rtlCol="0">
            <a:spAutoFit/>
          </a:bodyPr>
          <a:lstStyle/>
          <a:p>
            <a:pPr marL="12700">
              <a:lnSpc>
                <a:spcPct val="100000"/>
              </a:lnSpc>
              <a:spcBef>
                <a:spcPts val="190"/>
              </a:spcBef>
            </a:pPr>
            <a:r>
              <a:rPr spc="-10"/>
              <a:t>ENSI152</a:t>
            </a:r>
          </a:p>
        </p:txBody>
      </p:sp>
      <p:sp>
        <p:nvSpPr>
          <p:cNvPr id="17" name="object 17"/>
          <p:cNvSpPr txBox="1">
            <a:spLocks noGrp="1"/>
          </p:cNvSpPr>
          <p:nvPr>
            <p:ph type="sldNum" sz="quarter" idx="7"/>
          </p:nvPr>
        </p:nvSpPr>
        <p:spPr>
          <a:prstGeom prst="rect">
            <a:avLst/>
          </a:prstGeom>
        </p:spPr>
        <p:txBody>
          <a:bodyPr vert="horz" wrap="square" lIns="0" tIns="24130" rIns="0" bIns="0" rtlCol="0">
            <a:spAutoFit/>
          </a:bodyPr>
          <a:lstStyle/>
          <a:p>
            <a:pPr marL="12700">
              <a:lnSpc>
                <a:spcPct val="100000"/>
              </a:lnSpc>
              <a:spcBef>
                <a:spcPts val="190"/>
              </a:spcBef>
            </a:pPr>
            <a:fld id="{81D60167-4931-47E6-BA6A-407CBD079E47}" type="slidenum">
              <a:rPr spc="-30" dirty="0"/>
              <a:t>1</a:t>
            </a:fld>
            <a:r>
              <a:rPr spc="-60"/>
              <a:t> </a:t>
            </a:r>
            <a:r>
              <a:rPr spc="150"/>
              <a:t>/</a:t>
            </a:r>
            <a:r>
              <a:rPr spc="-60"/>
              <a:t> </a:t>
            </a:r>
            <a:r>
              <a:rPr spc="-35"/>
              <a:t>11</a:t>
            </a:r>
          </a:p>
        </p:txBody>
      </p:sp>
      <p:sp>
        <p:nvSpPr>
          <p:cNvPr id="22" name="object 14">
            <a:extLst>
              <a:ext uri="{FF2B5EF4-FFF2-40B4-BE49-F238E27FC236}">
                <a16:creationId xmlns:a16="http://schemas.microsoft.com/office/drawing/2014/main" id="{B8B215E8-48CC-D07F-B2CF-9557D28CB2B5}"/>
              </a:ext>
            </a:extLst>
          </p:cNvPr>
          <p:cNvSpPr txBox="1"/>
          <p:nvPr/>
        </p:nvSpPr>
        <p:spPr>
          <a:xfrm>
            <a:off x="1871040" y="3322038"/>
            <a:ext cx="866140" cy="116699"/>
          </a:xfrm>
          <a:prstGeom prst="rect">
            <a:avLst/>
          </a:prstGeom>
        </p:spPr>
        <p:txBody>
          <a:bodyPr vert="horz" wrap="square" lIns="0" tIns="24130" rIns="0" bIns="0" rtlCol="0" anchor="t">
            <a:spAutoFit/>
          </a:bodyPr>
          <a:lstStyle/>
          <a:p>
            <a:pPr marL="12700">
              <a:spcBef>
                <a:spcPts val="190"/>
              </a:spcBef>
            </a:pPr>
            <a:r>
              <a:rPr sz="600">
                <a:solidFill>
                  <a:srgbClr val="8E0000"/>
                </a:solidFill>
                <a:latin typeface="Arial MT"/>
                <a:cs typeface="Arial MT"/>
                <a:hlinkClick r:id="rId3" action="ppaction://hlinksldjump"/>
              </a:rPr>
              <a:t>[</a:t>
            </a:r>
            <a:r>
              <a:rPr lang="en-US" sz="600">
                <a:solidFill>
                  <a:srgbClr val="8E0000"/>
                </a:solidFill>
                <a:latin typeface="Arial MT"/>
                <a:cs typeface="Arial MT"/>
                <a:hlinkClick r:id="rId3" action="ppaction://hlinksldjump"/>
              </a:rPr>
              <a:t>THALI SANJHA</a:t>
            </a:r>
            <a:r>
              <a:rPr sz="600" spc="-20">
                <a:solidFill>
                  <a:srgbClr val="8E0000"/>
                </a:solidFill>
                <a:latin typeface="Arial MT"/>
                <a:cs typeface="Arial MT"/>
                <a:hlinkClick r:id="rId3" action="ppaction://hlinksldjump"/>
              </a:rPr>
              <a:t>]</a:t>
            </a:r>
            <a:endParaRPr sz="600">
              <a:latin typeface="Arial MT"/>
              <a:cs typeface="Arial MT"/>
              <a:hlinkClick r:id="rId3" action="ppaction://hlinksldjump"/>
            </a:endParaRPr>
          </a:p>
        </p:txBody>
      </p:sp>
      <p:pic>
        <p:nvPicPr>
          <p:cNvPr id="19" name="Picture 18">
            <a:extLst>
              <a:ext uri="{FF2B5EF4-FFF2-40B4-BE49-F238E27FC236}">
                <a16:creationId xmlns:a16="http://schemas.microsoft.com/office/drawing/2014/main" id="{A3605888-AE76-8739-8A95-8AE1DDFFCF2A}"/>
              </a:ext>
            </a:extLst>
          </p:cNvPr>
          <p:cNvPicPr>
            <a:picLocks noChangeAspect="1"/>
          </p:cNvPicPr>
          <p:nvPr/>
        </p:nvPicPr>
        <p:blipFill>
          <a:blip r:embed="rId4"/>
          <a:srcRect l="12315" t="13486" r="8240" b="18868"/>
          <a:stretch/>
        </p:blipFill>
        <p:spPr>
          <a:xfrm>
            <a:off x="86552" y="150453"/>
            <a:ext cx="1295921" cy="870887"/>
          </a:xfrm>
          <a:prstGeom prst="rect">
            <a:avLst/>
          </a:prstGeom>
        </p:spPr>
      </p:pic>
    </p:spTree>
  </p:cSld>
  <p:clrMapOvr>
    <a:masterClrMapping/>
  </p:clrMapOvr>
  <p:transition>
    <p:cut/>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6"/>
          <p:cNvGrpSpPr/>
          <p:nvPr/>
        </p:nvGrpSpPr>
        <p:grpSpPr>
          <a:xfrm>
            <a:off x="0" y="3346500"/>
            <a:ext cx="4608195" cy="109855"/>
            <a:chOff x="0" y="3346500"/>
            <a:chExt cx="4608195" cy="109855"/>
          </a:xfrm>
        </p:grpSpPr>
        <p:sp>
          <p:nvSpPr>
            <p:cNvPr id="7" name="object 7"/>
            <p:cNvSpPr/>
            <p:nvPr/>
          </p:nvSpPr>
          <p:spPr>
            <a:xfrm>
              <a:off x="0" y="3346500"/>
              <a:ext cx="1536065" cy="109855"/>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lstStyle/>
            <a:p>
              <a:endParaRPr/>
            </a:p>
          </p:txBody>
        </p:sp>
        <p:sp>
          <p:nvSpPr>
            <p:cNvPr id="8" name="object 8"/>
            <p:cNvSpPr/>
            <p:nvPr/>
          </p:nvSpPr>
          <p:spPr>
            <a:xfrm>
              <a:off x="1535976"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EBEBEB"/>
            </a:solidFill>
          </p:spPr>
          <p:txBody>
            <a:bodyPr wrap="square" lIns="0" tIns="0" rIns="0" bIns="0" rtlCol="0"/>
            <a:lstStyle/>
            <a:p>
              <a:endParaRPr/>
            </a:p>
          </p:txBody>
        </p:sp>
        <p:sp>
          <p:nvSpPr>
            <p:cNvPr id="9" name="object 9"/>
            <p:cNvSpPr/>
            <p:nvPr/>
          </p:nvSpPr>
          <p:spPr>
            <a:xfrm>
              <a:off x="3071952"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D8D8D8"/>
            </a:solidFill>
          </p:spPr>
          <p:txBody>
            <a:bodyPr wrap="square" lIns="0" tIns="0" rIns="0" bIns="0" rtlCol="0"/>
            <a:lstStyle/>
            <a:p>
              <a:endParaRPr/>
            </a:p>
          </p:txBody>
        </p:sp>
      </p:grpSp>
      <p:sp>
        <p:nvSpPr>
          <p:cNvPr id="12" name="object 12"/>
          <p:cNvSpPr txBox="1">
            <a:spLocks noGrp="1"/>
          </p:cNvSpPr>
          <p:nvPr>
            <p:ph type="dt" sz="half" idx="6"/>
          </p:nvPr>
        </p:nvSpPr>
        <p:spPr>
          <a:prstGeom prst="rect">
            <a:avLst/>
          </a:prstGeom>
        </p:spPr>
        <p:txBody>
          <a:bodyPr vert="horz" wrap="square" lIns="0" tIns="24130" rIns="0" bIns="0" rtlCol="0">
            <a:spAutoFit/>
          </a:bodyPr>
          <a:lstStyle/>
          <a:p>
            <a:pPr marL="12700">
              <a:lnSpc>
                <a:spcPct val="100000"/>
              </a:lnSpc>
              <a:spcBef>
                <a:spcPts val="190"/>
              </a:spcBef>
            </a:pPr>
            <a:r>
              <a:t>Your</a:t>
            </a:r>
            <a:r>
              <a:rPr spc="5"/>
              <a:t> </a:t>
            </a:r>
            <a:r>
              <a:rPr spc="-10"/>
              <a:t>Name</a:t>
            </a:r>
            <a:r>
              <a:rPr spc="5"/>
              <a:t> </a:t>
            </a:r>
            <a:r>
              <a:t>1,</a:t>
            </a:r>
            <a:r>
              <a:rPr spc="5"/>
              <a:t> </a:t>
            </a:r>
            <a:r>
              <a:t>Your</a:t>
            </a:r>
            <a:r>
              <a:rPr spc="5"/>
              <a:t> </a:t>
            </a:r>
            <a:r>
              <a:rPr spc="-10"/>
              <a:t>Name</a:t>
            </a:r>
            <a:r>
              <a:rPr spc="5"/>
              <a:t> </a:t>
            </a:r>
            <a:r>
              <a:t>2,</a:t>
            </a:r>
            <a:r>
              <a:rPr spc="5"/>
              <a:t> </a:t>
            </a:r>
            <a:r>
              <a:t>Your</a:t>
            </a:r>
            <a:r>
              <a:rPr spc="5"/>
              <a:t> </a:t>
            </a:r>
            <a:r>
              <a:rPr spc="-10"/>
              <a:t>Name</a:t>
            </a:r>
            <a:r>
              <a:rPr spc="10"/>
              <a:t> </a:t>
            </a:r>
            <a:r>
              <a:t>3,</a:t>
            </a:r>
            <a:r>
              <a:rPr spc="5"/>
              <a:t> </a:t>
            </a:r>
            <a:r>
              <a:rPr spc="-50"/>
              <a:t>Y</a:t>
            </a:r>
          </a:p>
        </p:txBody>
      </p:sp>
      <p:sp>
        <p:nvSpPr>
          <p:cNvPr id="14" name="object 14"/>
          <p:cNvSpPr txBox="1">
            <a:spLocks noGrp="1"/>
          </p:cNvSpPr>
          <p:nvPr>
            <p:ph type="ftr" sz="quarter" idx="5"/>
          </p:nvPr>
        </p:nvSpPr>
        <p:spPr>
          <a:prstGeom prst="rect">
            <a:avLst/>
          </a:prstGeom>
        </p:spPr>
        <p:txBody>
          <a:bodyPr vert="horz" wrap="square" lIns="0" tIns="24130" rIns="0" bIns="0" rtlCol="0">
            <a:spAutoFit/>
          </a:bodyPr>
          <a:lstStyle/>
          <a:p>
            <a:pPr marL="12700">
              <a:lnSpc>
                <a:spcPct val="100000"/>
              </a:lnSpc>
              <a:spcBef>
                <a:spcPts val="190"/>
              </a:spcBef>
            </a:pPr>
            <a:r>
              <a:rPr spc="-10"/>
              <a:t>ENSI152</a:t>
            </a:r>
          </a:p>
        </p:txBody>
      </p:sp>
      <p:sp>
        <p:nvSpPr>
          <p:cNvPr id="15" name="object 15"/>
          <p:cNvSpPr txBox="1">
            <a:spLocks noGrp="1"/>
          </p:cNvSpPr>
          <p:nvPr>
            <p:ph type="sldNum" sz="quarter" idx="7"/>
          </p:nvPr>
        </p:nvSpPr>
        <p:spPr>
          <a:prstGeom prst="rect">
            <a:avLst/>
          </a:prstGeom>
        </p:spPr>
        <p:txBody>
          <a:bodyPr vert="horz" wrap="square" lIns="0" tIns="24130" rIns="0" bIns="0" rtlCol="0">
            <a:spAutoFit/>
          </a:bodyPr>
          <a:lstStyle/>
          <a:p>
            <a:pPr marL="12700">
              <a:lnSpc>
                <a:spcPct val="100000"/>
              </a:lnSpc>
              <a:spcBef>
                <a:spcPts val="190"/>
              </a:spcBef>
            </a:pPr>
            <a:fld id="{81D60167-4931-47E6-BA6A-407CBD079E47}" type="slidenum">
              <a:rPr spc="-30" dirty="0"/>
              <a:t>10</a:t>
            </a:fld>
            <a:r>
              <a:rPr spc="-60"/>
              <a:t> </a:t>
            </a:r>
            <a:r>
              <a:rPr spc="150"/>
              <a:t>/</a:t>
            </a:r>
            <a:r>
              <a:rPr spc="-60"/>
              <a:t> </a:t>
            </a:r>
            <a:r>
              <a:rPr spc="-35"/>
              <a:t>11</a:t>
            </a:r>
          </a:p>
        </p:txBody>
      </p:sp>
      <p:sp>
        <p:nvSpPr>
          <p:cNvPr id="3" name="TextBox 2">
            <a:extLst>
              <a:ext uri="{FF2B5EF4-FFF2-40B4-BE49-F238E27FC236}">
                <a16:creationId xmlns:a16="http://schemas.microsoft.com/office/drawing/2014/main" id="{2E96D343-34C9-94CF-D85D-5641BB4B0395}"/>
              </a:ext>
            </a:extLst>
          </p:cNvPr>
          <p:cNvSpPr txBox="1"/>
          <p:nvPr/>
        </p:nvSpPr>
        <p:spPr>
          <a:xfrm>
            <a:off x="518587" y="651601"/>
            <a:ext cx="3577730" cy="238526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100" b="1">
                <a:solidFill>
                  <a:schemeClr val="accent2"/>
                </a:solidFill>
                <a:latin typeface="Times New Roman"/>
                <a:cs typeface="Times New Roman"/>
              </a:rPr>
              <a:t>Project Summary:</a:t>
            </a:r>
          </a:p>
          <a:p>
            <a:pPr algn="l"/>
            <a:r>
              <a:rPr lang="en-US" sz="1000">
                <a:latin typeface="Times New Roman"/>
                <a:cs typeface="Times New Roman"/>
              </a:rPr>
              <a:t>This project connects food donors with those in need, reducing food wastage and addressing hunger. The platform ensures only safe, non-expired food is shared, benefiting both donors and recipients.</a:t>
            </a:r>
          </a:p>
          <a:p>
            <a:pPr algn="l"/>
            <a:endParaRPr lang="en-US" sz="1000">
              <a:latin typeface="Times New Roman"/>
              <a:cs typeface="Times New Roman"/>
            </a:endParaRPr>
          </a:p>
          <a:p>
            <a:pPr algn="l"/>
            <a:endParaRPr lang="en-US" sz="1000">
              <a:latin typeface="Times New Roman"/>
              <a:cs typeface="Times New Roman"/>
            </a:endParaRPr>
          </a:p>
          <a:p>
            <a:pPr algn="l"/>
            <a:endParaRPr lang="en-US" sz="1000">
              <a:latin typeface="Times New Roman"/>
              <a:cs typeface="Times New Roman"/>
            </a:endParaRPr>
          </a:p>
          <a:p>
            <a:pPr algn="l"/>
            <a:r>
              <a:rPr lang="en-US" sz="1000" b="1">
                <a:solidFill>
                  <a:schemeClr val="accent2"/>
                </a:solidFill>
                <a:latin typeface="Times New Roman"/>
                <a:cs typeface="Times New Roman"/>
              </a:rPr>
              <a:t>Importance of Outcomes:</a:t>
            </a:r>
          </a:p>
          <a:p>
            <a:pPr algn="l"/>
            <a:r>
              <a:rPr lang="en-US" sz="1000">
                <a:latin typeface="Times New Roman"/>
                <a:cs typeface="Times New Roman"/>
              </a:rPr>
              <a:t>The outcomes—reducing waste, improving health, increasing food security, and raising awareness—are vital for tackling hunger and promoting sustainability, creating lasting social impact.</a:t>
            </a:r>
          </a:p>
          <a:p>
            <a:pPr algn="l"/>
            <a:endParaRPr lang="en-US"/>
          </a:p>
        </p:txBody>
      </p:sp>
      <p:sp>
        <p:nvSpPr>
          <p:cNvPr id="5" name="TextBox 4">
            <a:extLst>
              <a:ext uri="{FF2B5EF4-FFF2-40B4-BE49-F238E27FC236}">
                <a16:creationId xmlns:a16="http://schemas.microsoft.com/office/drawing/2014/main" id="{53219E1B-24DE-FA43-BC94-D11BAADAB2B1}"/>
              </a:ext>
            </a:extLst>
          </p:cNvPr>
          <p:cNvSpPr txBox="1"/>
          <p:nvPr/>
        </p:nvSpPr>
        <p:spPr>
          <a:xfrm>
            <a:off x="105674" y="135503"/>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a:solidFill>
                  <a:schemeClr val="accent2"/>
                </a:solidFill>
                <a:latin typeface="Arial MT"/>
              </a:rPr>
              <a:t>Conclusion</a:t>
            </a:r>
            <a:endParaRPr lang="en-US">
              <a:solidFill>
                <a:schemeClr val="accent2"/>
              </a:solidFill>
              <a:latin typeface="Arial MT"/>
            </a:endParaRPr>
          </a:p>
        </p:txBody>
      </p:sp>
      <p:sp>
        <p:nvSpPr>
          <p:cNvPr id="4" name="object 14">
            <a:extLst>
              <a:ext uri="{FF2B5EF4-FFF2-40B4-BE49-F238E27FC236}">
                <a16:creationId xmlns:a16="http://schemas.microsoft.com/office/drawing/2014/main" id="{BDFCEC85-4579-3A1D-A664-E42613837878}"/>
              </a:ext>
            </a:extLst>
          </p:cNvPr>
          <p:cNvSpPr txBox="1"/>
          <p:nvPr/>
        </p:nvSpPr>
        <p:spPr>
          <a:xfrm>
            <a:off x="1871040" y="3322038"/>
            <a:ext cx="866140" cy="116699"/>
          </a:xfrm>
          <a:prstGeom prst="rect">
            <a:avLst/>
          </a:prstGeom>
        </p:spPr>
        <p:txBody>
          <a:bodyPr vert="horz" wrap="square" lIns="0" tIns="24130" rIns="0" bIns="0" rtlCol="0" anchor="t">
            <a:spAutoFit/>
          </a:bodyPr>
          <a:lstStyle/>
          <a:p>
            <a:pPr marL="12700">
              <a:spcBef>
                <a:spcPts val="190"/>
              </a:spcBef>
            </a:pPr>
            <a:r>
              <a:rPr sz="600">
                <a:solidFill>
                  <a:srgbClr val="8E0000"/>
                </a:solidFill>
                <a:latin typeface="Arial MT"/>
                <a:cs typeface="Arial MT"/>
                <a:hlinkClick r:id="rId2" action="ppaction://hlinksldjump"/>
              </a:rPr>
              <a:t>[</a:t>
            </a:r>
            <a:r>
              <a:rPr lang="en-US" sz="600">
                <a:solidFill>
                  <a:srgbClr val="8E0000"/>
                </a:solidFill>
                <a:latin typeface="Arial MT"/>
                <a:cs typeface="Arial MT"/>
                <a:hlinkClick r:id="rId2" action="ppaction://hlinksldjump"/>
              </a:rPr>
              <a:t>THALI SANJHA</a:t>
            </a:r>
            <a:r>
              <a:rPr sz="600" spc="-20">
                <a:solidFill>
                  <a:srgbClr val="8E0000"/>
                </a:solidFill>
                <a:latin typeface="Arial MT"/>
                <a:cs typeface="Arial MT"/>
                <a:hlinkClick r:id="rId2" action="ppaction://hlinksldjump"/>
              </a:rPr>
              <a:t>]</a:t>
            </a:r>
            <a:endParaRPr sz="600">
              <a:latin typeface="Arial MT"/>
              <a:cs typeface="Arial MT"/>
              <a:hlinkClick r:id="rId2" action="ppaction://hlinksldjump"/>
            </a:endParaRPr>
          </a:p>
        </p:txBody>
      </p:sp>
      <p:pic>
        <p:nvPicPr>
          <p:cNvPr id="2" name="Picture 1">
            <a:extLst>
              <a:ext uri="{FF2B5EF4-FFF2-40B4-BE49-F238E27FC236}">
                <a16:creationId xmlns:a16="http://schemas.microsoft.com/office/drawing/2014/main" id="{30A7475B-71D6-559B-9799-AD0C865B7C3C}"/>
              </a:ext>
            </a:extLst>
          </p:cNvPr>
          <p:cNvPicPr>
            <a:picLocks noChangeAspect="1"/>
          </p:cNvPicPr>
          <p:nvPr/>
        </p:nvPicPr>
        <p:blipFill>
          <a:blip r:embed="rId3">
            <a:alphaModFix amt="16000"/>
          </a:blip>
          <a:stretch>
            <a:fillRect/>
          </a:stretch>
        </p:blipFill>
        <p:spPr>
          <a:xfrm>
            <a:off x="-1194" y="443202"/>
            <a:ext cx="4614439" cy="2880888"/>
          </a:xfrm>
          <a:prstGeom prst="rect">
            <a:avLst/>
          </a:prstGeom>
        </p:spPr>
      </p:pic>
      <p:sp>
        <p:nvSpPr>
          <p:cNvPr id="11" name="object 9">
            <a:extLst>
              <a:ext uri="{FF2B5EF4-FFF2-40B4-BE49-F238E27FC236}">
                <a16:creationId xmlns:a16="http://schemas.microsoft.com/office/drawing/2014/main" id="{A23EA7AF-8F1C-295A-9900-F5FE8F70425F}"/>
              </a:ext>
            </a:extLst>
          </p:cNvPr>
          <p:cNvSpPr/>
          <p:nvPr/>
        </p:nvSpPr>
        <p:spPr>
          <a:xfrm>
            <a:off x="-49" y="3351848"/>
            <a:ext cx="1589546" cy="109855"/>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nchor="t"/>
          <a:lstStyle/>
          <a:p>
            <a:pPr algn="ctr"/>
            <a:r>
              <a:rPr lang="en-US" sz="600">
                <a:solidFill>
                  <a:schemeClr val="bg1"/>
                </a:solidFill>
                <a:latin typeface="Times New Roman"/>
                <a:cs typeface="Times New Roman"/>
              </a:rPr>
              <a:t>Shruti Jain, </a:t>
            </a:r>
            <a:r>
              <a:rPr lang="en-US" sz="600">
                <a:solidFill>
                  <a:schemeClr val="bg1"/>
                </a:solidFill>
              </a:rPr>
              <a:t>Tanisha, Aprajita Kumari, Chhaya Singh</a:t>
            </a:r>
          </a:p>
          <a:p>
            <a:endParaRPr/>
          </a:p>
        </p:txBody>
      </p:sp>
    </p:spTree>
  </p:cSld>
  <p:clrMapOvr>
    <a:masterClrMapping/>
  </p:clrMapOvr>
  <p:transition>
    <p:cu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199882"/>
            <a:ext cx="811530" cy="244475"/>
          </a:xfrm>
          <a:prstGeom prst="rect">
            <a:avLst/>
          </a:prstGeom>
        </p:spPr>
        <p:txBody>
          <a:bodyPr vert="horz" wrap="square" lIns="0" tIns="17145" rIns="0" bIns="0" rtlCol="0">
            <a:spAutoFit/>
          </a:bodyPr>
          <a:lstStyle/>
          <a:p>
            <a:pPr marL="12700">
              <a:lnSpc>
                <a:spcPct val="100000"/>
              </a:lnSpc>
              <a:spcBef>
                <a:spcPts val="135"/>
              </a:spcBef>
            </a:pPr>
            <a:r>
              <a:rPr sz="1400" spc="-95">
                <a:solidFill>
                  <a:srgbClr val="CC0000"/>
                </a:solidFill>
                <a:latin typeface="Arial MT"/>
                <a:cs typeface="Arial MT"/>
              </a:rPr>
              <a:t>References</a:t>
            </a:r>
            <a:endParaRPr sz="1400">
              <a:latin typeface="Arial MT"/>
              <a:cs typeface="Arial MT"/>
            </a:endParaRPr>
          </a:p>
        </p:txBody>
      </p:sp>
      <p:sp>
        <p:nvSpPr>
          <p:cNvPr id="4" name="object 4"/>
          <p:cNvSpPr txBox="1"/>
          <p:nvPr/>
        </p:nvSpPr>
        <p:spPr>
          <a:xfrm>
            <a:off x="401714" y="606940"/>
            <a:ext cx="3967742" cy="2668679"/>
          </a:xfrm>
          <a:prstGeom prst="rect">
            <a:avLst/>
          </a:prstGeom>
        </p:spPr>
        <p:txBody>
          <a:bodyPr vert="horz" wrap="square" lIns="0" tIns="11430" rIns="0" bIns="0" rtlCol="0" anchor="t">
            <a:spAutoFit/>
          </a:bodyPr>
          <a:lstStyle/>
          <a:p>
            <a:pPr marL="12700">
              <a:lnSpc>
                <a:spcPct val="100000"/>
              </a:lnSpc>
              <a:spcBef>
                <a:spcPts val="90"/>
              </a:spcBef>
            </a:pPr>
            <a:endParaRPr lang="en-US" sz="1100"/>
          </a:p>
          <a:p>
            <a:pPr algn="l"/>
            <a:r>
              <a:rPr lang="en-US" sz="1050">
                <a:latin typeface="Times New Roman"/>
                <a:cs typeface="Times New Roman"/>
              </a:rPr>
              <a:t>Building on credible insights and research, the following references highlight the foundation and importance of this initiative:</a:t>
            </a:r>
          </a:p>
          <a:p>
            <a:pPr marL="171450" indent="-171450" algn="l">
              <a:spcBef>
                <a:spcPts val="90"/>
              </a:spcBef>
              <a:buFont typeface="Arial"/>
              <a:buChar char="•"/>
            </a:pPr>
            <a:r>
              <a:rPr lang="en-US" sz="1050">
                <a:latin typeface="Times New Roman"/>
                <a:ea typeface="Calibri"/>
                <a:cs typeface="Calibri"/>
                <a:hlinkClick r:id="rId2"/>
              </a:rPr>
              <a:t> https://www.unep.org/resources/publication/food-waste-index-report-2024</a:t>
            </a:r>
            <a:endParaRPr lang="en-US" sz="1050">
              <a:latin typeface="Times New Roman"/>
              <a:ea typeface="Calibri"/>
              <a:cs typeface="Calibri"/>
            </a:endParaRPr>
          </a:p>
          <a:p>
            <a:pPr>
              <a:spcBef>
                <a:spcPts val="90"/>
              </a:spcBef>
              <a:buFont typeface="Arial"/>
              <a:buChar char="•"/>
            </a:pPr>
            <a:endParaRPr lang="en-US" sz="1050">
              <a:latin typeface="Times New Roman"/>
              <a:ea typeface="Calibri"/>
              <a:cs typeface="Calibri"/>
            </a:endParaRPr>
          </a:p>
          <a:p>
            <a:pPr marL="171450" indent="-171450">
              <a:spcBef>
                <a:spcPts val="90"/>
              </a:spcBef>
              <a:buFont typeface="Arial"/>
              <a:buChar char="•"/>
            </a:pPr>
            <a:r>
              <a:rPr lang="en-US" sz="1050">
                <a:latin typeface="Times New Roman"/>
                <a:ea typeface="Calibri"/>
                <a:cs typeface="Calibri"/>
                <a:hlinkClick r:id="rId3"/>
              </a:rPr>
              <a:t>https://www.nrdc.org/bio/andrea-collins/reducing-food-waste-climate-nature-and-people</a:t>
            </a:r>
            <a:endParaRPr lang="en-US" sz="1050">
              <a:latin typeface="Times New Roman"/>
              <a:ea typeface="Calibri"/>
              <a:cs typeface="Calibri"/>
            </a:endParaRPr>
          </a:p>
          <a:p>
            <a:pPr>
              <a:spcBef>
                <a:spcPts val="90"/>
              </a:spcBef>
              <a:buFont typeface="Arial"/>
              <a:buChar char="•"/>
            </a:pPr>
            <a:endParaRPr lang="en-US" sz="1050">
              <a:latin typeface="Times New Roman"/>
              <a:ea typeface="Calibri"/>
              <a:cs typeface="Calibri"/>
            </a:endParaRPr>
          </a:p>
          <a:p>
            <a:pPr marL="171450" indent="-171450">
              <a:spcBef>
                <a:spcPts val="90"/>
              </a:spcBef>
              <a:buFont typeface="Arial"/>
              <a:buChar char="•"/>
            </a:pPr>
            <a:r>
              <a:rPr lang="en-US" sz="1050">
                <a:latin typeface="Times New Roman"/>
                <a:ea typeface="Calibri"/>
                <a:cs typeface="Calibri"/>
                <a:hlinkClick r:id="rId4"/>
              </a:rPr>
              <a:t>https://www.wri.org/food/food-loss-and-waste</a:t>
            </a:r>
            <a:endParaRPr lang="en-US" sz="1050">
              <a:latin typeface="Times New Roman"/>
              <a:ea typeface="Calibri"/>
              <a:cs typeface="Calibri"/>
            </a:endParaRPr>
          </a:p>
          <a:p>
            <a:pPr marL="342900" indent="-342900" algn="l">
              <a:buFont typeface="Arial"/>
              <a:buChar char="•"/>
            </a:pPr>
            <a:endParaRPr lang="en-US" sz="1050">
              <a:latin typeface="Times New Roman"/>
              <a:ea typeface="Calibri"/>
              <a:cs typeface="Calibri"/>
            </a:endParaRPr>
          </a:p>
          <a:p>
            <a:pPr marL="171450" indent="-171450" algn="l">
              <a:buFont typeface="Arial"/>
              <a:buChar char="•"/>
            </a:pPr>
            <a:r>
              <a:rPr lang="en-US" sz="1050">
                <a:latin typeface="Times New Roman"/>
                <a:ea typeface="Calibri"/>
                <a:cs typeface="Calibri"/>
                <a:hlinkClick r:id="rId5"/>
              </a:rPr>
              <a:t>https://www.fsis.usda.gov</a:t>
            </a:r>
            <a:endParaRPr lang="en-US" sz="1050">
              <a:latin typeface="Times New Roman"/>
              <a:cs typeface="Times New Roman"/>
            </a:endParaRPr>
          </a:p>
          <a:p>
            <a:pPr marL="12700">
              <a:spcBef>
                <a:spcPts val="90"/>
              </a:spcBef>
            </a:pPr>
            <a:endParaRPr lang="en-US" sz="1050">
              <a:latin typeface="Times New Roman"/>
              <a:cs typeface="Times New Roman"/>
            </a:endParaRPr>
          </a:p>
          <a:p>
            <a:pPr marL="12700">
              <a:spcBef>
                <a:spcPts val="90"/>
              </a:spcBef>
            </a:pPr>
            <a:endParaRPr lang="en-US" sz="1100"/>
          </a:p>
          <a:p>
            <a:pPr marL="12700">
              <a:spcBef>
                <a:spcPts val="90"/>
              </a:spcBef>
            </a:pPr>
            <a:endParaRPr lang="en-US"/>
          </a:p>
        </p:txBody>
      </p:sp>
      <p:grpSp>
        <p:nvGrpSpPr>
          <p:cNvPr id="5" name="object 5"/>
          <p:cNvGrpSpPr/>
          <p:nvPr/>
        </p:nvGrpSpPr>
        <p:grpSpPr>
          <a:xfrm>
            <a:off x="0" y="3346500"/>
            <a:ext cx="4608195" cy="109855"/>
            <a:chOff x="0" y="3346500"/>
            <a:chExt cx="4608195" cy="109855"/>
          </a:xfrm>
        </p:grpSpPr>
        <p:sp>
          <p:nvSpPr>
            <p:cNvPr id="6" name="object 6"/>
            <p:cNvSpPr/>
            <p:nvPr/>
          </p:nvSpPr>
          <p:spPr>
            <a:xfrm>
              <a:off x="0" y="3346500"/>
              <a:ext cx="1536065" cy="109855"/>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lstStyle/>
            <a:p>
              <a:endParaRPr/>
            </a:p>
          </p:txBody>
        </p:sp>
        <p:sp>
          <p:nvSpPr>
            <p:cNvPr id="7" name="object 7"/>
            <p:cNvSpPr/>
            <p:nvPr/>
          </p:nvSpPr>
          <p:spPr>
            <a:xfrm>
              <a:off x="1535976"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EBEBEB"/>
            </a:solidFill>
          </p:spPr>
          <p:txBody>
            <a:bodyPr wrap="square" lIns="0" tIns="0" rIns="0" bIns="0" rtlCol="0"/>
            <a:lstStyle/>
            <a:p>
              <a:endParaRPr/>
            </a:p>
          </p:txBody>
        </p:sp>
        <p:sp>
          <p:nvSpPr>
            <p:cNvPr id="8" name="object 8"/>
            <p:cNvSpPr/>
            <p:nvPr/>
          </p:nvSpPr>
          <p:spPr>
            <a:xfrm>
              <a:off x="3071952"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D8D8D8"/>
            </a:solidFill>
          </p:spPr>
          <p:txBody>
            <a:bodyPr wrap="square" lIns="0" tIns="0" rIns="0" bIns="0" rtlCol="0"/>
            <a:lstStyle/>
            <a:p>
              <a:endParaRPr/>
            </a:p>
          </p:txBody>
        </p:sp>
      </p:grpSp>
      <p:sp>
        <p:nvSpPr>
          <p:cNvPr id="13" name="object 13"/>
          <p:cNvSpPr txBox="1">
            <a:spLocks noGrp="1"/>
          </p:cNvSpPr>
          <p:nvPr>
            <p:ph type="ftr" sz="quarter" idx="5"/>
          </p:nvPr>
        </p:nvSpPr>
        <p:spPr>
          <a:prstGeom prst="rect">
            <a:avLst/>
          </a:prstGeom>
        </p:spPr>
        <p:txBody>
          <a:bodyPr vert="horz" wrap="square" lIns="0" tIns="24130" rIns="0" bIns="0" rtlCol="0">
            <a:spAutoFit/>
          </a:bodyPr>
          <a:lstStyle/>
          <a:p>
            <a:pPr marL="12700">
              <a:lnSpc>
                <a:spcPct val="100000"/>
              </a:lnSpc>
              <a:spcBef>
                <a:spcPts val="190"/>
              </a:spcBef>
            </a:pPr>
            <a:r>
              <a:rPr spc="-10"/>
              <a:t>ENSI152</a:t>
            </a:r>
          </a:p>
        </p:txBody>
      </p:sp>
      <p:sp>
        <p:nvSpPr>
          <p:cNvPr id="14" name="object 14"/>
          <p:cNvSpPr txBox="1">
            <a:spLocks noGrp="1"/>
          </p:cNvSpPr>
          <p:nvPr>
            <p:ph type="sldNum" sz="quarter" idx="7"/>
          </p:nvPr>
        </p:nvSpPr>
        <p:spPr>
          <a:prstGeom prst="rect">
            <a:avLst/>
          </a:prstGeom>
        </p:spPr>
        <p:txBody>
          <a:bodyPr vert="horz" wrap="square" lIns="0" tIns="24130" rIns="0" bIns="0" rtlCol="0">
            <a:spAutoFit/>
          </a:bodyPr>
          <a:lstStyle/>
          <a:p>
            <a:pPr marL="12700">
              <a:lnSpc>
                <a:spcPct val="100000"/>
              </a:lnSpc>
              <a:spcBef>
                <a:spcPts val="190"/>
              </a:spcBef>
            </a:pPr>
            <a:fld id="{81D60167-4931-47E6-BA6A-407CBD079E47}" type="slidenum">
              <a:rPr spc="-30" dirty="0"/>
              <a:t>11</a:t>
            </a:fld>
            <a:r>
              <a:rPr spc="-60"/>
              <a:t> </a:t>
            </a:r>
            <a:r>
              <a:rPr spc="150"/>
              <a:t>/</a:t>
            </a:r>
            <a:r>
              <a:rPr spc="-60"/>
              <a:t> </a:t>
            </a:r>
            <a:r>
              <a:rPr spc="-35"/>
              <a:t>11</a:t>
            </a:r>
          </a:p>
        </p:txBody>
      </p:sp>
      <p:sp>
        <p:nvSpPr>
          <p:cNvPr id="16" name="object 14">
            <a:extLst>
              <a:ext uri="{FF2B5EF4-FFF2-40B4-BE49-F238E27FC236}">
                <a16:creationId xmlns:a16="http://schemas.microsoft.com/office/drawing/2014/main" id="{6DC0719B-A973-6E38-9C68-338930BDE8BE}"/>
              </a:ext>
            </a:extLst>
          </p:cNvPr>
          <p:cNvSpPr txBox="1"/>
          <p:nvPr/>
        </p:nvSpPr>
        <p:spPr>
          <a:xfrm>
            <a:off x="1871040" y="3322038"/>
            <a:ext cx="866140" cy="116699"/>
          </a:xfrm>
          <a:prstGeom prst="rect">
            <a:avLst/>
          </a:prstGeom>
        </p:spPr>
        <p:txBody>
          <a:bodyPr vert="horz" wrap="square" lIns="0" tIns="24130" rIns="0" bIns="0" rtlCol="0" anchor="t">
            <a:spAutoFit/>
          </a:bodyPr>
          <a:lstStyle/>
          <a:p>
            <a:pPr marL="12700">
              <a:spcBef>
                <a:spcPts val="190"/>
              </a:spcBef>
            </a:pPr>
            <a:r>
              <a:rPr sz="600">
                <a:solidFill>
                  <a:srgbClr val="8E0000"/>
                </a:solidFill>
                <a:latin typeface="Arial MT"/>
                <a:cs typeface="Arial MT"/>
                <a:hlinkClick r:id="rId6" action="ppaction://hlinksldjump"/>
              </a:rPr>
              <a:t>[</a:t>
            </a:r>
            <a:r>
              <a:rPr lang="en-US" sz="600">
                <a:solidFill>
                  <a:srgbClr val="8E0000"/>
                </a:solidFill>
                <a:latin typeface="Arial MT"/>
                <a:cs typeface="Arial MT"/>
                <a:hlinkClick r:id="rId6" action="ppaction://hlinksldjump"/>
              </a:rPr>
              <a:t>THALI SANJHA</a:t>
            </a:r>
            <a:r>
              <a:rPr sz="600" spc="-20">
                <a:solidFill>
                  <a:srgbClr val="8E0000"/>
                </a:solidFill>
                <a:latin typeface="Arial MT"/>
                <a:cs typeface="Arial MT"/>
                <a:hlinkClick r:id="rId6" action="ppaction://hlinksldjump"/>
              </a:rPr>
              <a:t>]</a:t>
            </a:r>
            <a:endParaRPr sz="600">
              <a:latin typeface="Arial MT"/>
              <a:cs typeface="Arial MT"/>
              <a:hlinkClick r:id="rId6" action="ppaction://hlinksldjump"/>
            </a:endParaRPr>
          </a:p>
        </p:txBody>
      </p:sp>
    </p:spTree>
  </p:cSld>
  <p:clrMapOvr>
    <a:masterClrMapping/>
  </p:clrMapOvr>
  <p:transition>
    <p:cu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199882"/>
            <a:ext cx="410209" cy="244475"/>
          </a:xfrm>
          <a:prstGeom prst="rect">
            <a:avLst/>
          </a:prstGeom>
        </p:spPr>
        <p:txBody>
          <a:bodyPr vert="horz" wrap="square" lIns="0" tIns="17145" rIns="0" bIns="0" rtlCol="0">
            <a:spAutoFit/>
          </a:bodyPr>
          <a:lstStyle/>
          <a:p>
            <a:pPr marL="12700">
              <a:lnSpc>
                <a:spcPct val="100000"/>
              </a:lnSpc>
              <a:spcBef>
                <a:spcPts val="135"/>
              </a:spcBef>
            </a:pPr>
            <a:r>
              <a:rPr sz="1400" spc="-25">
                <a:solidFill>
                  <a:srgbClr val="CC0000"/>
                </a:solidFill>
                <a:latin typeface="Arial MT"/>
                <a:cs typeface="Arial MT"/>
              </a:rPr>
              <a:t>Q&amp;A</a:t>
            </a:r>
            <a:endParaRPr sz="1400">
              <a:latin typeface="Arial MT"/>
              <a:cs typeface="Arial MT"/>
            </a:endParaRPr>
          </a:p>
        </p:txBody>
      </p:sp>
      <p:grpSp>
        <p:nvGrpSpPr>
          <p:cNvPr id="4" name="object 4"/>
          <p:cNvGrpSpPr/>
          <p:nvPr/>
        </p:nvGrpSpPr>
        <p:grpSpPr>
          <a:xfrm>
            <a:off x="0" y="3346500"/>
            <a:ext cx="4608195" cy="109855"/>
            <a:chOff x="0" y="3346500"/>
            <a:chExt cx="4608195" cy="109855"/>
          </a:xfrm>
        </p:grpSpPr>
        <p:sp>
          <p:nvSpPr>
            <p:cNvPr id="5" name="object 5"/>
            <p:cNvSpPr/>
            <p:nvPr/>
          </p:nvSpPr>
          <p:spPr>
            <a:xfrm>
              <a:off x="0" y="3346500"/>
              <a:ext cx="1536065" cy="109855"/>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lstStyle/>
            <a:p>
              <a:endParaRPr/>
            </a:p>
          </p:txBody>
        </p:sp>
        <p:sp>
          <p:nvSpPr>
            <p:cNvPr id="6" name="object 6"/>
            <p:cNvSpPr/>
            <p:nvPr/>
          </p:nvSpPr>
          <p:spPr>
            <a:xfrm>
              <a:off x="1535976"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EBEBEB"/>
            </a:solidFill>
          </p:spPr>
          <p:txBody>
            <a:bodyPr wrap="square" lIns="0" tIns="0" rIns="0" bIns="0" rtlCol="0"/>
            <a:lstStyle/>
            <a:p>
              <a:endParaRPr/>
            </a:p>
          </p:txBody>
        </p:sp>
        <p:sp>
          <p:nvSpPr>
            <p:cNvPr id="7" name="object 7"/>
            <p:cNvSpPr/>
            <p:nvPr/>
          </p:nvSpPr>
          <p:spPr>
            <a:xfrm>
              <a:off x="3071952"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D8D8D8"/>
            </a:solidFill>
          </p:spPr>
          <p:txBody>
            <a:bodyPr wrap="square" lIns="0" tIns="0" rIns="0" bIns="0" rtlCol="0"/>
            <a:lstStyle/>
            <a:p>
              <a:endParaRPr/>
            </a:p>
          </p:txBody>
        </p:sp>
      </p:grpSp>
      <p:sp>
        <p:nvSpPr>
          <p:cNvPr id="10" name="object 10"/>
          <p:cNvSpPr txBox="1">
            <a:spLocks noGrp="1"/>
          </p:cNvSpPr>
          <p:nvPr>
            <p:ph type="dt" sz="half" idx="6"/>
          </p:nvPr>
        </p:nvSpPr>
        <p:spPr>
          <a:prstGeom prst="rect">
            <a:avLst/>
          </a:prstGeom>
        </p:spPr>
        <p:txBody>
          <a:bodyPr vert="horz" wrap="square" lIns="0" tIns="24130" rIns="0" bIns="0" rtlCol="0">
            <a:spAutoFit/>
          </a:bodyPr>
          <a:lstStyle/>
          <a:p>
            <a:pPr marL="12700">
              <a:lnSpc>
                <a:spcPct val="100000"/>
              </a:lnSpc>
              <a:spcBef>
                <a:spcPts val="190"/>
              </a:spcBef>
            </a:pPr>
            <a:r>
              <a:t>Your</a:t>
            </a:r>
            <a:r>
              <a:rPr spc="5"/>
              <a:t> </a:t>
            </a:r>
            <a:r>
              <a:rPr spc="-10"/>
              <a:t>Name</a:t>
            </a:r>
            <a:r>
              <a:rPr spc="5"/>
              <a:t> </a:t>
            </a:r>
            <a:r>
              <a:t>1,</a:t>
            </a:r>
            <a:r>
              <a:rPr spc="5"/>
              <a:t> </a:t>
            </a:r>
            <a:r>
              <a:t>Your</a:t>
            </a:r>
            <a:r>
              <a:rPr spc="5"/>
              <a:t> </a:t>
            </a:r>
            <a:r>
              <a:rPr spc="-10"/>
              <a:t>Name</a:t>
            </a:r>
            <a:r>
              <a:rPr spc="5"/>
              <a:t> </a:t>
            </a:r>
            <a:r>
              <a:t>2,</a:t>
            </a:r>
            <a:r>
              <a:rPr spc="5"/>
              <a:t> </a:t>
            </a:r>
            <a:r>
              <a:t>Your</a:t>
            </a:r>
            <a:r>
              <a:rPr spc="5"/>
              <a:t> </a:t>
            </a:r>
            <a:r>
              <a:rPr spc="-10"/>
              <a:t>Name</a:t>
            </a:r>
            <a:r>
              <a:rPr spc="10"/>
              <a:t> </a:t>
            </a:r>
            <a:r>
              <a:t>3,</a:t>
            </a:r>
            <a:r>
              <a:rPr spc="5"/>
              <a:t> </a:t>
            </a:r>
            <a:r>
              <a:rPr spc="-50"/>
              <a:t>Y</a:t>
            </a:r>
          </a:p>
        </p:txBody>
      </p:sp>
      <p:sp>
        <p:nvSpPr>
          <p:cNvPr id="12" name="object 12"/>
          <p:cNvSpPr txBox="1">
            <a:spLocks noGrp="1"/>
          </p:cNvSpPr>
          <p:nvPr>
            <p:ph type="ftr" sz="quarter" idx="5"/>
          </p:nvPr>
        </p:nvSpPr>
        <p:spPr>
          <a:prstGeom prst="rect">
            <a:avLst/>
          </a:prstGeom>
        </p:spPr>
        <p:txBody>
          <a:bodyPr vert="horz" wrap="square" lIns="0" tIns="24130" rIns="0" bIns="0" rtlCol="0">
            <a:spAutoFit/>
          </a:bodyPr>
          <a:lstStyle/>
          <a:p>
            <a:pPr marL="12700">
              <a:lnSpc>
                <a:spcPct val="100000"/>
              </a:lnSpc>
              <a:spcBef>
                <a:spcPts val="190"/>
              </a:spcBef>
            </a:pPr>
            <a:r>
              <a:rPr spc="-10"/>
              <a:t>ENSI152</a:t>
            </a:r>
          </a:p>
        </p:txBody>
      </p:sp>
      <p:sp>
        <p:nvSpPr>
          <p:cNvPr id="13" name="object 13"/>
          <p:cNvSpPr txBox="1">
            <a:spLocks noGrp="1"/>
          </p:cNvSpPr>
          <p:nvPr>
            <p:ph type="sldNum" sz="quarter" idx="7"/>
          </p:nvPr>
        </p:nvSpPr>
        <p:spPr>
          <a:prstGeom prst="rect">
            <a:avLst/>
          </a:prstGeom>
        </p:spPr>
        <p:txBody>
          <a:bodyPr vert="horz" wrap="square" lIns="0" tIns="24130" rIns="0" bIns="0" rtlCol="0">
            <a:spAutoFit/>
          </a:bodyPr>
          <a:lstStyle/>
          <a:p>
            <a:pPr marL="12700">
              <a:lnSpc>
                <a:spcPct val="100000"/>
              </a:lnSpc>
              <a:spcBef>
                <a:spcPts val="190"/>
              </a:spcBef>
            </a:pPr>
            <a:fld id="{81D60167-4931-47E6-BA6A-407CBD079E47}" type="slidenum">
              <a:rPr spc="-30" dirty="0"/>
              <a:t>12</a:t>
            </a:fld>
            <a:r>
              <a:rPr spc="-60"/>
              <a:t> </a:t>
            </a:r>
            <a:r>
              <a:rPr spc="150"/>
              <a:t>/</a:t>
            </a:r>
            <a:r>
              <a:rPr spc="-60"/>
              <a:t> </a:t>
            </a:r>
            <a:r>
              <a:rPr spc="-35"/>
              <a:t>11</a:t>
            </a:r>
          </a:p>
        </p:txBody>
      </p:sp>
      <p:sp>
        <p:nvSpPr>
          <p:cNvPr id="15" name="object 14">
            <a:extLst>
              <a:ext uri="{FF2B5EF4-FFF2-40B4-BE49-F238E27FC236}">
                <a16:creationId xmlns:a16="http://schemas.microsoft.com/office/drawing/2014/main" id="{2FB56E68-A072-55F5-342B-A2C08C44C9EE}"/>
              </a:ext>
            </a:extLst>
          </p:cNvPr>
          <p:cNvSpPr txBox="1"/>
          <p:nvPr/>
        </p:nvSpPr>
        <p:spPr>
          <a:xfrm>
            <a:off x="1871040" y="3322038"/>
            <a:ext cx="866140" cy="116699"/>
          </a:xfrm>
          <a:prstGeom prst="rect">
            <a:avLst/>
          </a:prstGeom>
        </p:spPr>
        <p:txBody>
          <a:bodyPr vert="horz" wrap="square" lIns="0" tIns="24130" rIns="0" bIns="0" rtlCol="0" anchor="t">
            <a:spAutoFit/>
          </a:bodyPr>
          <a:lstStyle/>
          <a:p>
            <a:pPr marL="12700">
              <a:spcBef>
                <a:spcPts val="190"/>
              </a:spcBef>
            </a:pPr>
            <a:r>
              <a:rPr sz="600">
                <a:solidFill>
                  <a:srgbClr val="8E0000"/>
                </a:solidFill>
                <a:latin typeface="Arial MT"/>
                <a:cs typeface="Arial MT"/>
                <a:hlinkClick r:id="rId2" action="ppaction://hlinksldjump"/>
              </a:rPr>
              <a:t>[</a:t>
            </a:r>
            <a:r>
              <a:rPr lang="en-US" sz="600">
                <a:solidFill>
                  <a:srgbClr val="8E0000"/>
                </a:solidFill>
                <a:latin typeface="Arial MT"/>
                <a:cs typeface="Arial MT"/>
                <a:hlinkClick r:id="rId2" action="ppaction://hlinksldjump"/>
              </a:rPr>
              <a:t>THALI SANJHA</a:t>
            </a:r>
            <a:r>
              <a:rPr sz="600" spc="-20">
                <a:solidFill>
                  <a:srgbClr val="8E0000"/>
                </a:solidFill>
                <a:latin typeface="Arial MT"/>
                <a:cs typeface="Arial MT"/>
                <a:hlinkClick r:id="rId2" action="ppaction://hlinksldjump"/>
              </a:rPr>
              <a:t>]</a:t>
            </a:r>
            <a:endParaRPr sz="600">
              <a:latin typeface="Arial MT"/>
              <a:cs typeface="Arial MT"/>
              <a:hlinkClick r:id="rId2" action="ppaction://hlinksldjump"/>
            </a:endParaRPr>
          </a:p>
        </p:txBody>
      </p:sp>
      <p:sp>
        <p:nvSpPr>
          <p:cNvPr id="16" name="TextBox 15">
            <a:extLst>
              <a:ext uri="{FF2B5EF4-FFF2-40B4-BE49-F238E27FC236}">
                <a16:creationId xmlns:a16="http://schemas.microsoft.com/office/drawing/2014/main" id="{3B1D9732-1C4E-5E40-2EC3-247A9F47614A}"/>
              </a:ext>
            </a:extLst>
          </p:cNvPr>
          <p:cNvSpPr txBox="1"/>
          <p:nvPr/>
        </p:nvSpPr>
        <p:spPr>
          <a:xfrm>
            <a:off x="234560" y="549751"/>
            <a:ext cx="4236748" cy="295465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050" b="1">
                <a:solidFill>
                  <a:srgbClr val="0070C0"/>
                </a:solidFill>
                <a:latin typeface="Times New Roman"/>
                <a:ea typeface="Calibri"/>
                <a:cs typeface="Calibri"/>
              </a:rPr>
              <a:t>Q1.Is there any scope for future enhancements?</a:t>
            </a:r>
          </a:p>
          <a:p>
            <a:pPr algn="l"/>
            <a:r>
              <a:rPr lang="en-US" sz="1050">
                <a:latin typeface="Times New Roman"/>
                <a:ea typeface="Calibri"/>
                <a:cs typeface="Calibri"/>
              </a:rPr>
              <a:t> Scope for Future Enhancements:</a:t>
            </a:r>
          </a:p>
          <a:p>
            <a:pPr marL="342900" indent="-342900" algn="l">
              <a:buChar char="•"/>
            </a:pPr>
            <a:r>
              <a:rPr lang="en-US" sz="1050">
                <a:latin typeface="Times New Roman"/>
                <a:ea typeface="Calibri"/>
                <a:cs typeface="Calibri"/>
              </a:rPr>
              <a:t>Develop a mobile app for better accessibility.</a:t>
            </a:r>
          </a:p>
          <a:p>
            <a:pPr marL="342900" indent="-342900" algn="l">
              <a:buChar char="•"/>
            </a:pPr>
            <a:r>
              <a:rPr lang="en-US" sz="1050">
                <a:latin typeface="Times New Roman"/>
                <a:ea typeface="Calibri"/>
                <a:cs typeface="Calibri"/>
              </a:rPr>
              <a:t>Introduce food quality verification systems.</a:t>
            </a:r>
          </a:p>
          <a:p>
            <a:pPr marL="342900" indent="-342900" algn="l">
              <a:buChar char="•"/>
            </a:pPr>
            <a:r>
              <a:rPr lang="en-US" sz="1050">
                <a:latin typeface="Times New Roman"/>
                <a:ea typeface="Calibri"/>
                <a:cs typeface="Calibri"/>
              </a:rPr>
              <a:t>Implement AI for efficient donor-recipient matching.</a:t>
            </a:r>
          </a:p>
          <a:p>
            <a:pPr marL="342900" indent="-342900" algn="l">
              <a:buChar char="•"/>
            </a:pPr>
            <a:endParaRPr lang="en-US" sz="1050">
              <a:solidFill>
                <a:srgbClr val="000000"/>
              </a:solidFill>
              <a:latin typeface="Times New Roman"/>
              <a:ea typeface="Calibri"/>
              <a:cs typeface="Calibri"/>
            </a:endParaRPr>
          </a:p>
          <a:p>
            <a:pPr algn="l"/>
            <a:r>
              <a:rPr lang="en-US" sz="1050" b="1">
                <a:solidFill>
                  <a:srgbClr val="0070C0"/>
                </a:solidFill>
                <a:latin typeface="Times New Roman"/>
                <a:cs typeface="Times New Roman"/>
              </a:rPr>
              <a:t>Q2: How does the platform ensure food safety?</a:t>
            </a:r>
            <a:endParaRPr lang="en-US" sz="1050">
              <a:solidFill>
                <a:srgbClr val="0070C0"/>
              </a:solidFill>
              <a:latin typeface="Times New Roman"/>
              <a:cs typeface="Times New Roman"/>
            </a:endParaRPr>
          </a:p>
          <a:p>
            <a:pPr algn="l"/>
            <a:r>
              <a:rPr lang="en-US" sz="1050">
                <a:latin typeface="Times New Roman"/>
                <a:cs typeface="Times New Roman"/>
              </a:rPr>
              <a:t> Donors are required to confirm that the food is safe, edible, and within  its expiration date. Guidelines for safe donations are also provided.</a:t>
            </a:r>
          </a:p>
          <a:p>
            <a:pPr algn="l"/>
            <a:endParaRPr lang="en-US" sz="1050">
              <a:solidFill>
                <a:srgbClr val="000000"/>
              </a:solidFill>
              <a:latin typeface="Times New Roman"/>
              <a:cs typeface="Times New Roman"/>
            </a:endParaRPr>
          </a:p>
          <a:p>
            <a:pPr algn="l"/>
            <a:r>
              <a:rPr lang="en-US" sz="1050" b="1">
                <a:solidFill>
                  <a:srgbClr val="0070C0"/>
                </a:solidFill>
                <a:latin typeface="Times New Roman"/>
                <a:cs typeface="Times New Roman"/>
              </a:rPr>
              <a:t>Q3: What kind of food can I donate?</a:t>
            </a:r>
            <a:endParaRPr lang="en-US" sz="1050" b="1">
              <a:latin typeface="Times New Roman"/>
              <a:cs typeface="Times New Roman"/>
            </a:endParaRPr>
          </a:p>
          <a:p>
            <a:pPr algn="l"/>
            <a:r>
              <a:rPr lang="en-US" sz="1050">
                <a:latin typeface="Times New Roman"/>
                <a:cs typeface="Times New Roman"/>
              </a:rPr>
              <a:t> You</a:t>
            </a:r>
            <a:r>
              <a:rPr lang="en-US" sz="1050">
                <a:solidFill>
                  <a:srgbClr val="000000"/>
                </a:solidFill>
                <a:latin typeface="Times New Roman"/>
                <a:cs typeface="Times New Roman"/>
              </a:rPr>
              <a:t> can donate raw food, cooked food, or packaged food that is safe        and fresh.</a:t>
            </a:r>
            <a:endParaRPr lang="en-US" sz="1050">
              <a:latin typeface="Times New Roman"/>
              <a:cs typeface="Times New Roman"/>
            </a:endParaRPr>
          </a:p>
          <a:p>
            <a:pPr algn="l"/>
            <a:endParaRPr lang="en-US" sz="1050">
              <a:latin typeface="Times New Roman"/>
              <a:ea typeface="Calibri"/>
              <a:cs typeface="Times New Roman"/>
            </a:endParaRPr>
          </a:p>
          <a:p>
            <a:pPr algn="l"/>
            <a:endParaRPr lang="en-US" sz="1050">
              <a:latin typeface="Times New Roman"/>
              <a:ea typeface="Calibri"/>
              <a:cs typeface="Times New Roman"/>
            </a:endParaRPr>
          </a:p>
          <a:p>
            <a:pPr algn="l"/>
            <a:endParaRPr lang="en-US" sz="1050">
              <a:latin typeface="Times New Roman"/>
              <a:ea typeface="Calibri"/>
              <a:cs typeface="Calibri"/>
            </a:endParaRPr>
          </a:p>
          <a:p>
            <a:pPr algn="l"/>
            <a:endParaRPr lang="en-US"/>
          </a:p>
        </p:txBody>
      </p:sp>
      <p:pic>
        <p:nvPicPr>
          <p:cNvPr id="8" name="Picture 7">
            <a:extLst>
              <a:ext uri="{FF2B5EF4-FFF2-40B4-BE49-F238E27FC236}">
                <a16:creationId xmlns:a16="http://schemas.microsoft.com/office/drawing/2014/main" id="{4AE2447F-409A-5E09-1281-787337F071FB}"/>
              </a:ext>
            </a:extLst>
          </p:cNvPr>
          <p:cNvPicPr>
            <a:picLocks noChangeAspect="1"/>
          </p:cNvPicPr>
          <p:nvPr/>
        </p:nvPicPr>
        <p:blipFill>
          <a:blip r:embed="rId3">
            <a:alphaModFix amt="22000"/>
          </a:blip>
          <a:stretch>
            <a:fillRect/>
          </a:stretch>
        </p:blipFill>
        <p:spPr>
          <a:xfrm>
            <a:off x="-758" y="488728"/>
            <a:ext cx="4610079" cy="2857616"/>
          </a:xfrm>
          <a:prstGeom prst="rect">
            <a:avLst/>
          </a:prstGeom>
        </p:spPr>
      </p:pic>
      <p:sp>
        <p:nvSpPr>
          <p:cNvPr id="11" name="object 9">
            <a:extLst>
              <a:ext uri="{FF2B5EF4-FFF2-40B4-BE49-F238E27FC236}">
                <a16:creationId xmlns:a16="http://schemas.microsoft.com/office/drawing/2014/main" id="{D2D6C27C-6BF4-BF75-C66F-48886B3198DA}"/>
              </a:ext>
            </a:extLst>
          </p:cNvPr>
          <p:cNvSpPr/>
          <p:nvPr/>
        </p:nvSpPr>
        <p:spPr>
          <a:xfrm>
            <a:off x="-49" y="3351848"/>
            <a:ext cx="1589546" cy="109855"/>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nchor="t"/>
          <a:lstStyle/>
          <a:p>
            <a:pPr algn="ctr"/>
            <a:r>
              <a:rPr lang="en-US" sz="600">
                <a:solidFill>
                  <a:schemeClr val="bg1"/>
                </a:solidFill>
                <a:latin typeface="Times New Roman"/>
                <a:cs typeface="Times New Roman"/>
              </a:rPr>
              <a:t>Shruti Jain, </a:t>
            </a:r>
            <a:r>
              <a:rPr lang="en-US" sz="600">
                <a:solidFill>
                  <a:schemeClr val="bg1"/>
                </a:solidFill>
              </a:rPr>
              <a:t>Tanisha, Aprajita Kumari, Chhaya Singh</a:t>
            </a:r>
          </a:p>
          <a:p>
            <a:endParaRPr/>
          </a:p>
        </p:txBody>
      </p:sp>
    </p:spTree>
  </p:cSld>
  <p:clrMapOvr>
    <a:masterClrMapping/>
  </p:clrMapOvr>
  <p:transition>
    <p:cu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D495E05-BB87-1C7D-E1BF-DA5784B1FA45}"/>
              </a:ext>
            </a:extLst>
          </p:cNvPr>
          <p:cNvPicPr>
            <a:picLocks noChangeAspect="1"/>
          </p:cNvPicPr>
          <p:nvPr/>
        </p:nvPicPr>
        <p:blipFill>
          <a:blip r:embed="rId2">
            <a:alphaModFix amt="28000"/>
          </a:blip>
          <a:stretch>
            <a:fillRect/>
          </a:stretch>
        </p:blipFill>
        <p:spPr>
          <a:xfrm>
            <a:off x="2588" y="452246"/>
            <a:ext cx="4608016" cy="2936544"/>
          </a:xfrm>
          <a:prstGeom prst="rect">
            <a:avLst/>
          </a:prstGeom>
        </p:spPr>
      </p:pic>
      <p:sp>
        <p:nvSpPr>
          <p:cNvPr id="2" name="object 2"/>
          <p:cNvSpPr/>
          <p:nvPr/>
        </p:nvSpPr>
        <p:spPr>
          <a:xfrm>
            <a:off x="0" y="139941"/>
            <a:ext cx="4608195" cy="350520"/>
          </a:xfrm>
          <a:custGeom>
            <a:avLst/>
            <a:gdLst/>
            <a:ahLst/>
            <a:cxnLst/>
            <a:rect l="l" t="t" r="r" b="b"/>
            <a:pathLst>
              <a:path w="4608195" h="350520">
                <a:moveTo>
                  <a:pt x="4608004" y="0"/>
                </a:moveTo>
                <a:lnTo>
                  <a:pt x="0" y="0"/>
                </a:lnTo>
                <a:lnTo>
                  <a:pt x="0" y="350278"/>
                </a:lnTo>
                <a:lnTo>
                  <a:pt x="4608004" y="350278"/>
                </a:lnTo>
                <a:lnTo>
                  <a:pt x="4608004" y="0"/>
                </a:lnTo>
                <a:close/>
              </a:path>
            </a:pathLst>
          </a:custGeom>
          <a:solidFill>
            <a:srgbClr val="F2F2F2"/>
          </a:solidFill>
        </p:spPr>
        <p:txBody>
          <a:bodyPr wrap="square" lIns="0" tIns="0" rIns="0" bIns="0" rtlCol="0"/>
          <a:lstStyle/>
          <a:p>
            <a:endParaRPr/>
          </a:p>
        </p:txBody>
      </p:sp>
      <p:sp>
        <p:nvSpPr>
          <p:cNvPr id="3" name="object 3"/>
          <p:cNvSpPr txBox="1">
            <a:spLocks noGrp="1"/>
          </p:cNvSpPr>
          <p:nvPr>
            <p:ph type="title"/>
          </p:nvPr>
        </p:nvSpPr>
        <p:spPr>
          <a:xfrm>
            <a:off x="95300" y="199882"/>
            <a:ext cx="934085" cy="244475"/>
          </a:xfrm>
          <a:prstGeom prst="rect">
            <a:avLst/>
          </a:prstGeom>
        </p:spPr>
        <p:txBody>
          <a:bodyPr vert="horz" wrap="square" lIns="0" tIns="17145" rIns="0" bIns="0" rtlCol="0">
            <a:spAutoFit/>
          </a:bodyPr>
          <a:lstStyle/>
          <a:p>
            <a:pPr marL="12700">
              <a:lnSpc>
                <a:spcPct val="100000"/>
              </a:lnSpc>
              <a:spcBef>
                <a:spcPts val="135"/>
              </a:spcBef>
            </a:pPr>
            <a:r>
              <a:rPr sz="1400" spc="-10">
                <a:solidFill>
                  <a:srgbClr val="CC0000"/>
                </a:solidFill>
              </a:rPr>
              <a:t>Introduction</a:t>
            </a:r>
            <a:endParaRPr sz="1400"/>
          </a:p>
        </p:txBody>
      </p:sp>
      <p:grpSp>
        <p:nvGrpSpPr>
          <p:cNvPr id="10" name="object 10"/>
          <p:cNvGrpSpPr/>
          <p:nvPr/>
        </p:nvGrpSpPr>
        <p:grpSpPr>
          <a:xfrm>
            <a:off x="0" y="3346500"/>
            <a:ext cx="4608195" cy="109855"/>
            <a:chOff x="0" y="3346500"/>
            <a:chExt cx="4608195" cy="109855"/>
          </a:xfrm>
        </p:grpSpPr>
        <p:sp>
          <p:nvSpPr>
            <p:cNvPr id="11" name="object 11"/>
            <p:cNvSpPr/>
            <p:nvPr/>
          </p:nvSpPr>
          <p:spPr>
            <a:xfrm>
              <a:off x="0" y="3346500"/>
              <a:ext cx="1536065" cy="109855"/>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lstStyle/>
            <a:p>
              <a:endParaRPr/>
            </a:p>
          </p:txBody>
        </p:sp>
        <p:sp>
          <p:nvSpPr>
            <p:cNvPr id="12" name="object 12"/>
            <p:cNvSpPr/>
            <p:nvPr/>
          </p:nvSpPr>
          <p:spPr>
            <a:xfrm>
              <a:off x="1535976"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EBEBEB"/>
            </a:solidFill>
          </p:spPr>
          <p:txBody>
            <a:bodyPr wrap="square" lIns="0" tIns="0" rIns="0" bIns="0" rtlCol="0"/>
            <a:lstStyle/>
            <a:p>
              <a:endParaRPr/>
            </a:p>
          </p:txBody>
        </p:sp>
        <p:sp>
          <p:nvSpPr>
            <p:cNvPr id="13" name="object 13"/>
            <p:cNvSpPr/>
            <p:nvPr/>
          </p:nvSpPr>
          <p:spPr>
            <a:xfrm>
              <a:off x="3071952"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D8D8D8"/>
            </a:solidFill>
          </p:spPr>
          <p:txBody>
            <a:bodyPr wrap="square" lIns="0" tIns="0" rIns="0" bIns="0" rtlCol="0"/>
            <a:lstStyle/>
            <a:p>
              <a:endParaRPr/>
            </a:p>
          </p:txBody>
        </p:sp>
      </p:grpSp>
      <p:sp>
        <p:nvSpPr>
          <p:cNvPr id="19" name="object 19"/>
          <p:cNvSpPr txBox="1">
            <a:spLocks noGrp="1"/>
          </p:cNvSpPr>
          <p:nvPr>
            <p:ph type="sldNum" sz="quarter" idx="7"/>
          </p:nvPr>
        </p:nvSpPr>
        <p:spPr>
          <a:prstGeom prst="rect">
            <a:avLst/>
          </a:prstGeom>
        </p:spPr>
        <p:txBody>
          <a:bodyPr vert="horz" wrap="square" lIns="0" tIns="24130" rIns="0" bIns="0" rtlCol="0">
            <a:spAutoFit/>
          </a:bodyPr>
          <a:lstStyle/>
          <a:p>
            <a:pPr marL="12700">
              <a:lnSpc>
                <a:spcPct val="100000"/>
              </a:lnSpc>
              <a:spcBef>
                <a:spcPts val="190"/>
              </a:spcBef>
            </a:pPr>
            <a:fld id="{81D60167-4931-47E6-BA6A-407CBD079E47}" type="slidenum">
              <a:rPr spc="-30" dirty="0"/>
              <a:t>2</a:t>
            </a:fld>
            <a:r>
              <a:rPr spc="-60"/>
              <a:t> </a:t>
            </a:r>
            <a:r>
              <a:rPr spc="150"/>
              <a:t>/</a:t>
            </a:r>
            <a:r>
              <a:rPr spc="-60"/>
              <a:t> </a:t>
            </a:r>
            <a:r>
              <a:rPr spc="-35"/>
              <a:t>11</a:t>
            </a:r>
          </a:p>
        </p:txBody>
      </p:sp>
      <p:sp>
        <p:nvSpPr>
          <p:cNvPr id="21" name="Text Placeholder 20">
            <a:extLst>
              <a:ext uri="{FF2B5EF4-FFF2-40B4-BE49-F238E27FC236}">
                <a16:creationId xmlns:a16="http://schemas.microsoft.com/office/drawing/2014/main" id="{2BB965C6-610B-C05E-75EB-C02CDB5156B6}"/>
              </a:ext>
            </a:extLst>
          </p:cNvPr>
          <p:cNvSpPr>
            <a:spLocks noGrp="1"/>
          </p:cNvSpPr>
          <p:nvPr>
            <p:ph type="body" idx="1"/>
          </p:nvPr>
        </p:nvSpPr>
        <p:spPr>
          <a:xfrm>
            <a:off x="96896" y="549263"/>
            <a:ext cx="4452475" cy="2569934"/>
          </a:xfrm>
        </p:spPr>
        <p:txBody>
          <a:bodyPr wrap="square" lIns="0" tIns="0" rIns="0" bIns="0" anchor="t">
            <a:spAutoFit/>
          </a:bodyPr>
          <a:lstStyle/>
          <a:p>
            <a:r>
              <a:rPr lang="en-US" b="1">
                <a:solidFill>
                  <a:schemeClr val="tx2"/>
                </a:solidFill>
                <a:latin typeface="Times New Roman"/>
              </a:rPr>
              <a:t>Overview:</a:t>
            </a:r>
          </a:p>
          <a:p>
            <a:pPr algn="l"/>
            <a:r>
              <a:rPr lang="en-US">
                <a:latin typeface="Times New Roman"/>
              </a:rPr>
              <a:t>A platform to connect food donors (individuals, hotels, party organizers) with needy people, reducing food waste and hunger.</a:t>
            </a:r>
          </a:p>
          <a:p>
            <a:pPr algn="l"/>
            <a:endParaRPr lang="en-US">
              <a:latin typeface="Times New Roman"/>
            </a:endParaRPr>
          </a:p>
          <a:p>
            <a:pPr algn="l"/>
            <a:endParaRPr lang="en-US">
              <a:latin typeface="Times New Roman"/>
            </a:endParaRPr>
          </a:p>
          <a:p>
            <a:pPr algn="l"/>
            <a:r>
              <a:rPr lang="en-US" b="1">
                <a:solidFill>
                  <a:schemeClr val="tx2"/>
                </a:solidFill>
                <a:latin typeface="Times New Roman"/>
              </a:rPr>
              <a:t>How It Works:</a:t>
            </a:r>
            <a:endParaRPr lang="en-US">
              <a:solidFill>
                <a:schemeClr val="tx2"/>
              </a:solidFill>
              <a:latin typeface="Times New Roman"/>
            </a:endParaRPr>
          </a:p>
          <a:p>
            <a:pPr marL="285750" indent="-285750" algn="l">
              <a:buFont typeface="Arial"/>
              <a:buChar char="•"/>
            </a:pPr>
            <a:r>
              <a:rPr lang="en-US" b="1">
                <a:solidFill>
                  <a:schemeClr val="accent2"/>
                </a:solidFill>
                <a:latin typeface="Times New Roman"/>
              </a:rPr>
              <a:t>Donors:</a:t>
            </a:r>
            <a:r>
              <a:rPr lang="en-US">
                <a:latin typeface="Times New Roman"/>
              </a:rPr>
              <a:t> Share food details (type, amount, location).</a:t>
            </a:r>
          </a:p>
          <a:p>
            <a:pPr marL="285750" indent="-285750" algn="l">
              <a:buFont typeface="Arial"/>
              <a:buChar char="•"/>
            </a:pPr>
            <a:r>
              <a:rPr lang="en-US" b="1">
                <a:solidFill>
                  <a:schemeClr val="accent2"/>
                </a:solidFill>
                <a:latin typeface="Times New Roman"/>
              </a:rPr>
              <a:t>Needy People</a:t>
            </a:r>
            <a:r>
              <a:rPr lang="en-US" b="1">
                <a:latin typeface="Times New Roman"/>
              </a:rPr>
              <a:t>:</a:t>
            </a:r>
            <a:r>
              <a:rPr lang="en-US">
                <a:latin typeface="Times New Roman"/>
              </a:rPr>
              <a:t> Track and collect food nearby.</a:t>
            </a:r>
          </a:p>
          <a:p>
            <a:pPr marL="285750" indent="-285750" algn="l">
              <a:buFont typeface="Arial"/>
              <a:buChar char="•"/>
            </a:pPr>
            <a:endParaRPr lang="en-US">
              <a:latin typeface="Times New Roman"/>
            </a:endParaRPr>
          </a:p>
          <a:p>
            <a:endParaRPr lang="en-US" b="1">
              <a:latin typeface="Times New Roman"/>
              <a:cs typeface="Arial"/>
            </a:endParaRPr>
          </a:p>
          <a:p>
            <a:pPr algn="l"/>
            <a:r>
              <a:rPr lang="en-US" b="1">
                <a:solidFill>
                  <a:schemeClr val="tx2"/>
                </a:solidFill>
                <a:latin typeface="Times New Roman"/>
                <a:cs typeface="Arial"/>
              </a:rPr>
              <a:t>What problem are we solving?</a:t>
            </a:r>
          </a:p>
          <a:p>
            <a:pPr marL="285750" indent="-285750" algn="l">
              <a:buFont typeface="Arial,Sans-Serif"/>
              <a:buChar char="•"/>
            </a:pPr>
            <a:r>
              <a:rPr lang="en-US">
                <a:latin typeface="Times New Roman"/>
                <a:cs typeface="Arial"/>
              </a:rPr>
              <a:t>Excess leftover food being wasted in homes, hotels, and restaurants.</a:t>
            </a:r>
          </a:p>
          <a:p>
            <a:pPr marL="285750" indent="-285750" algn="l">
              <a:buFont typeface="Arial,Sans-Serif"/>
              <a:buChar char="•"/>
            </a:pPr>
            <a:r>
              <a:rPr lang="en-US">
                <a:latin typeface="Times New Roman"/>
                <a:cs typeface="Arial"/>
              </a:rPr>
              <a:t>Difficulty in distributing surplus food to needy individuals.</a:t>
            </a:r>
          </a:p>
          <a:p>
            <a:pPr marL="285750" indent="-285750" algn="l">
              <a:buFont typeface="Arial,Sans-Serif"/>
              <a:buChar char="•"/>
            </a:pPr>
            <a:r>
              <a:rPr lang="en-US">
                <a:latin typeface="Times New Roman"/>
                <a:cs typeface="Arial"/>
              </a:rPr>
              <a:t>Lack of awareness and a reliable platform to connect donors and recipients.</a:t>
            </a:r>
            <a:endParaRPr lang="en-US">
              <a:latin typeface="Times New Roman"/>
            </a:endParaRPr>
          </a:p>
        </p:txBody>
      </p:sp>
      <p:sp>
        <p:nvSpPr>
          <p:cNvPr id="5" name="object 14">
            <a:extLst>
              <a:ext uri="{FF2B5EF4-FFF2-40B4-BE49-F238E27FC236}">
                <a16:creationId xmlns:a16="http://schemas.microsoft.com/office/drawing/2014/main" id="{DE023AB2-E7B0-2EA3-DCD1-244B965BBD6C}"/>
              </a:ext>
            </a:extLst>
          </p:cNvPr>
          <p:cNvSpPr txBox="1"/>
          <p:nvPr/>
        </p:nvSpPr>
        <p:spPr>
          <a:xfrm>
            <a:off x="1871040" y="3322038"/>
            <a:ext cx="866140" cy="116699"/>
          </a:xfrm>
          <a:prstGeom prst="rect">
            <a:avLst/>
          </a:prstGeom>
        </p:spPr>
        <p:txBody>
          <a:bodyPr vert="horz" wrap="square" lIns="0" tIns="24130" rIns="0" bIns="0" rtlCol="0" anchor="t">
            <a:spAutoFit/>
          </a:bodyPr>
          <a:lstStyle/>
          <a:p>
            <a:pPr marL="12700">
              <a:spcBef>
                <a:spcPts val="190"/>
              </a:spcBef>
            </a:pPr>
            <a:r>
              <a:rPr lang="en-US" sz="600">
                <a:solidFill>
                  <a:srgbClr val="0E78F0"/>
                </a:solidFill>
                <a:latin typeface="Arial MT"/>
                <a:cs typeface="Arial MT"/>
                <a:hlinkClick r:id="rId3" action="ppaction://hlinksldjump">
                  <a:extLst>
                    <a:ext uri="{A12FA001-AC4F-418D-AE19-62706E023703}">
                      <ahyp:hlinkClr xmlns:ahyp="http://schemas.microsoft.com/office/drawing/2018/hyperlinkcolor" val="tx"/>
                    </a:ext>
                  </a:extLst>
                </a:hlinkClick>
              </a:rPr>
              <a:t>[</a:t>
            </a:r>
            <a:r>
              <a:rPr lang="en-US" sz="600">
                <a:solidFill>
                  <a:srgbClr val="0E78F0"/>
                </a:solidFill>
                <a:latin typeface="Arial MT"/>
                <a:cs typeface="Arial MT"/>
              </a:rPr>
              <a:t>THALI SANJHA</a:t>
            </a:r>
            <a:r>
              <a:rPr lang="en-US" sz="600" spc="-20">
                <a:solidFill>
                  <a:srgbClr val="0E78F0"/>
                </a:solidFill>
                <a:latin typeface="Arial MT"/>
                <a:cs typeface="Arial MT"/>
                <a:hlinkClick r:id="rId3" action="ppaction://hlinksldjump">
                  <a:extLst>
                    <a:ext uri="{A12FA001-AC4F-418D-AE19-62706E023703}">
                      <ahyp:hlinkClr xmlns:ahyp="http://schemas.microsoft.com/office/drawing/2018/hyperlinkcolor" val="tx"/>
                    </a:ext>
                  </a:extLst>
                </a:hlinkClick>
              </a:rPr>
              <a:t>]</a:t>
            </a:r>
            <a:endParaRPr sz="600">
              <a:solidFill>
                <a:srgbClr val="0E78F0"/>
              </a:solidFill>
              <a:latin typeface="Arial MT"/>
              <a:cs typeface="Arial MT"/>
              <a:hlinkClick r:id="rId3" action="ppaction://hlinksldjump">
                <a:extLst>
                  <a:ext uri="{A12FA001-AC4F-418D-AE19-62706E023703}">
                    <ahyp:hlinkClr xmlns:ahyp="http://schemas.microsoft.com/office/drawing/2018/hyperlinkcolor" val="tx"/>
                  </a:ext>
                </a:extLst>
              </a:hlinkClick>
            </a:endParaRPr>
          </a:p>
        </p:txBody>
      </p:sp>
    </p:spTree>
  </p:cSld>
  <p:clrMapOvr>
    <a:masterClrMapping/>
  </p:clrMapOvr>
  <p:transition>
    <p:cu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7145" rIns="0" bIns="0" rtlCol="0">
            <a:spAutoFit/>
          </a:bodyPr>
          <a:lstStyle/>
          <a:p>
            <a:pPr marL="12700">
              <a:lnSpc>
                <a:spcPct val="100000"/>
              </a:lnSpc>
              <a:spcBef>
                <a:spcPts val="135"/>
              </a:spcBef>
            </a:pPr>
            <a:r>
              <a:rPr sz="1400" spc="-55">
                <a:solidFill>
                  <a:srgbClr val="CC0000"/>
                </a:solidFill>
              </a:rPr>
              <a:t>Objectives</a:t>
            </a:r>
            <a:endParaRPr sz="1400"/>
          </a:p>
        </p:txBody>
      </p:sp>
      <p:grpSp>
        <p:nvGrpSpPr>
          <p:cNvPr id="7" name="object 7"/>
          <p:cNvGrpSpPr/>
          <p:nvPr/>
        </p:nvGrpSpPr>
        <p:grpSpPr>
          <a:xfrm>
            <a:off x="0" y="3346500"/>
            <a:ext cx="4608195" cy="109855"/>
            <a:chOff x="0" y="3346500"/>
            <a:chExt cx="4608195" cy="109855"/>
          </a:xfrm>
        </p:grpSpPr>
        <p:sp>
          <p:nvSpPr>
            <p:cNvPr id="8" name="object 8"/>
            <p:cNvSpPr/>
            <p:nvPr/>
          </p:nvSpPr>
          <p:spPr>
            <a:xfrm>
              <a:off x="0" y="3346500"/>
              <a:ext cx="1536065" cy="109855"/>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lstStyle/>
            <a:p>
              <a:endParaRPr/>
            </a:p>
          </p:txBody>
        </p:sp>
        <p:sp>
          <p:nvSpPr>
            <p:cNvPr id="9" name="object 9"/>
            <p:cNvSpPr/>
            <p:nvPr/>
          </p:nvSpPr>
          <p:spPr>
            <a:xfrm>
              <a:off x="1535976"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EBEBEB"/>
            </a:solidFill>
          </p:spPr>
          <p:txBody>
            <a:bodyPr wrap="square" lIns="0" tIns="0" rIns="0" bIns="0" rtlCol="0"/>
            <a:lstStyle/>
            <a:p>
              <a:endParaRPr/>
            </a:p>
          </p:txBody>
        </p:sp>
        <p:sp>
          <p:nvSpPr>
            <p:cNvPr id="10" name="object 10"/>
            <p:cNvSpPr/>
            <p:nvPr/>
          </p:nvSpPr>
          <p:spPr>
            <a:xfrm>
              <a:off x="3071952"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D8D8D8"/>
            </a:solidFill>
          </p:spPr>
          <p:txBody>
            <a:bodyPr wrap="square" lIns="0" tIns="0" rIns="0" bIns="0" rtlCol="0"/>
            <a:lstStyle/>
            <a:p>
              <a:endParaRPr/>
            </a:p>
          </p:txBody>
        </p:sp>
      </p:grpSp>
      <p:sp>
        <p:nvSpPr>
          <p:cNvPr id="13" name="object 13"/>
          <p:cNvSpPr txBox="1">
            <a:spLocks noGrp="1"/>
          </p:cNvSpPr>
          <p:nvPr>
            <p:ph type="dt" sz="half" idx="6"/>
          </p:nvPr>
        </p:nvSpPr>
        <p:spPr>
          <a:prstGeom prst="rect">
            <a:avLst/>
          </a:prstGeom>
        </p:spPr>
        <p:txBody>
          <a:bodyPr vert="horz" wrap="square" lIns="0" tIns="24130" rIns="0" bIns="0" rtlCol="0">
            <a:spAutoFit/>
          </a:bodyPr>
          <a:lstStyle/>
          <a:p>
            <a:pPr marL="12700">
              <a:lnSpc>
                <a:spcPct val="100000"/>
              </a:lnSpc>
              <a:spcBef>
                <a:spcPts val="190"/>
              </a:spcBef>
            </a:pPr>
            <a:r>
              <a:t>Your</a:t>
            </a:r>
            <a:r>
              <a:rPr spc="5"/>
              <a:t> </a:t>
            </a:r>
            <a:r>
              <a:rPr spc="-10"/>
              <a:t>Name</a:t>
            </a:r>
            <a:r>
              <a:rPr spc="5"/>
              <a:t> </a:t>
            </a:r>
            <a:r>
              <a:t>1,</a:t>
            </a:r>
            <a:r>
              <a:rPr spc="5"/>
              <a:t> </a:t>
            </a:r>
            <a:r>
              <a:t>Your</a:t>
            </a:r>
            <a:r>
              <a:rPr spc="5"/>
              <a:t> </a:t>
            </a:r>
            <a:r>
              <a:rPr spc="-10"/>
              <a:t>Name</a:t>
            </a:r>
            <a:r>
              <a:rPr spc="5"/>
              <a:t> </a:t>
            </a:r>
            <a:r>
              <a:t>2,</a:t>
            </a:r>
            <a:r>
              <a:rPr spc="5"/>
              <a:t> </a:t>
            </a:r>
            <a:r>
              <a:t>Your</a:t>
            </a:r>
            <a:r>
              <a:rPr spc="5"/>
              <a:t> </a:t>
            </a:r>
            <a:r>
              <a:rPr spc="-10"/>
              <a:t>Name</a:t>
            </a:r>
            <a:r>
              <a:rPr spc="10"/>
              <a:t> </a:t>
            </a:r>
            <a:r>
              <a:t>3,</a:t>
            </a:r>
            <a:r>
              <a:rPr spc="5"/>
              <a:t> </a:t>
            </a:r>
            <a:r>
              <a:rPr spc="-50"/>
              <a:t>Y</a:t>
            </a:r>
          </a:p>
        </p:txBody>
      </p:sp>
      <p:sp>
        <p:nvSpPr>
          <p:cNvPr id="15" name="object 15"/>
          <p:cNvSpPr txBox="1">
            <a:spLocks noGrp="1"/>
          </p:cNvSpPr>
          <p:nvPr>
            <p:ph type="ftr" sz="quarter" idx="5"/>
          </p:nvPr>
        </p:nvSpPr>
        <p:spPr>
          <a:prstGeom prst="rect">
            <a:avLst/>
          </a:prstGeom>
        </p:spPr>
        <p:txBody>
          <a:bodyPr vert="horz" wrap="square" lIns="0" tIns="24130" rIns="0" bIns="0" rtlCol="0">
            <a:spAutoFit/>
          </a:bodyPr>
          <a:lstStyle/>
          <a:p>
            <a:pPr marL="12700">
              <a:lnSpc>
                <a:spcPct val="100000"/>
              </a:lnSpc>
              <a:spcBef>
                <a:spcPts val="190"/>
              </a:spcBef>
            </a:pPr>
            <a:r>
              <a:rPr spc="-10"/>
              <a:t>ENSI152</a:t>
            </a:r>
          </a:p>
        </p:txBody>
      </p:sp>
      <p:sp>
        <p:nvSpPr>
          <p:cNvPr id="16" name="object 16"/>
          <p:cNvSpPr txBox="1">
            <a:spLocks noGrp="1"/>
          </p:cNvSpPr>
          <p:nvPr>
            <p:ph type="sldNum" sz="quarter" idx="7"/>
          </p:nvPr>
        </p:nvSpPr>
        <p:spPr>
          <a:prstGeom prst="rect">
            <a:avLst/>
          </a:prstGeom>
        </p:spPr>
        <p:txBody>
          <a:bodyPr vert="horz" wrap="square" lIns="0" tIns="24130" rIns="0" bIns="0" rtlCol="0">
            <a:spAutoFit/>
          </a:bodyPr>
          <a:lstStyle/>
          <a:p>
            <a:pPr marL="12700">
              <a:lnSpc>
                <a:spcPct val="100000"/>
              </a:lnSpc>
              <a:spcBef>
                <a:spcPts val="190"/>
              </a:spcBef>
            </a:pPr>
            <a:fld id="{81D60167-4931-47E6-BA6A-407CBD079E47}" type="slidenum">
              <a:rPr spc="-30" dirty="0"/>
              <a:t>3</a:t>
            </a:fld>
            <a:r>
              <a:rPr spc="-60"/>
              <a:t> </a:t>
            </a:r>
            <a:r>
              <a:rPr spc="150"/>
              <a:t>/</a:t>
            </a:r>
            <a:r>
              <a:rPr spc="-60"/>
              <a:t> </a:t>
            </a:r>
            <a:r>
              <a:rPr spc="-35"/>
              <a:t>11</a:t>
            </a:r>
          </a:p>
        </p:txBody>
      </p:sp>
      <p:pic>
        <p:nvPicPr>
          <p:cNvPr id="4" name="Picture 3">
            <a:extLst>
              <a:ext uri="{FF2B5EF4-FFF2-40B4-BE49-F238E27FC236}">
                <a16:creationId xmlns:a16="http://schemas.microsoft.com/office/drawing/2014/main" id="{ACD78CA0-F684-5EEA-7638-D758512101C9}"/>
              </a:ext>
            </a:extLst>
          </p:cNvPr>
          <p:cNvPicPr>
            <a:picLocks noChangeAspect="1"/>
          </p:cNvPicPr>
          <p:nvPr/>
        </p:nvPicPr>
        <p:blipFill>
          <a:blip r:embed="rId2"/>
          <a:stretch>
            <a:fillRect/>
          </a:stretch>
        </p:blipFill>
        <p:spPr>
          <a:xfrm>
            <a:off x="-1194" y="442004"/>
            <a:ext cx="4607709" cy="2903484"/>
          </a:xfrm>
          <a:prstGeom prst="rect">
            <a:avLst/>
          </a:prstGeom>
        </p:spPr>
      </p:pic>
      <p:sp>
        <p:nvSpPr>
          <p:cNvPr id="5" name="object 14">
            <a:extLst>
              <a:ext uri="{FF2B5EF4-FFF2-40B4-BE49-F238E27FC236}">
                <a16:creationId xmlns:a16="http://schemas.microsoft.com/office/drawing/2014/main" id="{57634B1B-28F3-C734-7547-D474E569A322}"/>
              </a:ext>
            </a:extLst>
          </p:cNvPr>
          <p:cNvSpPr txBox="1"/>
          <p:nvPr/>
        </p:nvSpPr>
        <p:spPr>
          <a:xfrm>
            <a:off x="1871040" y="3322038"/>
            <a:ext cx="866140" cy="116699"/>
          </a:xfrm>
          <a:prstGeom prst="rect">
            <a:avLst/>
          </a:prstGeom>
        </p:spPr>
        <p:txBody>
          <a:bodyPr vert="horz" wrap="square" lIns="0" tIns="24130" rIns="0" bIns="0" rtlCol="0" anchor="t">
            <a:spAutoFit/>
          </a:bodyPr>
          <a:lstStyle/>
          <a:p>
            <a:pPr marL="12700">
              <a:spcBef>
                <a:spcPts val="190"/>
              </a:spcBef>
            </a:pPr>
            <a:r>
              <a:rPr sz="600">
                <a:solidFill>
                  <a:srgbClr val="8E0000"/>
                </a:solidFill>
                <a:latin typeface="Arial MT"/>
                <a:cs typeface="Arial MT"/>
                <a:hlinkClick r:id="rId3" action="ppaction://hlinksldjump"/>
              </a:rPr>
              <a:t>[</a:t>
            </a:r>
            <a:r>
              <a:rPr lang="en-US" sz="600">
                <a:solidFill>
                  <a:srgbClr val="8E0000"/>
                </a:solidFill>
                <a:latin typeface="Arial MT"/>
                <a:cs typeface="Arial MT"/>
                <a:hlinkClick r:id="rId3" action="ppaction://hlinksldjump"/>
              </a:rPr>
              <a:t>THALI SANJHA</a:t>
            </a:r>
            <a:r>
              <a:rPr sz="600" spc="-20">
                <a:solidFill>
                  <a:srgbClr val="8E0000"/>
                </a:solidFill>
                <a:latin typeface="Arial MT"/>
                <a:cs typeface="Arial MT"/>
                <a:hlinkClick r:id="rId3" action="ppaction://hlinksldjump"/>
              </a:rPr>
              <a:t>]</a:t>
            </a:r>
            <a:endParaRPr sz="600">
              <a:latin typeface="Arial MT"/>
              <a:cs typeface="Arial MT"/>
              <a:hlinkClick r:id="rId3" action="ppaction://hlinksldjump"/>
            </a:endParaRPr>
          </a:p>
        </p:txBody>
      </p:sp>
      <p:sp>
        <p:nvSpPr>
          <p:cNvPr id="6" name="object 9">
            <a:extLst>
              <a:ext uri="{FF2B5EF4-FFF2-40B4-BE49-F238E27FC236}">
                <a16:creationId xmlns:a16="http://schemas.microsoft.com/office/drawing/2014/main" id="{A1F2DB2B-EE6D-E52C-CD1D-D08819DC0107}"/>
              </a:ext>
            </a:extLst>
          </p:cNvPr>
          <p:cNvSpPr/>
          <p:nvPr/>
        </p:nvSpPr>
        <p:spPr>
          <a:xfrm>
            <a:off x="-49" y="3351848"/>
            <a:ext cx="1589546" cy="109855"/>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nchor="t"/>
          <a:lstStyle/>
          <a:p>
            <a:pPr algn="ctr"/>
            <a:r>
              <a:rPr lang="en-US" sz="600">
                <a:solidFill>
                  <a:schemeClr val="bg1"/>
                </a:solidFill>
                <a:latin typeface="Times New Roman"/>
                <a:cs typeface="Times New Roman"/>
              </a:rPr>
              <a:t>Shruti Jain, </a:t>
            </a:r>
            <a:r>
              <a:rPr lang="en-US" sz="600">
                <a:solidFill>
                  <a:schemeClr val="bg1"/>
                </a:solidFill>
              </a:rPr>
              <a:t>Tanisha, Aprajita Kumari, Chhaya Singh</a:t>
            </a:r>
          </a:p>
          <a:p>
            <a:endParaRP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xfrm>
            <a:off x="95300" y="199882"/>
            <a:ext cx="1507490" cy="232756"/>
          </a:xfrm>
          <a:prstGeom prst="rect">
            <a:avLst/>
          </a:prstGeom>
        </p:spPr>
        <p:txBody>
          <a:bodyPr vert="horz" wrap="square" lIns="0" tIns="17145" rIns="0" bIns="0" rtlCol="0" anchor="t">
            <a:spAutoFit/>
          </a:bodyPr>
          <a:lstStyle/>
          <a:p>
            <a:pPr marL="12700">
              <a:spcBef>
                <a:spcPts val="135"/>
              </a:spcBef>
            </a:pPr>
            <a:r>
              <a:rPr sz="1400" spc="-35">
                <a:solidFill>
                  <a:srgbClr val="CC0000"/>
                </a:solidFill>
              </a:rPr>
              <a:t>Problem</a:t>
            </a:r>
            <a:r>
              <a:rPr sz="1400" spc="-45">
                <a:solidFill>
                  <a:srgbClr val="CC0000"/>
                </a:solidFill>
              </a:rPr>
              <a:t> </a:t>
            </a:r>
            <a:r>
              <a:rPr sz="1400" spc="-35">
                <a:solidFill>
                  <a:srgbClr val="CC0000"/>
                </a:solidFill>
              </a:rPr>
              <a:t>Statement</a:t>
            </a:r>
            <a:r>
              <a:rPr lang="en-US" sz="1400" spc="-35">
                <a:solidFill>
                  <a:srgbClr val="CC0000"/>
                </a:solidFill>
              </a:rPr>
              <a:t> </a:t>
            </a:r>
          </a:p>
        </p:txBody>
      </p:sp>
      <p:sp>
        <p:nvSpPr>
          <p:cNvPr id="5" name="object 5"/>
          <p:cNvSpPr txBox="1"/>
          <p:nvPr/>
        </p:nvSpPr>
        <p:spPr>
          <a:xfrm>
            <a:off x="96896" y="524392"/>
            <a:ext cx="4096123" cy="2525756"/>
          </a:xfrm>
          <a:prstGeom prst="rect">
            <a:avLst/>
          </a:prstGeom>
        </p:spPr>
        <p:txBody>
          <a:bodyPr vert="horz" wrap="square" lIns="0" tIns="12700" rIns="0" bIns="0" rtlCol="0" anchor="t">
            <a:spAutoFit/>
          </a:bodyPr>
          <a:lstStyle/>
          <a:p>
            <a:pPr marL="289560" marR="5080">
              <a:lnSpc>
                <a:spcPct val="125299"/>
              </a:lnSpc>
              <a:spcBef>
                <a:spcPts val="100"/>
              </a:spcBef>
            </a:pPr>
            <a:r>
              <a:rPr lang="en-US" sz="1000" spc="-45">
                <a:latin typeface="Times New Roman"/>
                <a:cs typeface="Times New Roman"/>
              </a:rPr>
              <a:t>PG accommodations often face a significant issue of </a:t>
            </a:r>
            <a:r>
              <a:rPr lang="en-US" sz="1000" b="1" spc="-45">
                <a:latin typeface="Times New Roman"/>
                <a:cs typeface="Times New Roman"/>
              </a:rPr>
              <a:t>daily food wastage</a:t>
            </a:r>
            <a:r>
              <a:rPr lang="en-US" sz="1000" spc="-45">
                <a:latin typeface="Times New Roman"/>
                <a:cs typeface="Times New Roman"/>
              </a:rPr>
              <a:t>. Due to unpredictable consumption patterns, excess food is frequently discarded, leading to unnecessary waste and resource misuse. Many PG residents may skip meals, while food prepared in bulk often goes uneaten. Observing this recurring problem, we came up with the idea of developing a </a:t>
            </a:r>
            <a:r>
              <a:rPr lang="en-US" sz="1000" b="1" spc="-45">
                <a:latin typeface="Times New Roman"/>
                <a:cs typeface="Times New Roman"/>
              </a:rPr>
              <a:t>Food Waste Reduction Website</a:t>
            </a:r>
            <a:r>
              <a:rPr lang="en-US" sz="1000" spc="-45">
                <a:latin typeface="Times New Roman"/>
                <a:cs typeface="Times New Roman"/>
              </a:rPr>
              <a:t>. This platform will help </a:t>
            </a:r>
            <a:r>
              <a:rPr lang="en-US" sz="1000" b="1" spc="-45">
                <a:latin typeface="Times New Roman"/>
                <a:cs typeface="Times New Roman"/>
              </a:rPr>
              <a:t>connect PGs with needy individuals</a:t>
            </a:r>
            <a:r>
              <a:rPr lang="en-US" sz="1000" spc="-45">
                <a:latin typeface="Times New Roman"/>
                <a:cs typeface="Times New Roman"/>
              </a:rPr>
              <a:t> to ensure surplus food is utilized effectively instead of being wasted, promoting a more sustainable and responsible food distribution system.</a:t>
            </a:r>
            <a:endParaRPr lang="en-US" sz="1000">
              <a:latin typeface="Times New Roman"/>
              <a:cs typeface="Times New Roman"/>
            </a:endParaRPr>
          </a:p>
          <a:p>
            <a:pPr algn="l"/>
            <a:r>
              <a:rPr lang="en-US" sz="1000" b="1">
                <a:latin typeface="Times New Roman"/>
                <a:cs typeface="Times New Roman"/>
              </a:rPr>
              <a:t>Problem Gap</a:t>
            </a:r>
            <a:endParaRPr lang="en-US" sz="1000">
              <a:latin typeface="Times New Roman"/>
              <a:cs typeface="Times New Roman"/>
            </a:endParaRPr>
          </a:p>
          <a:p>
            <a:pPr marL="342900" indent="-342900" algn="l">
              <a:buChar char="•"/>
            </a:pPr>
            <a:r>
              <a:rPr lang="en-US" sz="1000" b="1" spc="-45">
                <a:latin typeface="Times New Roman"/>
                <a:cs typeface="Times New Roman"/>
              </a:rPr>
              <a:t>Food Waste:</a:t>
            </a:r>
            <a:r>
              <a:rPr lang="en-US" sz="1000" spc="-45">
                <a:latin typeface="Times New Roman"/>
                <a:cs typeface="Times New Roman"/>
              </a:rPr>
              <a:t> Excess food is often discarded despite being fit for consumption.</a:t>
            </a:r>
            <a:endParaRPr lang="en-US" sz="1000">
              <a:latin typeface="Times New Roman"/>
              <a:cs typeface="Times New Roman"/>
            </a:endParaRPr>
          </a:p>
          <a:p>
            <a:pPr marL="342900" indent="-342900" algn="l">
              <a:buChar char="•"/>
            </a:pPr>
            <a:r>
              <a:rPr lang="en-US" sz="1000" b="1" spc="-45">
                <a:latin typeface="Times New Roman"/>
                <a:cs typeface="Times New Roman"/>
              </a:rPr>
              <a:t>Accessibility:</a:t>
            </a:r>
            <a:r>
              <a:rPr lang="en-US" sz="1000" spc="-45">
                <a:latin typeface="Times New Roman"/>
                <a:cs typeface="Times New Roman"/>
              </a:rPr>
              <a:t> Needy individuals lack a platform to find surplus food nearby.</a:t>
            </a:r>
            <a:endParaRPr lang="en-US" sz="1000">
              <a:latin typeface="Times New Roman"/>
              <a:cs typeface="Times New Roman"/>
            </a:endParaRPr>
          </a:p>
          <a:p>
            <a:pPr marL="342900" indent="-342900" algn="l">
              <a:buChar char="•"/>
            </a:pPr>
            <a:r>
              <a:rPr lang="en-US" sz="1000" b="1" spc="-45">
                <a:latin typeface="Times New Roman"/>
                <a:cs typeface="Times New Roman"/>
              </a:rPr>
              <a:t>Lack of Awareness:</a:t>
            </a:r>
            <a:r>
              <a:rPr lang="en-US" sz="1000" spc="-45">
                <a:latin typeface="Times New Roman"/>
                <a:cs typeface="Times New Roman"/>
              </a:rPr>
              <a:t> Donors are unsure how to distribute leftover food effectively.</a:t>
            </a:r>
            <a:endParaRPr lang="en-US" sz="1000">
              <a:latin typeface="Times New Roman"/>
              <a:cs typeface="Times New Roman"/>
            </a:endParaRPr>
          </a:p>
          <a:p>
            <a:pPr marL="289560" marR="5080">
              <a:lnSpc>
                <a:spcPct val="125299"/>
              </a:lnSpc>
              <a:spcBef>
                <a:spcPts val="100"/>
              </a:spcBef>
            </a:pPr>
            <a:endParaRPr lang="en-US" sz="1100" spc="-45">
              <a:latin typeface="Times New Roman"/>
              <a:cs typeface="Times New Roman"/>
            </a:endParaRPr>
          </a:p>
        </p:txBody>
      </p:sp>
      <p:grpSp>
        <p:nvGrpSpPr>
          <p:cNvPr id="6" name="object 6"/>
          <p:cNvGrpSpPr/>
          <p:nvPr/>
        </p:nvGrpSpPr>
        <p:grpSpPr>
          <a:xfrm>
            <a:off x="0" y="3346500"/>
            <a:ext cx="4608195" cy="109855"/>
            <a:chOff x="0" y="3346500"/>
            <a:chExt cx="4608195" cy="109855"/>
          </a:xfrm>
        </p:grpSpPr>
        <p:sp>
          <p:nvSpPr>
            <p:cNvPr id="7" name="object 7"/>
            <p:cNvSpPr/>
            <p:nvPr/>
          </p:nvSpPr>
          <p:spPr>
            <a:xfrm>
              <a:off x="0" y="3346500"/>
              <a:ext cx="1536065" cy="109855"/>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lstStyle/>
            <a:p>
              <a:endParaRPr/>
            </a:p>
          </p:txBody>
        </p:sp>
        <p:sp>
          <p:nvSpPr>
            <p:cNvPr id="8" name="object 8"/>
            <p:cNvSpPr/>
            <p:nvPr/>
          </p:nvSpPr>
          <p:spPr>
            <a:xfrm>
              <a:off x="1535976"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EBEBEB"/>
            </a:solidFill>
          </p:spPr>
          <p:txBody>
            <a:bodyPr wrap="square" lIns="0" tIns="0" rIns="0" bIns="0" rtlCol="0"/>
            <a:lstStyle/>
            <a:p>
              <a:endParaRPr/>
            </a:p>
          </p:txBody>
        </p:sp>
        <p:sp>
          <p:nvSpPr>
            <p:cNvPr id="9" name="object 9"/>
            <p:cNvSpPr/>
            <p:nvPr/>
          </p:nvSpPr>
          <p:spPr>
            <a:xfrm>
              <a:off x="3071952"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D8D8D8"/>
            </a:solidFill>
          </p:spPr>
          <p:txBody>
            <a:bodyPr wrap="square" lIns="0" tIns="0" rIns="0" bIns="0" rtlCol="0"/>
            <a:lstStyle/>
            <a:p>
              <a:endParaRPr/>
            </a:p>
          </p:txBody>
        </p:sp>
      </p:grpSp>
      <p:sp>
        <p:nvSpPr>
          <p:cNvPr id="14" name="object 14"/>
          <p:cNvSpPr txBox="1">
            <a:spLocks noGrp="1"/>
          </p:cNvSpPr>
          <p:nvPr>
            <p:ph type="ftr" sz="quarter" idx="5"/>
          </p:nvPr>
        </p:nvSpPr>
        <p:spPr>
          <a:prstGeom prst="rect">
            <a:avLst/>
          </a:prstGeom>
        </p:spPr>
        <p:txBody>
          <a:bodyPr vert="horz" wrap="square" lIns="0" tIns="24130" rIns="0" bIns="0" rtlCol="0">
            <a:spAutoFit/>
          </a:bodyPr>
          <a:lstStyle/>
          <a:p>
            <a:pPr marL="12700">
              <a:lnSpc>
                <a:spcPct val="100000"/>
              </a:lnSpc>
              <a:spcBef>
                <a:spcPts val="190"/>
              </a:spcBef>
            </a:pPr>
            <a:r>
              <a:rPr spc="-10"/>
              <a:t>ENSI152</a:t>
            </a:r>
          </a:p>
        </p:txBody>
      </p:sp>
      <p:sp>
        <p:nvSpPr>
          <p:cNvPr id="15" name="object 15"/>
          <p:cNvSpPr txBox="1">
            <a:spLocks noGrp="1"/>
          </p:cNvSpPr>
          <p:nvPr>
            <p:ph type="sldNum" sz="quarter" idx="7"/>
          </p:nvPr>
        </p:nvSpPr>
        <p:spPr>
          <a:prstGeom prst="rect">
            <a:avLst/>
          </a:prstGeom>
        </p:spPr>
        <p:txBody>
          <a:bodyPr vert="horz" wrap="square" lIns="0" tIns="24130" rIns="0" bIns="0" rtlCol="0">
            <a:spAutoFit/>
          </a:bodyPr>
          <a:lstStyle/>
          <a:p>
            <a:pPr marL="12700">
              <a:lnSpc>
                <a:spcPct val="100000"/>
              </a:lnSpc>
              <a:spcBef>
                <a:spcPts val="190"/>
              </a:spcBef>
            </a:pPr>
            <a:fld id="{81D60167-4931-47E6-BA6A-407CBD079E47}" type="slidenum">
              <a:rPr spc="-30" dirty="0"/>
              <a:t>4</a:t>
            </a:fld>
            <a:r>
              <a:rPr spc="-60"/>
              <a:t> </a:t>
            </a:r>
            <a:r>
              <a:rPr spc="150"/>
              <a:t>/</a:t>
            </a:r>
            <a:r>
              <a:rPr spc="-60"/>
              <a:t> </a:t>
            </a:r>
            <a:r>
              <a:rPr spc="-35"/>
              <a:t>11</a:t>
            </a:r>
          </a:p>
        </p:txBody>
      </p:sp>
      <p:sp>
        <p:nvSpPr>
          <p:cNvPr id="11" name="object 14">
            <a:extLst>
              <a:ext uri="{FF2B5EF4-FFF2-40B4-BE49-F238E27FC236}">
                <a16:creationId xmlns:a16="http://schemas.microsoft.com/office/drawing/2014/main" id="{2EB3BBF8-0905-9002-DC04-78C61364B771}"/>
              </a:ext>
            </a:extLst>
          </p:cNvPr>
          <p:cNvSpPr txBox="1"/>
          <p:nvPr/>
        </p:nvSpPr>
        <p:spPr>
          <a:xfrm>
            <a:off x="1871040" y="3322038"/>
            <a:ext cx="866140" cy="116699"/>
          </a:xfrm>
          <a:prstGeom prst="rect">
            <a:avLst/>
          </a:prstGeom>
        </p:spPr>
        <p:txBody>
          <a:bodyPr vert="horz" wrap="square" lIns="0" tIns="24130" rIns="0" bIns="0" rtlCol="0" anchor="t">
            <a:spAutoFit/>
          </a:bodyPr>
          <a:lstStyle/>
          <a:p>
            <a:pPr marL="12700">
              <a:spcBef>
                <a:spcPts val="190"/>
              </a:spcBef>
            </a:pPr>
            <a:r>
              <a:rPr sz="600">
                <a:solidFill>
                  <a:srgbClr val="8E0000"/>
                </a:solidFill>
                <a:latin typeface="Arial MT"/>
                <a:cs typeface="Arial MT"/>
                <a:hlinkClick r:id="rId2" action="ppaction://hlinksldjump"/>
              </a:rPr>
              <a:t>[</a:t>
            </a:r>
            <a:r>
              <a:rPr lang="en-US" sz="600">
                <a:solidFill>
                  <a:srgbClr val="8E0000"/>
                </a:solidFill>
                <a:latin typeface="Arial MT"/>
                <a:cs typeface="Arial MT"/>
                <a:hlinkClick r:id="rId2" action="ppaction://hlinksldjump"/>
              </a:rPr>
              <a:t>THALI SANJHA</a:t>
            </a:r>
            <a:r>
              <a:rPr sz="600" spc="-20">
                <a:solidFill>
                  <a:srgbClr val="8E0000"/>
                </a:solidFill>
                <a:latin typeface="Arial MT"/>
                <a:cs typeface="Arial MT"/>
                <a:hlinkClick r:id="rId2" action="ppaction://hlinksldjump"/>
              </a:rPr>
              <a:t>]</a:t>
            </a:r>
            <a:endParaRPr sz="600">
              <a:latin typeface="Arial MT"/>
              <a:cs typeface="Arial MT"/>
              <a:hlinkClick r:id="rId2" action="ppaction://hlinksldjump"/>
            </a:endParaRPr>
          </a:p>
        </p:txBody>
      </p:sp>
      <p:pic>
        <p:nvPicPr>
          <p:cNvPr id="3" name="Picture 2">
            <a:extLst>
              <a:ext uri="{FF2B5EF4-FFF2-40B4-BE49-F238E27FC236}">
                <a16:creationId xmlns:a16="http://schemas.microsoft.com/office/drawing/2014/main" id="{9032D119-D364-4710-6A19-10A4C90F1525}"/>
              </a:ext>
            </a:extLst>
          </p:cNvPr>
          <p:cNvPicPr>
            <a:picLocks noChangeAspect="1"/>
          </p:cNvPicPr>
          <p:nvPr/>
        </p:nvPicPr>
        <p:blipFill>
          <a:blip r:embed="rId3">
            <a:alphaModFix amt="11000"/>
          </a:blip>
          <a:stretch>
            <a:fillRect/>
          </a:stretch>
        </p:blipFill>
        <p:spPr>
          <a:xfrm>
            <a:off x="-1194" y="427607"/>
            <a:ext cx="4614439" cy="2898610"/>
          </a:xfrm>
          <a:prstGeom prst="rect">
            <a:avLst/>
          </a:prstGeom>
        </p:spPr>
      </p:pic>
    </p:spTree>
  </p:cSld>
  <p:clrMapOvr>
    <a:masterClrMapping/>
  </p:clrMapOvr>
  <p:transition>
    <p:cu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152A5F5-CC00-133C-BE36-91783D70CB2C}"/>
              </a:ext>
            </a:extLst>
          </p:cNvPr>
          <p:cNvSpPr>
            <a:spLocks noGrp="1"/>
          </p:cNvSpPr>
          <p:nvPr>
            <p:ph type="ctrTitle"/>
          </p:nvPr>
        </p:nvSpPr>
        <p:spPr>
          <a:xfrm>
            <a:off x="95300" y="199882"/>
            <a:ext cx="1958404" cy="215444"/>
          </a:xfrm>
        </p:spPr>
        <p:txBody>
          <a:bodyPr wrap="square" lIns="0" tIns="0" rIns="0" bIns="0" anchor="t">
            <a:spAutoFit/>
          </a:bodyPr>
          <a:lstStyle/>
          <a:p>
            <a:r>
              <a:rPr lang="en-US" sz="1400">
                <a:solidFill>
                  <a:srgbClr val="C00000"/>
                </a:solidFill>
              </a:rPr>
              <a:t>Statistical overview</a:t>
            </a:r>
          </a:p>
        </p:txBody>
      </p:sp>
      <p:pic>
        <p:nvPicPr>
          <p:cNvPr id="8" name="Picture 7">
            <a:extLst>
              <a:ext uri="{FF2B5EF4-FFF2-40B4-BE49-F238E27FC236}">
                <a16:creationId xmlns:a16="http://schemas.microsoft.com/office/drawing/2014/main" id="{85897D04-C567-DF57-C61A-7D24C61BDB2A}"/>
              </a:ext>
            </a:extLst>
          </p:cNvPr>
          <p:cNvPicPr>
            <a:picLocks noChangeAspect="1"/>
          </p:cNvPicPr>
          <p:nvPr/>
        </p:nvPicPr>
        <p:blipFill>
          <a:blip r:embed="rId2"/>
          <a:stretch>
            <a:fillRect/>
          </a:stretch>
        </p:blipFill>
        <p:spPr>
          <a:xfrm>
            <a:off x="2233378" y="575704"/>
            <a:ext cx="2299336" cy="1202777"/>
          </a:xfrm>
          <a:prstGeom prst="rect">
            <a:avLst/>
          </a:prstGeom>
        </p:spPr>
      </p:pic>
      <p:pic>
        <p:nvPicPr>
          <p:cNvPr id="9" name="Picture 8">
            <a:extLst>
              <a:ext uri="{FF2B5EF4-FFF2-40B4-BE49-F238E27FC236}">
                <a16:creationId xmlns:a16="http://schemas.microsoft.com/office/drawing/2014/main" id="{5C15C78A-ED0D-1303-7BE8-7972C20168E4}"/>
              </a:ext>
            </a:extLst>
          </p:cNvPr>
          <p:cNvPicPr>
            <a:picLocks noChangeAspect="1"/>
          </p:cNvPicPr>
          <p:nvPr/>
        </p:nvPicPr>
        <p:blipFill>
          <a:blip r:embed="rId3"/>
          <a:srcRect l="-82" r="1053" b="9091"/>
          <a:stretch/>
        </p:blipFill>
        <p:spPr>
          <a:xfrm>
            <a:off x="95273" y="864749"/>
            <a:ext cx="2053564" cy="1885951"/>
          </a:xfrm>
          <a:prstGeom prst="rect">
            <a:avLst/>
          </a:prstGeom>
        </p:spPr>
      </p:pic>
      <p:pic>
        <p:nvPicPr>
          <p:cNvPr id="2" name="Picture 1">
            <a:extLst>
              <a:ext uri="{FF2B5EF4-FFF2-40B4-BE49-F238E27FC236}">
                <a16:creationId xmlns:a16="http://schemas.microsoft.com/office/drawing/2014/main" id="{B3983741-263C-0FF5-A4AC-75436D4F5D1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34851" y="1866722"/>
            <a:ext cx="2299443" cy="1428784"/>
          </a:xfrm>
          <a:prstGeom prst="rect">
            <a:avLst/>
          </a:prstGeom>
        </p:spPr>
      </p:pic>
    </p:spTree>
    <p:extLst>
      <p:ext uri="{BB962C8B-B14F-4D97-AF65-F5344CB8AC3E}">
        <p14:creationId xmlns:p14="http://schemas.microsoft.com/office/powerpoint/2010/main" val="4045663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139941"/>
            <a:ext cx="4608195" cy="350520"/>
          </a:xfrm>
          <a:custGeom>
            <a:avLst/>
            <a:gdLst/>
            <a:ahLst/>
            <a:cxnLst/>
            <a:rect l="l" t="t" r="r" b="b"/>
            <a:pathLst>
              <a:path w="4608195" h="350520">
                <a:moveTo>
                  <a:pt x="4608004" y="0"/>
                </a:moveTo>
                <a:lnTo>
                  <a:pt x="0" y="0"/>
                </a:lnTo>
                <a:lnTo>
                  <a:pt x="0" y="350278"/>
                </a:lnTo>
                <a:lnTo>
                  <a:pt x="4608004" y="350278"/>
                </a:lnTo>
                <a:lnTo>
                  <a:pt x="4608004" y="0"/>
                </a:lnTo>
                <a:close/>
              </a:path>
            </a:pathLst>
          </a:custGeom>
          <a:solidFill>
            <a:srgbClr val="F2F2F2"/>
          </a:solidFill>
        </p:spPr>
        <p:txBody>
          <a:bodyPr wrap="square" lIns="0" tIns="0" rIns="0" bIns="0" rtlCol="0" anchor="t"/>
          <a:lstStyle/>
          <a:p>
            <a:endParaRPr/>
          </a:p>
        </p:txBody>
      </p:sp>
      <p:sp>
        <p:nvSpPr>
          <p:cNvPr id="3" name="object 3"/>
          <p:cNvSpPr txBox="1">
            <a:spLocks noGrp="1"/>
          </p:cNvSpPr>
          <p:nvPr>
            <p:ph type="title"/>
          </p:nvPr>
        </p:nvSpPr>
        <p:spPr>
          <a:xfrm>
            <a:off x="141812" y="166377"/>
            <a:ext cx="1674495" cy="655955"/>
          </a:xfrm>
          <a:prstGeom prst="rect">
            <a:avLst/>
          </a:prstGeom>
        </p:spPr>
        <p:txBody>
          <a:bodyPr vert="horz" wrap="square" lIns="0" tIns="17145" rIns="0" bIns="0" rtlCol="0">
            <a:spAutoFit/>
          </a:bodyPr>
          <a:lstStyle/>
          <a:p>
            <a:pPr marL="12700">
              <a:lnSpc>
                <a:spcPct val="100000"/>
              </a:lnSpc>
              <a:spcBef>
                <a:spcPts val="135"/>
              </a:spcBef>
            </a:pPr>
            <a:r>
              <a:rPr sz="1400" spc="-35">
                <a:solidFill>
                  <a:srgbClr val="CC0000"/>
                </a:solidFill>
              </a:rPr>
              <a:t>Methodology</a:t>
            </a:r>
            <a:endParaRPr sz="1400"/>
          </a:p>
        </p:txBody>
      </p:sp>
      <p:sp>
        <p:nvSpPr>
          <p:cNvPr id="20" name="Content Placeholder 19">
            <a:extLst>
              <a:ext uri="{FF2B5EF4-FFF2-40B4-BE49-F238E27FC236}">
                <a16:creationId xmlns:a16="http://schemas.microsoft.com/office/drawing/2014/main" id="{F5DA0167-48BB-6A3E-15EB-4A97C6D91F4C}"/>
              </a:ext>
            </a:extLst>
          </p:cNvPr>
          <p:cNvSpPr>
            <a:spLocks noGrp="1"/>
          </p:cNvSpPr>
          <p:nvPr>
            <p:ph sz="half" idx="2"/>
          </p:nvPr>
        </p:nvSpPr>
        <p:spPr>
          <a:xfrm>
            <a:off x="143385" y="578309"/>
            <a:ext cx="2092513" cy="2292935"/>
          </a:xfrm>
        </p:spPr>
        <p:txBody>
          <a:bodyPr wrap="square" lIns="0" tIns="0" rIns="0" bIns="0" anchor="t">
            <a:spAutoFit/>
          </a:bodyPr>
          <a:lstStyle/>
          <a:p>
            <a:pPr algn="l"/>
            <a:r>
              <a:rPr lang="en-US" b="1" u="sng"/>
              <a:t>Technology Stack</a:t>
            </a:r>
            <a:endParaRPr lang="en-US" u="sng"/>
          </a:p>
          <a:p>
            <a:pPr algn="l"/>
            <a:endParaRPr lang="en-US" b="1" u="sng"/>
          </a:p>
          <a:p>
            <a:pPr marL="171450" indent="-171450" algn="l">
              <a:buFont typeface="Arial"/>
              <a:buChar char="•"/>
            </a:pPr>
            <a:r>
              <a:rPr lang="en-US" b="1">
                <a:latin typeface="Times New Roman"/>
              </a:rPr>
              <a:t>Frontend:</a:t>
            </a:r>
            <a:r>
              <a:rPr lang="en-US">
                <a:latin typeface="Times New Roman"/>
              </a:rPr>
              <a:t> HTML, CSS, JavaScript (React)</a:t>
            </a:r>
          </a:p>
          <a:p>
            <a:pPr marL="171450" indent="-171450" algn="l">
              <a:buFont typeface="Arial"/>
              <a:buChar char="•"/>
            </a:pPr>
            <a:r>
              <a:rPr lang="en-US" b="1">
                <a:latin typeface="Times New Roman"/>
              </a:rPr>
              <a:t>Backend:</a:t>
            </a:r>
            <a:r>
              <a:rPr lang="en-US">
                <a:latin typeface="Times New Roman"/>
              </a:rPr>
              <a:t> Node.js/Express.js</a:t>
            </a:r>
          </a:p>
          <a:p>
            <a:pPr marL="171450" indent="-171450" algn="l">
              <a:buFont typeface="Arial"/>
              <a:buChar char="•"/>
            </a:pPr>
            <a:r>
              <a:rPr lang="en-US" b="1">
                <a:latin typeface="Times New Roman"/>
              </a:rPr>
              <a:t>Database:</a:t>
            </a:r>
            <a:r>
              <a:rPr lang="en-US">
                <a:latin typeface="Times New Roman"/>
              </a:rPr>
              <a:t> MongoDB/PostgreSQL</a:t>
            </a:r>
          </a:p>
          <a:p>
            <a:pPr marL="171450" indent="-171450" algn="l">
              <a:buFont typeface="Arial"/>
              <a:buChar char="•"/>
            </a:pPr>
            <a:r>
              <a:rPr lang="en-US" b="1">
                <a:latin typeface="Times New Roman"/>
              </a:rPr>
              <a:t>APIs:</a:t>
            </a:r>
            <a:endParaRPr lang="en-US" sz="1000">
              <a:latin typeface="Times New Roman"/>
              <a:cs typeface="Segoe UI"/>
            </a:endParaRPr>
          </a:p>
          <a:p>
            <a:pPr algn="l"/>
            <a:r>
              <a:rPr lang="en-US" sz="1000">
                <a:latin typeface="Times New Roman"/>
                <a:cs typeface="Segoe UI"/>
              </a:rPr>
              <a:t>Google Maps API (for location tracking).</a:t>
            </a:r>
          </a:p>
          <a:p>
            <a:pPr algn="l"/>
            <a:r>
              <a:rPr lang="en-US" sz="1000">
                <a:latin typeface="Times New Roman"/>
                <a:cs typeface="Segoe UI"/>
              </a:rPr>
              <a:t>Notification APIs (email/SMS for updates).</a:t>
            </a:r>
          </a:p>
          <a:p>
            <a:pPr marL="171450" indent="-171450" algn="l">
              <a:buFont typeface="Arial"/>
              <a:buChar char="•"/>
            </a:pPr>
            <a:r>
              <a:rPr lang="en-US" sz="1000" b="1">
                <a:latin typeface="Times New Roman"/>
              </a:rPr>
              <a:t>Hosting:</a:t>
            </a:r>
            <a:r>
              <a:rPr lang="en-US" sz="1000">
                <a:latin typeface="Times New Roman"/>
              </a:rPr>
              <a:t> AWS/Heroku</a:t>
            </a:r>
            <a:endParaRPr lang="en-US">
              <a:latin typeface="Times New Roman"/>
            </a:endParaRPr>
          </a:p>
          <a:p>
            <a:endParaRPr lang="en-US"/>
          </a:p>
        </p:txBody>
      </p:sp>
      <p:sp>
        <p:nvSpPr>
          <p:cNvPr id="21" name="Content Placeholder 20">
            <a:extLst>
              <a:ext uri="{FF2B5EF4-FFF2-40B4-BE49-F238E27FC236}">
                <a16:creationId xmlns:a16="http://schemas.microsoft.com/office/drawing/2014/main" id="{E89A0D49-E3CC-F876-6158-E197EDEE0BFA}"/>
              </a:ext>
            </a:extLst>
          </p:cNvPr>
          <p:cNvSpPr>
            <a:spLocks noGrp="1"/>
          </p:cNvSpPr>
          <p:nvPr>
            <p:ph sz="half" idx="3"/>
          </p:nvPr>
        </p:nvSpPr>
        <p:spPr>
          <a:xfrm>
            <a:off x="2374201" y="578315"/>
            <a:ext cx="2056213" cy="2531462"/>
          </a:xfrm>
        </p:spPr>
        <p:txBody>
          <a:bodyPr wrap="square" lIns="0" tIns="0" rIns="0" bIns="0" anchor="t">
            <a:spAutoFit/>
          </a:bodyPr>
          <a:lstStyle/>
          <a:p>
            <a:pPr algn="l"/>
            <a:r>
              <a:rPr lang="en-US" b="1" u="sng">
                <a:latin typeface="Times New Roman"/>
              </a:rPr>
              <a:t>Workflow</a:t>
            </a:r>
            <a:endParaRPr lang="en-US" u="sng">
              <a:latin typeface="Times New Roman"/>
            </a:endParaRPr>
          </a:p>
          <a:p>
            <a:pPr algn="l"/>
            <a:endParaRPr lang="en-US" b="1" u="sng">
              <a:latin typeface="Times New Roman"/>
            </a:endParaRPr>
          </a:p>
          <a:p>
            <a:pPr marL="285750" indent="-285750" algn="l">
              <a:buFont typeface="Arial"/>
              <a:buChar char="•"/>
            </a:pPr>
            <a:r>
              <a:rPr lang="en-US" b="1">
                <a:latin typeface="Times New Roman"/>
              </a:rPr>
              <a:t>Food Donor Flow:</a:t>
            </a:r>
            <a:endParaRPr lang="en-US">
              <a:latin typeface="Times New Roman"/>
              <a:cs typeface="Times New Roman"/>
            </a:endParaRPr>
          </a:p>
          <a:p>
            <a:pPr lvl="1" algn="l"/>
            <a:r>
              <a:rPr lang="en-US" sz="1100">
                <a:latin typeface="Times New Roman"/>
                <a:cs typeface="Times New Roman"/>
              </a:rPr>
              <a:t>Register → Add Food Details → Share Location → Mark Food as "Picked Up".</a:t>
            </a:r>
            <a:endParaRPr lang="en-US"/>
          </a:p>
          <a:p>
            <a:pPr marL="285750" indent="-285750" algn="l">
              <a:buFont typeface="Arial"/>
              <a:buChar char="•"/>
            </a:pPr>
            <a:r>
              <a:rPr lang="en-US" b="1">
                <a:latin typeface="Times New Roman"/>
              </a:rPr>
              <a:t>Needy People Flow:</a:t>
            </a:r>
            <a:endParaRPr lang="en-US">
              <a:latin typeface="Times New Roman"/>
            </a:endParaRPr>
          </a:p>
          <a:p>
            <a:pPr lvl="1" algn="l"/>
            <a:r>
              <a:rPr lang="en-US" sz="1100">
                <a:latin typeface="Times New Roman"/>
                <a:cs typeface="Times New Roman"/>
              </a:rPr>
              <a:t>Register → Search for Food → Contact Donor → Collect Food.</a:t>
            </a:r>
          </a:p>
          <a:p>
            <a:pPr marL="285750" indent="-285750" algn="l">
              <a:buFont typeface="Arial"/>
              <a:buChar char="•"/>
            </a:pPr>
            <a:r>
              <a:rPr lang="en-US" b="1">
                <a:latin typeface="Times New Roman"/>
              </a:rPr>
              <a:t>Admin Flow:</a:t>
            </a:r>
            <a:endParaRPr lang="en-US">
              <a:latin typeface="Times New Roman"/>
            </a:endParaRPr>
          </a:p>
          <a:p>
            <a:pPr lvl="1" algn="l"/>
            <a:r>
              <a:rPr lang="en-US" sz="1100">
                <a:latin typeface="Times New Roman"/>
                <a:cs typeface="Times New Roman"/>
              </a:rPr>
              <a:t>Oversee the database and ensure smooth operations.</a:t>
            </a:r>
          </a:p>
          <a:p>
            <a:endParaRPr lang="en-US" sz="1050"/>
          </a:p>
        </p:txBody>
      </p:sp>
      <p:sp>
        <p:nvSpPr>
          <p:cNvPr id="18" name="object 18"/>
          <p:cNvSpPr txBox="1">
            <a:spLocks noGrp="1"/>
          </p:cNvSpPr>
          <p:nvPr>
            <p:ph type="ftr" sz="quarter" idx="5"/>
          </p:nvPr>
        </p:nvSpPr>
        <p:spPr>
          <a:prstGeom prst="rect">
            <a:avLst/>
          </a:prstGeom>
        </p:spPr>
        <p:txBody>
          <a:bodyPr vert="horz" wrap="square" lIns="0" tIns="24130" rIns="0" bIns="0" rtlCol="0">
            <a:spAutoFit/>
          </a:bodyPr>
          <a:lstStyle/>
          <a:p>
            <a:pPr marL="12700">
              <a:lnSpc>
                <a:spcPct val="100000"/>
              </a:lnSpc>
              <a:spcBef>
                <a:spcPts val="190"/>
              </a:spcBef>
            </a:pPr>
            <a:r>
              <a:rPr spc="-10"/>
              <a:t>ENSI152</a:t>
            </a:r>
          </a:p>
        </p:txBody>
      </p:sp>
      <p:sp>
        <p:nvSpPr>
          <p:cNvPr id="16" name="object 16"/>
          <p:cNvSpPr txBox="1">
            <a:spLocks noGrp="1"/>
          </p:cNvSpPr>
          <p:nvPr>
            <p:ph type="dt" sz="half" idx="6"/>
          </p:nvPr>
        </p:nvSpPr>
        <p:spPr>
          <a:prstGeom prst="rect">
            <a:avLst/>
          </a:prstGeom>
        </p:spPr>
        <p:txBody>
          <a:bodyPr vert="horz" wrap="square" lIns="0" tIns="24130" rIns="0" bIns="0" rtlCol="0">
            <a:spAutoFit/>
          </a:bodyPr>
          <a:lstStyle/>
          <a:p>
            <a:pPr marL="12700">
              <a:lnSpc>
                <a:spcPct val="100000"/>
              </a:lnSpc>
              <a:spcBef>
                <a:spcPts val="190"/>
              </a:spcBef>
            </a:pPr>
            <a:r>
              <a:t>Your</a:t>
            </a:r>
            <a:r>
              <a:rPr spc="5"/>
              <a:t> </a:t>
            </a:r>
            <a:r>
              <a:rPr spc="-10"/>
              <a:t>Name</a:t>
            </a:r>
            <a:r>
              <a:rPr spc="5"/>
              <a:t> </a:t>
            </a:r>
            <a:r>
              <a:t>1,</a:t>
            </a:r>
            <a:r>
              <a:rPr spc="5"/>
              <a:t> </a:t>
            </a:r>
            <a:r>
              <a:t>Your</a:t>
            </a:r>
            <a:r>
              <a:rPr spc="5"/>
              <a:t> </a:t>
            </a:r>
            <a:r>
              <a:rPr spc="-10"/>
              <a:t>Name</a:t>
            </a:r>
            <a:r>
              <a:rPr spc="5"/>
              <a:t> </a:t>
            </a:r>
            <a:r>
              <a:t>2,</a:t>
            </a:r>
            <a:r>
              <a:rPr spc="5"/>
              <a:t> </a:t>
            </a:r>
            <a:r>
              <a:t>Your</a:t>
            </a:r>
            <a:r>
              <a:rPr spc="5"/>
              <a:t> </a:t>
            </a:r>
            <a:r>
              <a:rPr spc="-10"/>
              <a:t>Name</a:t>
            </a:r>
            <a:r>
              <a:rPr spc="10"/>
              <a:t> </a:t>
            </a:r>
            <a:r>
              <a:t>3,</a:t>
            </a:r>
            <a:r>
              <a:rPr spc="5"/>
              <a:t> </a:t>
            </a:r>
            <a:r>
              <a:rPr spc="-50"/>
              <a:t>Y</a:t>
            </a:r>
          </a:p>
        </p:txBody>
      </p:sp>
      <p:sp>
        <p:nvSpPr>
          <p:cNvPr id="19" name="object 19"/>
          <p:cNvSpPr txBox="1">
            <a:spLocks noGrp="1"/>
          </p:cNvSpPr>
          <p:nvPr>
            <p:ph type="sldNum" sz="quarter" idx="7"/>
          </p:nvPr>
        </p:nvSpPr>
        <p:spPr>
          <a:prstGeom prst="rect">
            <a:avLst/>
          </a:prstGeom>
        </p:spPr>
        <p:txBody>
          <a:bodyPr vert="horz" wrap="square" lIns="0" tIns="24130" rIns="0" bIns="0" rtlCol="0">
            <a:spAutoFit/>
          </a:bodyPr>
          <a:lstStyle/>
          <a:p>
            <a:pPr marL="12700">
              <a:lnSpc>
                <a:spcPct val="100000"/>
              </a:lnSpc>
              <a:spcBef>
                <a:spcPts val="190"/>
              </a:spcBef>
            </a:pPr>
            <a:fld id="{81D60167-4931-47E6-BA6A-407CBD079E47}" type="slidenum">
              <a:rPr spc="-30" dirty="0"/>
              <a:t>6</a:t>
            </a:fld>
            <a:r>
              <a:rPr spc="-60"/>
              <a:t> </a:t>
            </a:r>
            <a:r>
              <a:rPr spc="150"/>
              <a:t>/</a:t>
            </a:r>
            <a:r>
              <a:rPr spc="-60"/>
              <a:t> </a:t>
            </a:r>
            <a:r>
              <a:rPr spc="-35"/>
              <a:t>11</a:t>
            </a:r>
          </a:p>
        </p:txBody>
      </p:sp>
      <p:grpSp>
        <p:nvGrpSpPr>
          <p:cNvPr id="10" name="object 10"/>
          <p:cNvGrpSpPr/>
          <p:nvPr/>
        </p:nvGrpSpPr>
        <p:grpSpPr>
          <a:xfrm>
            <a:off x="0" y="3346500"/>
            <a:ext cx="4608195" cy="109855"/>
            <a:chOff x="0" y="3346500"/>
            <a:chExt cx="4608195" cy="109855"/>
          </a:xfrm>
        </p:grpSpPr>
        <p:sp>
          <p:nvSpPr>
            <p:cNvPr id="11" name="object 11"/>
            <p:cNvSpPr/>
            <p:nvPr/>
          </p:nvSpPr>
          <p:spPr>
            <a:xfrm>
              <a:off x="0" y="3346500"/>
              <a:ext cx="1536065" cy="109855"/>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lstStyle/>
            <a:p>
              <a:endParaRPr/>
            </a:p>
          </p:txBody>
        </p:sp>
        <p:sp>
          <p:nvSpPr>
            <p:cNvPr id="12" name="object 12"/>
            <p:cNvSpPr/>
            <p:nvPr/>
          </p:nvSpPr>
          <p:spPr>
            <a:xfrm>
              <a:off x="1535976"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EBEBEB"/>
            </a:solidFill>
          </p:spPr>
          <p:txBody>
            <a:bodyPr wrap="square" lIns="0" tIns="0" rIns="0" bIns="0" rtlCol="0" anchor="t"/>
            <a:lstStyle/>
            <a:p>
              <a:endParaRPr/>
            </a:p>
          </p:txBody>
        </p:sp>
        <p:sp>
          <p:nvSpPr>
            <p:cNvPr id="13" name="object 13"/>
            <p:cNvSpPr/>
            <p:nvPr/>
          </p:nvSpPr>
          <p:spPr>
            <a:xfrm>
              <a:off x="3071952"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D8D8D8"/>
            </a:solidFill>
          </p:spPr>
          <p:txBody>
            <a:bodyPr wrap="square" lIns="0" tIns="0" rIns="0" bIns="0" rtlCol="0"/>
            <a:lstStyle/>
            <a:p>
              <a:endParaRPr/>
            </a:p>
          </p:txBody>
        </p:sp>
      </p:grpSp>
      <p:sp>
        <p:nvSpPr>
          <p:cNvPr id="7" name="object 14">
            <a:extLst>
              <a:ext uri="{FF2B5EF4-FFF2-40B4-BE49-F238E27FC236}">
                <a16:creationId xmlns:a16="http://schemas.microsoft.com/office/drawing/2014/main" id="{102FBABB-3D0D-BA29-BAF8-546626CB1205}"/>
              </a:ext>
            </a:extLst>
          </p:cNvPr>
          <p:cNvSpPr txBox="1"/>
          <p:nvPr/>
        </p:nvSpPr>
        <p:spPr>
          <a:xfrm>
            <a:off x="1871040" y="3322038"/>
            <a:ext cx="866140" cy="116699"/>
          </a:xfrm>
          <a:prstGeom prst="rect">
            <a:avLst/>
          </a:prstGeom>
        </p:spPr>
        <p:txBody>
          <a:bodyPr vert="horz" wrap="square" lIns="0" tIns="24130" rIns="0" bIns="0" rtlCol="0" anchor="t">
            <a:spAutoFit/>
          </a:bodyPr>
          <a:lstStyle/>
          <a:p>
            <a:pPr marL="12700">
              <a:spcBef>
                <a:spcPts val="190"/>
              </a:spcBef>
            </a:pPr>
            <a:r>
              <a:rPr sz="600">
                <a:solidFill>
                  <a:srgbClr val="8E0000"/>
                </a:solidFill>
                <a:latin typeface="Arial MT"/>
                <a:cs typeface="Arial MT"/>
                <a:hlinkClick r:id="rId2" action="ppaction://hlinksldjump"/>
              </a:rPr>
              <a:t>[</a:t>
            </a:r>
            <a:r>
              <a:rPr lang="en-US" sz="600">
                <a:solidFill>
                  <a:srgbClr val="8E0000"/>
                </a:solidFill>
                <a:latin typeface="Arial MT"/>
                <a:cs typeface="Arial MT"/>
                <a:hlinkClick r:id="rId2" action="ppaction://hlinksldjump"/>
              </a:rPr>
              <a:t>THALI SANJHA</a:t>
            </a:r>
            <a:r>
              <a:rPr sz="600" spc="-20">
                <a:solidFill>
                  <a:srgbClr val="8E0000"/>
                </a:solidFill>
                <a:latin typeface="Arial MT"/>
                <a:cs typeface="Arial MT"/>
                <a:hlinkClick r:id="rId2" action="ppaction://hlinksldjump"/>
              </a:rPr>
              <a:t>]</a:t>
            </a:r>
            <a:endParaRPr sz="600">
              <a:latin typeface="Arial MT"/>
              <a:cs typeface="Arial MT"/>
              <a:hlinkClick r:id="rId2" action="ppaction://hlinksldjump"/>
            </a:endParaRPr>
          </a:p>
        </p:txBody>
      </p:sp>
      <p:sp>
        <p:nvSpPr>
          <p:cNvPr id="5" name="object 9">
            <a:extLst>
              <a:ext uri="{FF2B5EF4-FFF2-40B4-BE49-F238E27FC236}">
                <a16:creationId xmlns:a16="http://schemas.microsoft.com/office/drawing/2014/main" id="{CBA51C8F-D669-9CA3-553F-B8094F731021}"/>
              </a:ext>
            </a:extLst>
          </p:cNvPr>
          <p:cNvSpPr/>
          <p:nvPr/>
        </p:nvSpPr>
        <p:spPr>
          <a:xfrm>
            <a:off x="-49" y="3351848"/>
            <a:ext cx="1589546" cy="109855"/>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nchor="t"/>
          <a:lstStyle/>
          <a:p>
            <a:pPr algn="ctr"/>
            <a:r>
              <a:rPr lang="en-US" sz="600">
                <a:solidFill>
                  <a:schemeClr val="bg1"/>
                </a:solidFill>
                <a:latin typeface="Times New Roman"/>
                <a:cs typeface="Times New Roman"/>
              </a:rPr>
              <a:t>Shruti Jain, </a:t>
            </a:r>
            <a:r>
              <a:rPr lang="en-US" sz="600">
                <a:solidFill>
                  <a:schemeClr val="bg1"/>
                </a:solidFill>
              </a:rPr>
              <a:t>Tanisha, Aprajita Kumari, Chhaya Singh</a:t>
            </a:r>
          </a:p>
          <a:p>
            <a:endParaRPr/>
          </a:p>
        </p:txBody>
      </p:sp>
      <p:sp>
        <p:nvSpPr>
          <p:cNvPr id="8" name="object 15">
            <a:extLst>
              <a:ext uri="{FF2B5EF4-FFF2-40B4-BE49-F238E27FC236}">
                <a16:creationId xmlns:a16="http://schemas.microsoft.com/office/drawing/2014/main" id="{C6B8FD50-FE75-6CE2-C023-7B0DC94BCA22}"/>
              </a:ext>
            </a:extLst>
          </p:cNvPr>
          <p:cNvSpPr txBox="1">
            <a:spLocks/>
          </p:cNvSpPr>
          <p:nvPr/>
        </p:nvSpPr>
        <p:spPr>
          <a:xfrm>
            <a:off x="4298402" y="3340838"/>
            <a:ext cx="252729" cy="137160"/>
          </a:xfrm>
          <a:prstGeom prst="rect">
            <a:avLst/>
          </a:prstGeom>
        </p:spPr>
        <p:txBody>
          <a:bodyPr vert="horz" wrap="square" lIns="0" tIns="24130" rIns="0" bIns="0" rtlCol="0">
            <a:spAutoFit/>
          </a:bodyPr>
          <a:lstStyle>
            <a:defPPr>
              <a:defRPr kern="0"/>
            </a:defPPr>
            <a:lvl1pPr>
              <a:defRPr sz="600" b="0" i="0">
                <a:solidFill>
                  <a:srgbClr val="7A0000"/>
                </a:solidFill>
                <a:latin typeface="Arial MT"/>
                <a:cs typeface="Arial MT"/>
              </a:defRPr>
            </a:lvl1pPr>
          </a:lstStyle>
          <a:p>
            <a:pPr marL="12700">
              <a:spcBef>
                <a:spcPts val="190"/>
              </a:spcBef>
            </a:pPr>
            <a:fld id="{81D60167-4931-47E6-BA6A-407CBD079E47}" type="slidenum">
              <a:rPr lang="en-US" spc="-30" dirty="0"/>
              <a:pPr marL="12700">
                <a:spcBef>
                  <a:spcPts val="190"/>
                </a:spcBef>
              </a:pPr>
              <a:t>6</a:t>
            </a:fld>
            <a:r>
              <a:rPr lang="en-US" spc="-60"/>
              <a:t> </a:t>
            </a:r>
            <a:r>
              <a:rPr lang="en-US" spc="150"/>
              <a:t>/</a:t>
            </a:r>
            <a:r>
              <a:rPr lang="en-US" spc="-60"/>
              <a:t> </a:t>
            </a:r>
            <a:r>
              <a:rPr lang="en-US" spc="-35"/>
              <a:t>11</a:t>
            </a:r>
          </a:p>
        </p:txBody>
      </p:sp>
      <p:sp>
        <p:nvSpPr>
          <p:cNvPr id="14" name="object 14">
            <a:extLst>
              <a:ext uri="{FF2B5EF4-FFF2-40B4-BE49-F238E27FC236}">
                <a16:creationId xmlns:a16="http://schemas.microsoft.com/office/drawing/2014/main" id="{EDAA1C63-F8A9-8245-7260-54D09496CC1B}"/>
              </a:ext>
            </a:extLst>
          </p:cNvPr>
          <p:cNvSpPr txBox="1">
            <a:spLocks/>
          </p:cNvSpPr>
          <p:nvPr/>
        </p:nvSpPr>
        <p:spPr>
          <a:xfrm>
            <a:off x="3666067" y="3340838"/>
            <a:ext cx="319404" cy="137160"/>
          </a:xfrm>
          <a:prstGeom prst="rect">
            <a:avLst/>
          </a:prstGeom>
        </p:spPr>
        <p:txBody>
          <a:bodyPr vert="horz" wrap="square" lIns="0" tIns="24130" rIns="0" bIns="0" rtlCol="0">
            <a:spAutoFit/>
          </a:bodyPr>
          <a:lstStyle>
            <a:defPPr>
              <a:defRPr kern="0"/>
            </a:defPPr>
            <a:lvl1pPr>
              <a:defRPr sz="600" b="0" i="0">
                <a:solidFill>
                  <a:srgbClr val="7A0000"/>
                </a:solidFill>
                <a:latin typeface="Arial MT"/>
                <a:cs typeface="Arial MT"/>
              </a:defRPr>
            </a:lvl1pPr>
          </a:lstStyle>
          <a:p>
            <a:pPr marL="12700">
              <a:spcBef>
                <a:spcPts val="190"/>
              </a:spcBef>
            </a:pPr>
            <a:r>
              <a:rPr lang="en-US" spc="-10"/>
              <a:t>ENSI152</a:t>
            </a:r>
          </a:p>
        </p:txBody>
      </p:sp>
    </p:spTree>
  </p:cSld>
  <p:clrMapOvr>
    <a:masterClrMapping/>
  </p:clrMapOvr>
  <p:transition>
    <p:cu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ctrTitle"/>
          </p:nvPr>
        </p:nvSpPr>
        <p:spPr>
          <a:prstGeom prst="rect">
            <a:avLst/>
          </a:prstGeom>
        </p:spPr>
        <p:txBody>
          <a:bodyPr vert="horz" wrap="square" lIns="0" tIns="17145" rIns="0" bIns="0" rtlCol="0">
            <a:spAutoFit/>
          </a:bodyPr>
          <a:lstStyle/>
          <a:p>
            <a:pPr marL="12700">
              <a:lnSpc>
                <a:spcPct val="100000"/>
              </a:lnSpc>
              <a:spcBef>
                <a:spcPts val="135"/>
              </a:spcBef>
            </a:pPr>
            <a:r>
              <a:rPr sz="1400" spc="-55">
                <a:solidFill>
                  <a:srgbClr val="CC0000"/>
                </a:solidFill>
              </a:rPr>
              <a:t>Expected</a:t>
            </a:r>
            <a:r>
              <a:rPr sz="1400" spc="-10">
                <a:solidFill>
                  <a:srgbClr val="CC0000"/>
                </a:solidFill>
              </a:rPr>
              <a:t> </a:t>
            </a:r>
            <a:r>
              <a:rPr sz="1400" spc="-60">
                <a:solidFill>
                  <a:srgbClr val="CC0000"/>
                </a:solidFill>
              </a:rPr>
              <a:t>Outcomes</a:t>
            </a:r>
            <a:endParaRPr sz="1400"/>
          </a:p>
        </p:txBody>
      </p:sp>
      <p:grpSp>
        <p:nvGrpSpPr>
          <p:cNvPr id="7" name="object 7"/>
          <p:cNvGrpSpPr/>
          <p:nvPr/>
        </p:nvGrpSpPr>
        <p:grpSpPr>
          <a:xfrm>
            <a:off x="0" y="3346500"/>
            <a:ext cx="4608195" cy="109855"/>
            <a:chOff x="0" y="3346500"/>
            <a:chExt cx="4608195" cy="109855"/>
          </a:xfrm>
        </p:grpSpPr>
        <p:sp>
          <p:nvSpPr>
            <p:cNvPr id="8" name="object 8"/>
            <p:cNvSpPr/>
            <p:nvPr/>
          </p:nvSpPr>
          <p:spPr>
            <a:xfrm>
              <a:off x="0" y="3346500"/>
              <a:ext cx="1536065" cy="109855"/>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lstStyle/>
            <a:p>
              <a:endParaRPr/>
            </a:p>
          </p:txBody>
        </p:sp>
        <p:sp>
          <p:nvSpPr>
            <p:cNvPr id="9" name="object 9"/>
            <p:cNvSpPr/>
            <p:nvPr/>
          </p:nvSpPr>
          <p:spPr>
            <a:xfrm>
              <a:off x="1535976"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EBEBEB"/>
            </a:solidFill>
          </p:spPr>
          <p:txBody>
            <a:bodyPr wrap="square" lIns="0" tIns="0" rIns="0" bIns="0" rtlCol="0"/>
            <a:lstStyle/>
            <a:p>
              <a:endParaRPr/>
            </a:p>
          </p:txBody>
        </p:sp>
        <p:sp>
          <p:nvSpPr>
            <p:cNvPr id="10" name="object 10"/>
            <p:cNvSpPr/>
            <p:nvPr/>
          </p:nvSpPr>
          <p:spPr>
            <a:xfrm>
              <a:off x="3071952"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D8D8D8"/>
            </a:solidFill>
          </p:spPr>
          <p:txBody>
            <a:bodyPr wrap="square" lIns="0" tIns="0" rIns="0" bIns="0" rtlCol="0"/>
            <a:lstStyle/>
            <a:p>
              <a:endParaRPr/>
            </a:p>
          </p:txBody>
        </p:sp>
      </p:grpSp>
      <p:sp>
        <p:nvSpPr>
          <p:cNvPr id="15" name="object 15"/>
          <p:cNvSpPr txBox="1">
            <a:spLocks noGrp="1"/>
          </p:cNvSpPr>
          <p:nvPr>
            <p:ph type="ftr" sz="quarter" idx="5"/>
          </p:nvPr>
        </p:nvSpPr>
        <p:spPr>
          <a:prstGeom prst="rect">
            <a:avLst/>
          </a:prstGeom>
        </p:spPr>
        <p:txBody>
          <a:bodyPr vert="horz" wrap="square" lIns="0" tIns="24130" rIns="0" bIns="0" rtlCol="0">
            <a:spAutoFit/>
          </a:bodyPr>
          <a:lstStyle/>
          <a:p>
            <a:pPr marL="12700">
              <a:lnSpc>
                <a:spcPct val="100000"/>
              </a:lnSpc>
              <a:spcBef>
                <a:spcPts val="190"/>
              </a:spcBef>
            </a:pPr>
            <a:r>
              <a:rPr spc="-10"/>
              <a:t>ENSI152</a:t>
            </a:r>
          </a:p>
        </p:txBody>
      </p:sp>
      <p:sp>
        <p:nvSpPr>
          <p:cNvPr id="16" name="object 16"/>
          <p:cNvSpPr txBox="1">
            <a:spLocks noGrp="1"/>
          </p:cNvSpPr>
          <p:nvPr>
            <p:ph type="sldNum" sz="quarter" idx="7"/>
          </p:nvPr>
        </p:nvSpPr>
        <p:spPr>
          <a:prstGeom prst="rect">
            <a:avLst/>
          </a:prstGeom>
        </p:spPr>
        <p:txBody>
          <a:bodyPr vert="horz" wrap="square" lIns="0" tIns="24130" rIns="0" bIns="0" rtlCol="0">
            <a:spAutoFit/>
          </a:bodyPr>
          <a:lstStyle/>
          <a:p>
            <a:pPr marL="12700">
              <a:lnSpc>
                <a:spcPct val="100000"/>
              </a:lnSpc>
              <a:spcBef>
                <a:spcPts val="190"/>
              </a:spcBef>
            </a:pPr>
            <a:fld id="{81D60167-4931-47E6-BA6A-407CBD079E47}" type="slidenum">
              <a:rPr spc="-30" dirty="0"/>
              <a:t>7</a:t>
            </a:fld>
            <a:r>
              <a:rPr spc="-60"/>
              <a:t> </a:t>
            </a:r>
            <a:r>
              <a:rPr spc="150"/>
              <a:t>/</a:t>
            </a:r>
            <a:r>
              <a:rPr spc="-60"/>
              <a:t> </a:t>
            </a:r>
            <a:r>
              <a:rPr spc="-35"/>
              <a:t>11</a:t>
            </a:r>
          </a:p>
        </p:txBody>
      </p:sp>
      <p:pic>
        <p:nvPicPr>
          <p:cNvPr id="5" name="Picture 4">
            <a:extLst>
              <a:ext uri="{FF2B5EF4-FFF2-40B4-BE49-F238E27FC236}">
                <a16:creationId xmlns:a16="http://schemas.microsoft.com/office/drawing/2014/main" id="{CC28A077-9858-F944-0D47-9ADAF94BB67F}"/>
              </a:ext>
            </a:extLst>
          </p:cNvPr>
          <p:cNvPicPr>
            <a:picLocks noChangeAspect="1"/>
          </p:cNvPicPr>
          <p:nvPr/>
        </p:nvPicPr>
        <p:blipFill>
          <a:blip r:embed="rId2"/>
          <a:stretch>
            <a:fillRect/>
          </a:stretch>
        </p:blipFill>
        <p:spPr>
          <a:xfrm>
            <a:off x="-1194" y="442004"/>
            <a:ext cx="4634629" cy="2883286"/>
          </a:xfrm>
          <a:prstGeom prst="rect">
            <a:avLst/>
          </a:prstGeom>
        </p:spPr>
      </p:pic>
      <p:sp>
        <p:nvSpPr>
          <p:cNvPr id="12" name="object 14">
            <a:extLst>
              <a:ext uri="{FF2B5EF4-FFF2-40B4-BE49-F238E27FC236}">
                <a16:creationId xmlns:a16="http://schemas.microsoft.com/office/drawing/2014/main" id="{59466A4B-1685-B4E7-AE7B-48BB8B185224}"/>
              </a:ext>
            </a:extLst>
          </p:cNvPr>
          <p:cNvSpPr txBox="1"/>
          <p:nvPr/>
        </p:nvSpPr>
        <p:spPr>
          <a:xfrm>
            <a:off x="1956767" y="3322229"/>
            <a:ext cx="866140" cy="116699"/>
          </a:xfrm>
          <a:prstGeom prst="rect">
            <a:avLst/>
          </a:prstGeom>
        </p:spPr>
        <p:txBody>
          <a:bodyPr vert="horz" wrap="square" lIns="0" tIns="24130" rIns="0" bIns="0" rtlCol="0" anchor="t">
            <a:spAutoFit/>
          </a:bodyPr>
          <a:lstStyle/>
          <a:p>
            <a:pPr marL="12700">
              <a:spcBef>
                <a:spcPts val="190"/>
              </a:spcBef>
            </a:pPr>
            <a:r>
              <a:rPr sz="600">
                <a:solidFill>
                  <a:srgbClr val="8E0000"/>
                </a:solidFill>
                <a:latin typeface="Arial MT"/>
                <a:cs typeface="Arial MT"/>
                <a:hlinkClick r:id="rId3" action="ppaction://hlinksldjump"/>
              </a:rPr>
              <a:t>[</a:t>
            </a:r>
            <a:r>
              <a:rPr lang="en-US" sz="600">
                <a:solidFill>
                  <a:srgbClr val="8E0000"/>
                </a:solidFill>
                <a:latin typeface="Arial MT"/>
                <a:cs typeface="Arial MT"/>
                <a:hlinkClick r:id="rId3" action="ppaction://hlinksldjump"/>
              </a:rPr>
              <a:t>THALI SANJHA</a:t>
            </a:r>
            <a:r>
              <a:rPr sz="600" spc="-20">
                <a:solidFill>
                  <a:srgbClr val="8E0000"/>
                </a:solidFill>
                <a:latin typeface="Arial MT"/>
                <a:cs typeface="Arial MT"/>
                <a:hlinkClick r:id="rId3" action="ppaction://hlinksldjump"/>
              </a:rPr>
              <a:t>]</a:t>
            </a:r>
            <a:endParaRPr sz="600">
              <a:latin typeface="Arial MT"/>
              <a:cs typeface="Arial MT"/>
              <a:hlinkClick r:id="rId3" action="ppaction://hlinksldjump"/>
            </a:endParaRPr>
          </a:p>
        </p:txBody>
      </p:sp>
    </p:spTree>
  </p:cSld>
  <p:clrMapOvr>
    <a:masterClrMapping/>
  </p:clrMapOvr>
  <p:transition>
    <p:cu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5300" y="199882"/>
            <a:ext cx="930275" cy="244475"/>
          </a:xfrm>
          <a:prstGeom prst="rect">
            <a:avLst/>
          </a:prstGeom>
        </p:spPr>
        <p:txBody>
          <a:bodyPr vert="horz" wrap="square" lIns="0" tIns="17145" rIns="0" bIns="0" rtlCol="0">
            <a:spAutoFit/>
          </a:bodyPr>
          <a:lstStyle/>
          <a:p>
            <a:pPr marL="12700">
              <a:lnSpc>
                <a:spcPct val="100000"/>
              </a:lnSpc>
              <a:spcBef>
                <a:spcPts val="135"/>
              </a:spcBef>
            </a:pPr>
            <a:r>
              <a:rPr sz="1400" spc="-40">
                <a:solidFill>
                  <a:srgbClr val="CC0000"/>
                </a:solidFill>
                <a:latin typeface="Arial MT"/>
                <a:cs typeface="Arial MT"/>
              </a:rPr>
              <a:t>Applications</a:t>
            </a:r>
            <a:endParaRPr sz="1400">
              <a:latin typeface="Arial MT"/>
              <a:cs typeface="Arial MT"/>
            </a:endParaRPr>
          </a:p>
        </p:txBody>
      </p:sp>
      <p:grpSp>
        <p:nvGrpSpPr>
          <p:cNvPr id="7" name="object 7"/>
          <p:cNvGrpSpPr/>
          <p:nvPr/>
        </p:nvGrpSpPr>
        <p:grpSpPr>
          <a:xfrm>
            <a:off x="0" y="3346500"/>
            <a:ext cx="4608195" cy="109855"/>
            <a:chOff x="0" y="3346500"/>
            <a:chExt cx="4608195" cy="109855"/>
          </a:xfrm>
        </p:grpSpPr>
        <p:sp>
          <p:nvSpPr>
            <p:cNvPr id="8" name="object 8"/>
            <p:cNvSpPr/>
            <p:nvPr/>
          </p:nvSpPr>
          <p:spPr>
            <a:xfrm>
              <a:off x="0" y="3346500"/>
              <a:ext cx="1536065" cy="109855"/>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lstStyle/>
            <a:p>
              <a:endParaRPr/>
            </a:p>
          </p:txBody>
        </p:sp>
        <p:sp>
          <p:nvSpPr>
            <p:cNvPr id="9" name="object 9"/>
            <p:cNvSpPr/>
            <p:nvPr/>
          </p:nvSpPr>
          <p:spPr>
            <a:xfrm>
              <a:off x="1535976"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EBEBEB"/>
            </a:solidFill>
          </p:spPr>
          <p:txBody>
            <a:bodyPr wrap="square" lIns="0" tIns="0" rIns="0" bIns="0" rtlCol="0"/>
            <a:lstStyle/>
            <a:p>
              <a:endParaRPr/>
            </a:p>
          </p:txBody>
        </p:sp>
        <p:sp>
          <p:nvSpPr>
            <p:cNvPr id="10" name="object 10"/>
            <p:cNvSpPr/>
            <p:nvPr/>
          </p:nvSpPr>
          <p:spPr>
            <a:xfrm>
              <a:off x="3071952"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D8D8D8"/>
            </a:solidFill>
          </p:spPr>
          <p:txBody>
            <a:bodyPr wrap="square" lIns="0" tIns="0" rIns="0" bIns="0" rtlCol="0"/>
            <a:lstStyle/>
            <a:p>
              <a:endParaRPr/>
            </a:p>
          </p:txBody>
        </p:sp>
      </p:grpSp>
      <p:sp>
        <p:nvSpPr>
          <p:cNvPr id="15" name="object 15"/>
          <p:cNvSpPr txBox="1">
            <a:spLocks noGrp="1"/>
          </p:cNvSpPr>
          <p:nvPr>
            <p:ph type="ftr" sz="quarter" idx="5"/>
          </p:nvPr>
        </p:nvSpPr>
        <p:spPr>
          <a:prstGeom prst="rect">
            <a:avLst/>
          </a:prstGeom>
        </p:spPr>
        <p:txBody>
          <a:bodyPr vert="horz" wrap="square" lIns="0" tIns="24130" rIns="0" bIns="0" rtlCol="0">
            <a:spAutoFit/>
          </a:bodyPr>
          <a:lstStyle/>
          <a:p>
            <a:pPr marL="12700">
              <a:lnSpc>
                <a:spcPct val="100000"/>
              </a:lnSpc>
              <a:spcBef>
                <a:spcPts val="190"/>
              </a:spcBef>
            </a:pPr>
            <a:r>
              <a:rPr spc="-10"/>
              <a:t>ENSI152</a:t>
            </a:r>
          </a:p>
        </p:txBody>
      </p:sp>
      <p:sp>
        <p:nvSpPr>
          <p:cNvPr id="16" name="object 16"/>
          <p:cNvSpPr txBox="1">
            <a:spLocks noGrp="1"/>
          </p:cNvSpPr>
          <p:nvPr>
            <p:ph type="sldNum" sz="quarter" idx="7"/>
          </p:nvPr>
        </p:nvSpPr>
        <p:spPr>
          <a:prstGeom prst="rect">
            <a:avLst/>
          </a:prstGeom>
        </p:spPr>
        <p:txBody>
          <a:bodyPr vert="horz" wrap="square" lIns="0" tIns="24130" rIns="0" bIns="0" rtlCol="0">
            <a:spAutoFit/>
          </a:bodyPr>
          <a:lstStyle/>
          <a:p>
            <a:pPr marL="12700">
              <a:lnSpc>
                <a:spcPct val="100000"/>
              </a:lnSpc>
              <a:spcBef>
                <a:spcPts val="190"/>
              </a:spcBef>
            </a:pPr>
            <a:fld id="{81D60167-4931-47E6-BA6A-407CBD079E47}" type="slidenum">
              <a:rPr spc="-30" dirty="0"/>
              <a:t>8</a:t>
            </a:fld>
            <a:r>
              <a:rPr spc="-60"/>
              <a:t> </a:t>
            </a:r>
            <a:r>
              <a:rPr spc="150"/>
              <a:t>/</a:t>
            </a:r>
            <a:r>
              <a:rPr spc="-60"/>
              <a:t> </a:t>
            </a:r>
            <a:r>
              <a:rPr spc="-35"/>
              <a:t>11</a:t>
            </a:r>
          </a:p>
        </p:txBody>
      </p:sp>
      <p:sp>
        <p:nvSpPr>
          <p:cNvPr id="5" name="Title 4">
            <a:extLst>
              <a:ext uri="{FF2B5EF4-FFF2-40B4-BE49-F238E27FC236}">
                <a16:creationId xmlns:a16="http://schemas.microsoft.com/office/drawing/2014/main" id="{0A472CE5-F87C-592B-3695-22465F5D8689}"/>
              </a:ext>
            </a:extLst>
          </p:cNvPr>
          <p:cNvSpPr>
            <a:spLocks noGrp="1"/>
          </p:cNvSpPr>
          <p:nvPr>
            <p:ph type="title"/>
          </p:nvPr>
        </p:nvSpPr>
        <p:spPr>
          <a:xfrm>
            <a:off x="826926" y="1369642"/>
            <a:ext cx="1250501" cy="514563"/>
          </a:xfrm>
        </p:spPr>
        <p:txBody>
          <a:bodyPr/>
          <a:lstStyle/>
          <a:p>
            <a:endParaRPr lang="en-US"/>
          </a:p>
        </p:txBody>
      </p:sp>
      <p:pic>
        <p:nvPicPr>
          <p:cNvPr id="17" name="Picture 16">
            <a:extLst>
              <a:ext uri="{FF2B5EF4-FFF2-40B4-BE49-F238E27FC236}">
                <a16:creationId xmlns:a16="http://schemas.microsoft.com/office/drawing/2014/main" id="{5CC99002-A142-1DA6-15EB-38C1C90B15E9}"/>
              </a:ext>
            </a:extLst>
          </p:cNvPr>
          <p:cNvPicPr>
            <a:picLocks noChangeAspect="1"/>
          </p:cNvPicPr>
          <p:nvPr/>
        </p:nvPicPr>
        <p:blipFill>
          <a:blip r:embed="rId2"/>
          <a:stretch>
            <a:fillRect/>
          </a:stretch>
        </p:blipFill>
        <p:spPr>
          <a:xfrm>
            <a:off x="-1194" y="502600"/>
            <a:ext cx="4634628" cy="2822690"/>
          </a:xfrm>
          <a:prstGeom prst="rect">
            <a:avLst/>
          </a:prstGeom>
        </p:spPr>
      </p:pic>
      <p:sp>
        <p:nvSpPr>
          <p:cNvPr id="11" name="object 14">
            <a:extLst>
              <a:ext uri="{FF2B5EF4-FFF2-40B4-BE49-F238E27FC236}">
                <a16:creationId xmlns:a16="http://schemas.microsoft.com/office/drawing/2014/main" id="{02B1A09C-872F-6286-A5C2-0ABCF0A73A0F}"/>
              </a:ext>
            </a:extLst>
          </p:cNvPr>
          <p:cNvSpPr txBox="1"/>
          <p:nvPr/>
        </p:nvSpPr>
        <p:spPr>
          <a:xfrm>
            <a:off x="1991381" y="3346191"/>
            <a:ext cx="620126" cy="116699"/>
          </a:xfrm>
          <a:prstGeom prst="rect">
            <a:avLst/>
          </a:prstGeom>
        </p:spPr>
        <p:txBody>
          <a:bodyPr vert="horz" wrap="square" lIns="0" tIns="24130" rIns="0" bIns="0" rtlCol="0" anchor="t">
            <a:spAutoFit/>
          </a:bodyPr>
          <a:lstStyle/>
          <a:p>
            <a:pPr marL="12700">
              <a:spcBef>
                <a:spcPts val="190"/>
              </a:spcBef>
            </a:pPr>
            <a:r>
              <a:rPr sz="600">
                <a:solidFill>
                  <a:srgbClr val="8E0000"/>
                </a:solidFill>
                <a:latin typeface="Arial MT"/>
                <a:cs typeface="Arial MT"/>
                <a:hlinkClick r:id="rId3" action="ppaction://hlinksldjump"/>
              </a:rPr>
              <a:t>[</a:t>
            </a:r>
            <a:r>
              <a:rPr lang="en-US" sz="600">
                <a:solidFill>
                  <a:srgbClr val="8E0000"/>
                </a:solidFill>
                <a:latin typeface="Arial MT"/>
                <a:cs typeface="Arial MT"/>
                <a:hlinkClick r:id="rId3" action="ppaction://hlinksldjump"/>
              </a:rPr>
              <a:t>THALI SANJHA</a:t>
            </a:r>
            <a:r>
              <a:rPr sz="600" spc="-20">
                <a:solidFill>
                  <a:srgbClr val="8E0000"/>
                </a:solidFill>
                <a:latin typeface="Arial MT"/>
                <a:cs typeface="Arial MT"/>
                <a:hlinkClick r:id="rId3" action="ppaction://hlinksldjump"/>
              </a:rPr>
              <a:t>]</a:t>
            </a:r>
            <a:endParaRPr sz="600">
              <a:latin typeface="Arial MT"/>
              <a:cs typeface="Arial MT"/>
              <a:hlinkClick r:id="rId3" action="ppaction://hlinksldjump"/>
            </a:endParaRPr>
          </a:p>
        </p:txBody>
      </p:sp>
    </p:spTree>
  </p:cSld>
  <p:clrMapOvr>
    <a:masterClrMapping/>
  </p:clrMapOvr>
  <p:transition>
    <p:cu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object 6"/>
          <p:cNvGrpSpPr/>
          <p:nvPr/>
        </p:nvGrpSpPr>
        <p:grpSpPr>
          <a:xfrm>
            <a:off x="0" y="3346500"/>
            <a:ext cx="4608195" cy="109855"/>
            <a:chOff x="0" y="3346500"/>
            <a:chExt cx="4608195" cy="109855"/>
          </a:xfrm>
        </p:grpSpPr>
        <p:sp>
          <p:nvSpPr>
            <p:cNvPr id="7" name="object 7"/>
            <p:cNvSpPr/>
            <p:nvPr/>
          </p:nvSpPr>
          <p:spPr>
            <a:xfrm>
              <a:off x="0" y="3346500"/>
              <a:ext cx="1536065" cy="109855"/>
            </a:xfrm>
            <a:custGeom>
              <a:avLst/>
              <a:gdLst/>
              <a:ahLst/>
              <a:cxnLst/>
              <a:rect l="l" t="t" r="r" b="b"/>
              <a:pathLst>
                <a:path w="1536065" h="109854">
                  <a:moveTo>
                    <a:pt x="1535976" y="0"/>
                  </a:moveTo>
                  <a:lnTo>
                    <a:pt x="0" y="0"/>
                  </a:lnTo>
                  <a:lnTo>
                    <a:pt x="0" y="109550"/>
                  </a:lnTo>
                  <a:lnTo>
                    <a:pt x="1535976" y="109550"/>
                  </a:lnTo>
                  <a:lnTo>
                    <a:pt x="1535976" y="0"/>
                  </a:lnTo>
                  <a:close/>
                </a:path>
              </a:pathLst>
            </a:custGeom>
            <a:solidFill>
              <a:srgbClr val="A30000"/>
            </a:solidFill>
          </p:spPr>
          <p:txBody>
            <a:bodyPr wrap="square" lIns="0" tIns="0" rIns="0" bIns="0" rtlCol="0"/>
            <a:lstStyle/>
            <a:p>
              <a:endParaRPr/>
            </a:p>
          </p:txBody>
        </p:sp>
        <p:sp>
          <p:nvSpPr>
            <p:cNvPr id="8" name="object 8"/>
            <p:cNvSpPr/>
            <p:nvPr/>
          </p:nvSpPr>
          <p:spPr>
            <a:xfrm>
              <a:off x="1535976"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EBEBEB"/>
            </a:solidFill>
          </p:spPr>
          <p:txBody>
            <a:bodyPr wrap="square" lIns="0" tIns="0" rIns="0" bIns="0" rtlCol="0"/>
            <a:lstStyle/>
            <a:p>
              <a:endParaRPr/>
            </a:p>
          </p:txBody>
        </p:sp>
        <p:sp>
          <p:nvSpPr>
            <p:cNvPr id="9" name="object 9"/>
            <p:cNvSpPr/>
            <p:nvPr/>
          </p:nvSpPr>
          <p:spPr>
            <a:xfrm>
              <a:off x="3071952" y="3346500"/>
              <a:ext cx="1536065" cy="109855"/>
            </a:xfrm>
            <a:custGeom>
              <a:avLst/>
              <a:gdLst/>
              <a:ahLst/>
              <a:cxnLst/>
              <a:rect l="l" t="t" r="r" b="b"/>
              <a:pathLst>
                <a:path w="1536064" h="109854">
                  <a:moveTo>
                    <a:pt x="1535976" y="0"/>
                  </a:moveTo>
                  <a:lnTo>
                    <a:pt x="0" y="0"/>
                  </a:lnTo>
                  <a:lnTo>
                    <a:pt x="0" y="109550"/>
                  </a:lnTo>
                  <a:lnTo>
                    <a:pt x="1535976" y="109550"/>
                  </a:lnTo>
                  <a:lnTo>
                    <a:pt x="1535976" y="0"/>
                  </a:lnTo>
                  <a:close/>
                </a:path>
              </a:pathLst>
            </a:custGeom>
            <a:solidFill>
              <a:srgbClr val="D8D8D8"/>
            </a:solidFill>
          </p:spPr>
          <p:txBody>
            <a:bodyPr wrap="square" lIns="0" tIns="0" rIns="0" bIns="0" rtlCol="0"/>
            <a:lstStyle/>
            <a:p>
              <a:endParaRPr/>
            </a:p>
          </p:txBody>
        </p:sp>
      </p:grpSp>
      <p:sp>
        <p:nvSpPr>
          <p:cNvPr id="14" name="object 14"/>
          <p:cNvSpPr txBox="1">
            <a:spLocks noGrp="1"/>
          </p:cNvSpPr>
          <p:nvPr>
            <p:ph type="ftr" sz="quarter" idx="5"/>
          </p:nvPr>
        </p:nvSpPr>
        <p:spPr>
          <a:prstGeom prst="rect">
            <a:avLst/>
          </a:prstGeom>
        </p:spPr>
        <p:txBody>
          <a:bodyPr vert="horz" wrap="square" lIns="0" tIns="24130" rIns="0" bIns="0" rtlCol="0">
            <a:spAutoFit/>
          </a:bodyPr>
          <a:lstStyle/>
          <a:p>
            <a:pPr marL="12700">
              <a:lnSpc>
                <a:spcPct val="100000"/>
              </a:lnSpc>
              <a:spcBef>
                <a:spcPts val="190"/>
              </a:spcBef>
            </a:pPr>
            <a:r>
              <a:rPr spc="-10"/>
              <a:t>ENSI152</a:t>
            </a:r>
          </a:p>
        </p:txBody>
      </p:sp>
      <p:sp>
        <p:nvSpPr>
          <p:cNvPr id="15" name="object 15"/>
          <p:cNvSpPr txBox="1">
            <a:spLocks noGrp="1"/>
          </p:cNvSpPr>
          <p:nvPr>
            <p:ph type="sldNum" sz="quarter" idx="7"/>
          </p:nvPr>
        </p:nvSpPr>
        <p:spPr>
          <a:prstGeom prst="rect">
            <a:avLst/>
          </a:prstGeom>
        </p:spPr>
        <p:txBody>
          <a:bodyPr vert="horz" wrap="square" lIns="0" tIns="24130" rIns="0" bIns="0" rtlCol="0">
            <a:spAutoFit/>
          </a:bodyPr>
          <a:lstStyle/>
          <a:p>
            <a:pPr marL="12700">
              <a:lnSpc>
                <a:spcPct val="100000"/>
              </a:lnSpc>
              <a:spcBef>
                <a:spcPts val="190"/>
              </a:spcBef>
            </a:pPr>
            <a:fld id="{81D60167-4931-47E6-BA6A-407CBD079E47}" type="slidenum">
              <a:rPr spc="-30" dirty="0"/>
              <a:t>9</a:t>
            </a:fld>
            <a:r>
              <a:rPr spc="-60"/>
              <a:t> </a:t>
            </a:r>
            <a:r>
              <a:rPr spc="150"/>
              <a:t>/</a:t>
            </a:r>
            <a:r>
              <a:rPr spc="-60"/>
              <a:t> </a:t>
            </a:r>
            <a:r>
              <a:rPr spc="-35"/>
              <a:t>11</a:t>
            </a:r>
          </a:p>
        </p:txBody>
      </p:sp>
      <p:sp>
        <p:nvSpPr>
          <p:cNvPr id="18" name="TextBox 17">
            <a:extLst>
              <a:ext uri="{FF2B5EF4-FFF2-40B4-BE49-F238E27FC236}">
                <a16:creationId xmlns:a16="http://schemas.microsoft.com/office/drawing/2014/main" id="{6B9377C9-C839-DB12-5819-9ED4347A6B0F}"/>
              </a:ext>
            </a:extLst>
          </p:cNvPr>
          <p:cNvSpPr txBox="1"/>
          <p:nvPr/>
        </p:nvSpPr>
        <p:spPr>
          <a:xfrm>
            <a:off x="73579" y="150534"/>
            <a:ext cx="2743200"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a:solidFill>
                  <a:schemeClr val="accent2"/>
                </a:solidFill>
                <a:latin typeface="Arial MT"/>
              </a:rPr>
              <a:t>Challenges and limitations</a:t>
            </a:r>
          </a:p>
        </p:txBody>
      </p:sp>
      <p:pic>
        <p:nvPicPr>
          <p:cNvPr id="22" name="Picture 21">
            <a:extLst>
              <a:ext uri="{FF2B5EF4-FFF2-40B4-BE49-F238E27FC236}">
                <a16:creationId xmlns:a16="http://schemas.microsoft.com/office/drawing/2014/main" id="{347836A9-3A65-5BF8-9625-96FF35ECB652}"/>
              </a:ext>
            </a:extLst>
          </p:cNvPr>
          <p:cNvPicPr>
            <a:picLocks noChangeAspect="1"/>
          </p:cNvPicPr>
          <p:nvPr/>
        </p:nvPicPr>
        <p:blipFill>
          <a:blip r:embed="rId2"/>
          <a:stretch>
            <a:fillRect/>
          </a:stretch>
        </p:blipFill>
        <p:spPr>
          <a:xfrm>
            <a:off x="-1193" y="462202"/>
            <a:ext cx="4634628" cy="2849621"/>
          </a:xfrm>
          <a:prstGeom prst="rect">
            <a:avLst/>
          </a:prstGeom>
        </p:spPr>
      </p:pic>
      <p:sp>
        <p:nvSpPr>
          <p:cNvPr id="19" name="object 14">
            <a:extLst>
              <a:ext uri="{FF2B5EF4-FFF2-40B4-BE49-F238E27FC236}">
                <a16:creationId xmlns:a16="http://schemas.microsoft.com/office/drawing/2014/main" id="{F00F2344-BB94-C43F-255D-0D163281D233}"/>
              </a:ext>
            </a:extLst>
          </p:cNvPr>
          <p:cNvSpPr txBox="1"/>
          <p:nvPr/>
        </p:nvSpPr>
        <p:spPr>
          <a:xfrm>
            <a:off x="1871040" y="3322038"/>
            <a:ext cx="866140" cy="116699"/>
          </a:xfrm>
          <a:prstGeom prst="rect">
            <a:avLst/>
          </a:prstGeom>
        </p:spPr>
        <p:txBody>
          <a:bodyPr vert="horz" wrap="square" lIns="0" tIns="24130" rIns="0" bIns="0" rtlCol="0" anchor="t">
            <a:spAutoFit/>
          </a:bodyPr>
          <a:lstStyle/>
          <a:p>
            <a:pPr marL="12700">
              <a:spcBef>
                <a:spcPts val="190"/>
              </a:spcBef>
            </a:pPr>
            <a:r>
              <a:rPr sz="600">
                <a:solidFill>
                  <a:srgbClr val="8E0000"/>
                </a:solidFill>
                <a:latin typeface="Arial MT"/>
                <a:cs typeface="Arial MT"/>
                <a:hlinkClick r:id="rId3" action="ppaction://hlinksldjump"/>
              </a:rPr>
              <a:t>[</a:t>
            </a:r>
            <a:r>
              <a:rPr lang="en-US" sz="600">
                <a:solidFill>
                  <a:srgbClr val="8E0000"/>
                </a:solidFill>
                <a:latin typeface="Arial MT"/>
                <a:cs typeface="Arial MT"/>
                <a:hlinkClick r:id="rId3" action="ppaction://hlinksldjump"/>
              </a:rPr>
              <a:t>THALI SANJHA</a:t>
            </a:r>
            <a:r>
              <a:rPr sz="600" spc="-20">
                <a:solidFill>
                  <a:srgbClr val="8E0000"/>
                </a:solidFill>
                <a:latin typeface="Arial MT"/>
                <a:cs typeface="Arial MT"/>
                <a:hlinkClick r:id="rId3" action="ppaction://hlinksldjump"/>
              </a:rPr>
              <a:t>]</a:t>
            </a:r>
            <a:endParaRPr sz="600">
              <a:latin typeface="Arial MT"/>
              <a:cs typeface="Arial MT"/>
              <a:hlinkClick r:id="rId3" action="ppaction://hlinksldjump"/>
            </a:endParaRPr>
          </a:p>
        </p:txBody>
      </p:sp>
    </p:spTree>
  </p:cSld>
  <p:clrMapOvr>
    <a:masterClrMapping/>
  </p:clrMapOvr>
  <p:transition>
    <p:cut/>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Custom</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{THALI SANJHA }  WASTE FOOD  REDUCTION WEBSITE </vt:lpstr>
      <vt:lpstr>Introduction</vt:lpstr>
      <vt:lpstr>Objectives</vt:lpstr>
      <vt:lpstr>Problem Statement </vt:lpstr>
      <vt:lpstr>Statistical overview</vt:lpstr>
      <vt:lpstr>Methodology</vt:lpstr>
      <vt:lpstr>Expected Outcomes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Project Title Here]</dc:title>
  <dc:creator>Your Name 1, Your Name 2, Your Name 3, Your Name 4</dc:creator>
  <cp:lastModifiedBy>ting.8.ding@gmail.com</cp:lastModifiedBy>
  <cp:revision>3</cp:revision>
  <dcterms:created xsi:type="dcterms:W3CDTF">2025-01-25T08:16:27Z</dcterms:created>
  <dcterms:modified xsi:type="dcterms:W3CDTF">2025-05-10T07:33:41Z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2025-01-24T00:00:00Z</vt:filetime>
  </property>
  <property fmtid="{D5CDD505-2E9C-101B-9397-08002B2CF9AE}" pid="3" name="Creator">
    <vt:lpwstr>LaTeX with Beamer class</vt:lpwstr>
  </property>
  <property fmtid="{D5CDD505-2E9C-101B-9397-08002B2CF9AE}" pid="4" name="Producer">
    <vt:lpwstr>xdvipdfmx (20220710)</vt:lpwstr>
  </property>
  <property fmtid="{D5CDD505-2E9C-101B-9397-08002B2CF9AE}" pid="5" name="LastSaved">
    <vt:filetime>2025-01-24T00:00:00Z</vt:filetime>
  </property>
</Properties>
</file>