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8790ec82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8790ec82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8790ec82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8790ec82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8790ec82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8790ec82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8790ec82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8790ec82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8790ec82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8790ec82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790ec82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790ec82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8790ec82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8790ec82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 Presentation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Team Name &gt;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Team Members 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Overview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approach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involved in solving the problem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Elaborate on following steps involved in your solution, this is not a comprehensive list feel free to add more points to this but you should have at least the following elements elaborated.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Datasets used (provided by business, external datasets)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level data pipeline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Steps performed in data pre 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 engineering and/or Feature selection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Various models and approaches taken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Tuning the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 metrics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Outcome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delivered to business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things that can be added (optional)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computing resources were used?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short note on what it takes to deploy the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 along with a web app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