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6301"/>
  </p:normalViewPr>
  <p:slideViewPr>
    <p:cSldViewPr snapToGrid="0">
      <p:cViewPr varScale="1">
        <p:scale>
          <a:sx n="78" d="100"/>
          <a:sy n="78" d="100"/>
        </p:scale>
        <p:origin x="84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6390752" y="584200"/>
            <a:ext cx="4156598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WATER QUALITY PREDICTION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44082" y="1025038"/>
            <a:ext cx="3706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Learning Objectives: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499209" y="972537"/>
            <a:ext cx="4500880" cy="510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292710" y="3124753"/>
            <a:ext cx="6913790" cy="334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GOAL:</a:t>
            </a:r>
          </a:p>
          <a:p>
            <a:pPr>
              <a:spcAft>
                <a:spcPts val="800"/>
              </a:spcAft>
            </a:pPr>
            <a:r>
              <a:rPr lang="en-US" sz="3600" dirty="0"/>
              <a:t>-</a:t>
            </a:r>
            <a:r>
              <a:rPr lang="en-US" sz="2000" dirty="0"/>
              <a:t> To predict water quality based on key parameters</a:t>
            </a:r>
            <a:r>
              <a:rPr lang="en-US" sz="3600" dirty="0"/>
              <a:t>.</a:t>
            </a:r>
            <a:r>
              <a:rPr lang="en-US" sz="3600" b="1" dirty="0"/>
              <a:t> :</a:t>
            </a:r>
            <a:r>
              <a:rPr lang="en-US" sz="3600" dirty="0"/>
              <a:t> - - </a:t>
            </a:r>
            <a:r>
              <a:rPr lang="en-US" sz="2000" dirty="0"/>
              <a:t>Build a model that predicts a composite Water Quality Index (WQI) 24 hours ahead with </a:t>
            </a:r>
            <a:r>
              <a:rPr lang="en-US" sz="2000" b="1" dirty="0"/>
              <a:t>MAE ≤ 5 WQI points</a:t>
            </a:r>
            <a:r>
              <a:rPr lang="en-US" sz="2000" dirty="0"/>
              <a:t> on test data</a:t>
            </a:r>
            <a:r>
              <a:rPr lang="en-US" sz="3600" dirty="0"/>
              <a:t>.</a:t>
            </a:r>
          </a:p>
          <a:p>
            <a:pPr>
              <a:spcAft>
                <a:spcPts val="800"/>
              </a:spcAft>
            </a:pP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6C4D1-E268-7BCF-0790-EE34EB97C525}"/>
              </a:ext>
            </a:extLst>
          </p:cNvPr>
          <p:cNvSpPr txBox="1"/>
          <p:nvPr/>
        </p:nvSpPr>
        <p:spPr>
          <a:xfrm>
            <a:off x="144082" y="1721346"/>
            <a:ext cx="66067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- Understand data preprocessing for water quality dataset.</a:t>
            </a:r>
          </a:p>
          <a:p>
            <a:r>
              <a:rPr lang="en-IN" sz="2000" dirty="0"/>
              <a:t>- Apply ML algorithms for classification/prediction.</a:t>
            </a:r>
          </a:p>
          <a:p>
            <a:r>
              <a:rPr lang="en-IN" sz="2000" dirty="0"/>
              <a:t>- Evaluate model performance using accuracy metrics.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T</a:t>
            </a:r>
            <a:r>
              <a:rPr lang="en-IN" sz="3200" b="1" dirty="0" err="1">
                <a:solidFill>
                  <a:srgbClr val="213163"/>
                </a:solidFill>
              </a:rPr>
              <a:t>ools</a:t>
            </a:r>
            <a:r>
              <a:rPr lang="en-IN" sz="32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14200-17DD-F650-234F-7D9364409639}"/>
              </a:ext>
            </a:extLst>
          </p:cNvPr>
          <p:cNvSpPr txBox="1"/>
          <p:nvPr/>
        </p:nvSpPr>
        <p:spPr>
          <a:xfrm>
            <a:off x="326945" y="1900055"/>
            <a:ext cx="57690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400" b="1" dirty="0"/>
              <a:t>Python</a:t>
            </a:r>
          </a:p>
          <a:p>
            <a:r>
              <a:rPr lang="en-IN" sz="2400" b="1" dirty="0"/>
              <a:t>- Pandas, NumPy</a:t>
            </a:r>
          </a:p>
          <a:p>
            <a:r>
              <a:rPr lang="en-IN" sz="2400" b="1" dirty="0"/>
              <a:t>- Matplotlib, Seaborn</a:t>
            </a:r>
          </a:p>
          <a:p>
            <a:r>
              <a:rPr lang="en-IN" sz="2400" b="1" dirty="0"/>
              <a:t>- Scikit-learn</a:t>
            </a:r>
          </a:p>
          <a:p>
            <a:r>
              <a:rPr lang="en-IN" sz="2400" b="1" dirty="0"/>
              <a:t>- </a:t>
            </a:r>
            <a:r>
              <a:rPr lang="en-IN" sz="2400" b="1" dirty="0" err="1"/>
              <a:t>Jupyter</a:t>
            </a:r>
            <a:r>
              <a:rPr lang="en-IN" sz="2400" b="1" dirty="0"/>
              <a:t> Notebook / Google </a:t>
            </a:r>
            <a:r>
              <a:rPr lang="en-IN" sz="2400" b="1" dirty="0" err="1"/>
              <a:t>Colab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13163"/>
                </a:solidFill>
              </a:rPr>
              <a:t>Methodology :</a:t>
            </a:r>
            <a:endParaRPr lang="en-IN" sz="4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FDA9C-359F-2BE3-B3CB-B42EAECF6B6E}"/>
              </a:ext>
            </a:extLst>
          </p:cNvPr>
          <p:cNvSpPr txBox="1"/>
          <p:nvPr/>
        </p:nvSpPr>
        <p:spPr>
          <a:xfrm>
            <a:off x="268356" y="1827764"/>
            <a:ext cx="11602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 Data Collection</a:t>
            </a:r>
          </a:p>
          <a:p>
            <a:r>
              <a:rPr lang="en-US" sz="2800" b="1" dirty="0"/>
              <a:t>2. Data Cleaning &amp; Preprocessing</a:t>
            </a:r>
          </a:p>
          <a:p>
            <a:r>
              <a:rPr lang="en-US" sz="2800" b="1" dirty="0"/>
              <a:t>3. Feature Selection</a:t>
            </a:r>
          </a:p>
          <a:p>
            <a:r>
              <a:rPr lang="en-US" sz="2800" b="1" dirty="0"/>
              <a:t>4. Model Building (Random Forest, Logistic Regression, etc.)</a:t>
            </a:r>
          </a:p>
          <a:p>
            <a:r>
              <a:rPr lang="en-US" sz="2800" b="1" dirty="0"/>
              <a:t>5. Model Evaluation</a:t>
            </a:r>
          </a:p>
          <a:p>
            <a:r>
              <a:rPr lang="en-US" sz="2800" b="1" dirty="0"/>
              <a:t>6. Prediction of Water Quality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Problem Statement:  </a:t>
            </a:r>
            <a:endParaRPr lang="en-IN" sz="36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EEE27-417C-1864-B75F-9A8898FE8A44}"/>
              </a:ext>
            </a:extLst>
          </p:cNvPr>
          <p:cNvSpPr txBox="1"/>
          <p:nvPr/>
        </p:nvSpPr>
        <p:spPr>
          <a:xfrm>
            <a:off x="453189" y="1763595"/>
            <a:ext cx="115142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.1. Data Collection</a:t>
            </a:r>
          </a:p>
          <a:p>
            <a:r>
              <a:rPr lang="en-US" sz="2800" b="1" dirty="0"/>
              <a:t>.2. Data Cleaning &amp; Preprocessing</a:t>
            </a:r>
          </a:p>
          <a:p>
            <a:r>
              <a:rPr lang="en-US" sz="2800" b="1" dirty="0"/>
              <a:t>.3. Feature Selection</a:t>
            </a:r>
          </a:p>
          <a:p>
            <a:r>
              <a:rPr lang="en-US" sz="2800" b="1" dirty="0"/>
              <a:t>.4. Model Building (Random Forest, Logistic Regression, etc.)</a:t>
            </a:r>
          </a:p>
          <a:p>
            <a:r>
              <a:rPr lang="en-US" sz="2800" b="1" dirty="0"/>
              <a:t>.5. Model Evaluation</a:t>
            </a:r>
          </a:p>
          <a:p>
            <a:r>
              <a:rPr lang="en-US" sz="2800" b="1" dirty="0"/>
              <a:t>.6. Prediction of Water Quality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Solution:  </a:t>
            </a:r>
            <a:endParaRPr lang="en-IN" sz="36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B7D45-D6F6-B67D-90A5-2A9AFFB526A1}"/>
              </a:ext>
            </a:extLst>
          </p:cNvPr>
          <p:cNvSpPr txBox="1"/>
          <p:nvPr/>
        </p:nvSpPr>
        <p:spPr>
          <a:xfrm>
            <a:off x="253710" y="1921862"/>
            <a:ext cx="115853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-Develop a machine learning model that:</a:t>
            </a:r>
          </a:p>
          <a:p>
            <a:r>
              <a:rPr lang="en-US" sz="3200" b="1" dirty="0"/>
              <a:t>- Analyzes water quality parameters.</a:t>
            </a:r>
          </a:p>
          <a:p>
            <a:r>
              <a:rPr lang="en-US" sz="3200" b="1" dirty="0"/>
              <a:t>- Predicts whether water is safe for drinking.</a:t>
            </a:r>
          </a:p>
          <a:p>
            <a:r>
              <a:rPr lang="en-US" sz="3200" b="1" dirty="0"/>
              <a:t>- Provides quick and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499D062-F13F-3FA1-DDAA-83F3D45F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69" y="1754429"/>
            <a:ext cx="11472468" cy="48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Conclusion:  </a:t>
            </a:r>
            <a:endParaRPr lang="en-IN" sz="3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4ADEE-7852-3A4F-7AD2-35939F489B67}"/>
              </a:ext>
            </a:extLst>
          </p:cNvPr>
          <p:cNvSpPr txBox="1"/>
          <p:nvPr/>
        </p:nvSpPr>
        <p:spPr>
          <a:xfrm>
            <a:off x="272716" y="1764632"/>
            <a:ext cx="88672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Machine learning can effectively predict water quality.</a:t>
            </a:r>
          </a:p>
          <a:p>
            <a:r>
              <a:rPr lang="en-US" sz="3200" b="1" dirty="0"/>
              <a:t>- Saves time and reduces manual testing effort.</a:t>
            </a:r>
          </a:p>
          <a:p>
            <a:r>
              <a:rPr lang="en-US" sz="3200" b="1" dirty="0"/>
              <a:t>- Helps in ensuring safe drinking water.</a:t>
            </a:r>
          </a:p>
          <a:p>
            <a:r>
              <a:rPr lang="en-US" sz="3200" b="1" dirty="0"/>
              <a:t>- Future work: Deploy as a web or mobile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37</TotalTime>
  <Words>264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abhay bhatt</cp:lastModifiedBy>
  <cp:revision>5</cp:revision>
  <dcterms:created xsi:type="dcterms:W3CDTF">2024-12-31T09:40:01Z</dcterms:created>
  <dcterms:modified xsi:type="dcterms:W3CDTF">2025-09-14T09:45:18Z</dcterms:modified>
</cp:coreProperties>
</file>