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C8611-6495-C723-81A7-16A3AD2F8743}" v="1" dt="2025-09-18T18:04:33.450"/>
    <p1510:client id="{D4B18EB7-8F8D-5508-9098-03FB37173FF2}" v="236" dt="2025-09-18T12:29:07.84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3" y="-5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970" y="3427504"/>
            <a:ext cx="10152456" cy="1659324"/>
          </a:xfrm>
        </p:spPr>
        <p:txBody>
          <a:bodyPr/>
          <a:lstStyle/>
          <a:p>
            <a:r>
              <a:rPr lang="en-US" sz="4400" err="1"/>
              <a:t>Springboot</a:t>
            </a:r>
            <a:r>
              <a:rPr lang="en-US" sz="4400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810" y="5616198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-Shrutika Mahajan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AE0C-DC37-9E67-7D3C-E415C9F1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2957F-7AD7-4CCC-C1CA-ED384B69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5" y="514473"/>
            <a:ext cx="10058644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23ECD-18E9-5A5B-80BF-FE37834D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FDA81-81A2-1707-2E9E-2011A7CE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7" y="325385"/>
            <a:ext cx="9906807" cy="62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FC6F-8E2B-5FEB-24BA-8AE85CA7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1F808-7C8C-1E89-94BE-3533B6FD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7" y="205756"/>
            <a:ext cx="10333010" cy="64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2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E494A8E-A503-490D-1262-DB427B402B5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33D35-0BF5-14E2-7069-B09F440C6C08}"/>
              </a:ext>
            </a:extLst>
          </p:cNvPr>
          <p:cNvSpPr txBox="1"/>
          <p:nvPr/>
        </p:nvSpPr>
        <p:spPr>
          <a:xfrm>
            <a:off x="3624015" y="2602396"/>
            <a:ext cx="913860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281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7E7C94-91E9-A8B6-870E-C80674FF6C1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FE7269-4EE9-452D-4B08-D788B7F6F2F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A120EF27-0FF4-0C25-2EBA-6E4C74F9D920}"/>
              </a:ext>
            </a:extLst>
          </p:cNvPr>
          <p:cNvSpPr txBox="1"/>
          <p:nvPr/>
        </p:nvSpPr>
        <p:spPr>
          <a:xfrm>
            <a:off x="1039558" y="1376503"/>
            <a:ext cx="10427712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424242"/>
                </a:solidFill>
                <a:latin typeface="Segoe Sans"/>
              </a:rPr>
              <a:t>Objective:</a:t>
            </a:r>
            <a:br>
              <a:rPr lang="en-US" sz="2800" dirty="0">
                <a:latin typeface="Segoe Sans"/>
              </a:rPr>
            </a:br>
            <a:r>
              <a:rPr lang="en-US" sz="2800" dirty="0">
                <a:solidFill>
                  <a:srgbClr val="424242"/>
                </a:solidFill>
                <a:latin typeface="Segoe Sans"/>
              </a:rPr>
              <a:t>To build a robust and scalable Spring Boot application, automate its integration and deployment using Jenkins, and containerize it with Docker for consistent and portable deployment.</a:t>
            </a:r>
          </a:p>
          <a:p>
            <a:endParaRPr lang="en-US" sz="2800" dirty="0">
              <a:solidFill>
                <a:srgbClr val="424242"/>
              </a:solidFill>
              <a:latin typeface="Segoe Sans"/>
            </a:endParaRPr>
          </a:p>
          <a:p>
            <a:r>
              <a:rPr lang="en-US" sz="2800" b="1" dirty="0">
                <a:solidFill>
                  <a:srgbClr val="424242"/>
                </a:solidFill>
                <a:latin typeface="Segoe Sans"/>
              </a:rPr>
              <a:t>Key Components:</a:t>
            </a:r>
          </a:p>
          <a:p>
            <a:pPr>
              <a:buFont typeface=""/>
              <a:buChar char="•"/>
            </a:pPr>
            <a:r>
              <a:rPr lang="en-US" sz="2800" dirty="0">
                <a:solidFill>
                  <a:srgbClr val="424242"/>
                </a:solidFill>
                <a:latin typeface="Segoe Sans"/>
              </a:rPr>
              <a:t> Spring Boot for backend development</a:t>
            </a:r>
          </a:p>
          <a:p>
            <a:pPr>
              <a:buFont typeface=""/>
              <a:buChar char="•"/>
            </a:pPr>
            <a:r>
              <a:rPr lang="en-US" sz="2800" dirty="0">
                <a:solidFill>
                  <a:srgbClr val="424242"/>
                </a:solidFill>
                <a:latin typeface="Segoe Sans"/>
              </a:rPr>
              <a:t> Jenkins for continuous integration and delivery</a:t>
            </a:r>
          </a:p>
          <a:p>
            <a:pPr>
              <a:buFont typeface=""/>
              <a:buChar char="•"/>
            </a:pPr>
            <a:r>
              <a:rPr lang="en-US" sz="2800" dirty="0">
                <a:solidFill>
                  <a:srgbClr val="424242"/>
                </a:solidFill>
                <a:latin typeface="Segoe Sans"/>
              </a:rPr>
              <a:t> Docker for containerization and deployment</a:t>
            </a:r>
          </a:p>
          <a:p>
            <a:endParaRPr lang="en-US" sz="2800" dirty="0">
              <a:solidFill>
                <a:srgbClr val="424242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87890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7B3F4-3282-A0EF-7D5B-EFF9DDAF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6E90BA-5755-6E44-94A2-ED81BD67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43" y="340111"/>
            <a:ext cx="9455419" cy="5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283D-AA34-9095-EBDA-188B2549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5E813-4703-5D18-7457-E6A8F742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6" y="557375"/>
            <a:ext cx="11430807" cy="583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9505-AD85-A146-B6C1-5608C216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E608D-3C4F-1CB6-70EB-5F86825D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96" y="538163"/>
            <a:ext cx="92868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BA2B4-5C7F-B860-EC0C-1283F6CE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92331-CBCF-A0B5-ADD2-2FCA8619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247650"/>
            <a:ext cx="9725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48B6-E9C5-8E48-C8CD-400FD471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D9DAB3-1FA5-44B1-9018-57EDAFA2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5" y="365125"/>
            <a:ext cx="10097721" cy="611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E8611-2F7B-9F0B-6EFD-325B88F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E63C51-9FB1-77B7-CA86-2533968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7" y="463496"/>
            <a:ext cx="9958468" cy="594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8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F2F4-F8AC-16EB-D763-496A1EF1D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A79FA-474F-78C1-03DD-A606D3F7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65" y="475686"/>
            <a:ext cx="11469552" cy="575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76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Widescreen</PresentationFormat>
  <Paragraphs>290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Monoline</vt:lpstr>
      <vt:lpstr>Springboot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</cp:revision>
  <dcterms:created xsi:type="dcterms:W3CDTF">2025-09-18T11:58:38Z</dcterms:created>
  <dcterms:modified xsi:type="dcterms:W3CDTF">2025-09-18T18:06:08Z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