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3" d="100"/>
          <a:sy n="103" d="100"/>
        </p:scale>
        <p:origin x="-22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A6CDB-F07C-5F44-8F06-1682DBF0F2ED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45B273E-5014-E242-816B-3E4F584A9E0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Development Tools</a:t>
          </a:r>
          <a:endParaRPr lang="en-US" dirty="0">
            <a:solidFill>
              <a:schemeClr val="bg1"/>
            </a:solidFill>
          </a:endParaRPr>
        </a:p>
      </dgm:t>
    </dgm:pt>
    <dgm:pt modelId="{481F5EFF-2643-354A-B03E-68B183AA4C71}" type="parTrans" cxnId="{5A0FA233-0828-C24A-8AC7-8353310B52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C1563D-59FC-904F-9673-0E8D17F1BEB2}" type="sibTrans" cxnId="{5A0FA233-0828-C24A-8AC7-8353310B52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E8A287-0447-C84A-8EDF-3C47A0E09F81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Frontend</a:t>
          </a:r>
          <a:endParaRPr lang="en-US" dirty="0">
            <a:solidFill>
              <a:schemeClr val="bg1"/>
            </a:solidFill>
          </a:endParaRPr>
        </a:p>
      </dgm:t>
    </dgm:pt>
    <dgm:pt modelId="{62348667-F4A0-0445-80CD-300F454F68C7}" type="parTrans" cxnId="{45FDDAD4-F098-2340-B6CA-DEB72342410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BF8F00-44CF-7C41-AE42-8714948FD225}" type="sibTrans" cxnId="{45FDDAD4-F098-2340-B6CA-DEB72342410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9246FEB-835F-9040-B982-5BB37C88006F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HTML/CSS</a:t>
          </a:r>
          <a:endParaRPr lang="en-US" dirty="0">
            <a:solidFill>
              <a:schemeClr val="bg1"/>
            </a:solidFill>
          </a:endParaRPr>
        </a:p>
      </dgm:t>
    </dgm:pt>
    <dgm:pt modelId="{D5520AD0-6BAE-8046-ABB1-38DE273AEDED}" type="parTrans" cxnId="{964B2F3E-A0CF-A24D-BE79-460F32A75D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F872BE-DA7D-9648-9F4A-F42F0F26C8D9}" type="sibTrans" cxnId="{964B2F3E-A0CF-A24D-BE79-460F32A75D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EA09AA-8E9B-D14C-9628-C47FA09165B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Backend</a:t>
          </a:r>
          <a:endParaRPr lang="en-US" dirty="0">
            <a:solidFill>
              <a:schemeClr val="bg1"/>
            </a:solidFill>
          </a:endParaRPr>
        </a:p>
      </dgm:t>
    </dgm:pt>
    <dgm:pt modelId="{8AF88085-2C88-2F42-AB6E-FD19C10D4135}" type="parTrans" cxnId="{B05889B9-84A5-0449-9F7A-6069C0E51B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EAF1AB-09EF-7945-B8BC-4CC0DA6E4F79}" type="sibTrans" cxnId="{B05889B9-84A5-0449-9F7A-6069C0E51B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7E47A3-3049-BF47-8FCE-1B2B33FAD59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E487BF2C-6914-A04C-905B-D2E4932A40D9}" type="parTrans" cxnId="{6E76331B-4891-754D-ABA2-5322643D01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4AE965-7AA6-0242-8EF4-49C309D397F4}" type="sibTrans" cxnId="{6E76331B-4891-754D-ABA2-5322643D01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B42887-A7EB-C54C-99C0-1B6A976806E1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Django/Python</a:t>
          </a:r>
          <a:endParaRPr lang="en-US" dirty="0">
            <a:solidFill>
              <a:schemeClr val="bg1"/>
            </a:solidFill>
          </a:endParaRPr>
        </a:p>
      </dgm:t>
    </dgm:pt>
    <dgm:pt modelId="{9EBDCC14-E9EA-CC49-84C7-26CD36451257}" type="parTrans" cxnId="{B5747845-837C-AD48-95CD-DD8C65800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734545-76F4-6B44-AC84-3A4F3FE49274}" type="sibTrans" cxnId="{B5747845-837C-AD48-95CD-DD8C65800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FA5AA6-C3E3-534F-86BF-7D6123B0FDB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SQLite</a:t>
          </a:r>
          <a:endParaRPr lang="en-US" dirty="0">
            <a:solidFill>
              <a:schemeClr val="bg1"/>
            </a:solidFill>
          </a:endParaRPr>
        </a:p>
      </dgm:t>
    </dgm:pt>
    <dgm:pt modelId="{225A492B-D4CF-A74F-9313-7CD58F7E497C}" type="parTrans" cxnId="{AB2D2B69-977F-834E-8C69-EA313635E1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5C0ED9-6906-C44A-8A93-AF31EC8B1CE4}" type="sibTrans" cxnId="{AB2D2B69-977F-834E-8C69-EA313635E1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03B870-4F0E-F940-A0D3-2C4593D398DD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AI</a:t>
          </a:r>
          <a:endParaRPr lang="en-US" dirty="0">
            <a:solidFill>
              <a:schemeClr val="bg1"/>
            </a:solidFill>
          </a:endParaRPr>
        </a:p>
      </dgm:t>
    </dgm:pt>
    <dgm:pt modelId="{1450FC77-D0B7-114A-9191-0391E602EC06}" type="parTrans" cxnId="{89D0C972-1CD8-F142-80C5-78FAEB1C43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B608B4-DA73-FB46-BFF8-9B3AE57CD497}" type="sibTrans" cxnId="{89D0C972-1CD8-F142-80C5-78FAEB1C43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FD46283-FB99-CA4E-B55A-C8A83D37E256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Rasa ChatBot</a:t>
          </a:r>
          <a:endParaRPr lang="en-US" dirty="0">
            <a:solidFill>
              <a:schemeClr val="bg1"/>
            </a:solidFill>
          </a:endParaRPr>
        </a:p>
      </dgm:t>
    </dgm:pt>
    <dgm:pt modelId="{5AE2251E-64E5-D349-8E3A-83D300521E12}" type="parTrans" cxnId="{08B92E5B-C32C-BA4B-B5DD-2A3CAEA3804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7F6989A-D40C-3F4C-BDC2-2DD63BF27BC4}" type="sibTrans" cxnId="{08B92E5B-C32C-BA4B-B5DD-2A3CAEA3804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1009B3-BD01-F743-AFB0-84D750989A76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Deployment</a:t>
          </a:r>
          <a:endParaRPr lang="en-US" dirty="0">
            <a:solidFill>
              <a:schemeClr val="bg1"/>
            </a:solidFill>
          </a:endParaRPr>
        </a:p>
      </dgm:t>
    </dgm:pt>
    <dgm:pt modelId="{07749E79-25E3-0B4F-84B3-6BB2ED91832A}" type="parTrans" cxnId="{BAECF9EF-4A63-C34B-8B64-ED41002533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7B5D34E-5D31-A340-A69B-B6067C6C7627}" type="sibTrans" cxnId="{BAECF9EF-4A63-C34B-8B64-ED41002533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9D093F-59B5-DB4A-A1B7-88D4FF3E722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Heroku</a:t>
          </a:r>
          <a:endParaRPr lang="en-US" dirty="0">
            <a:solidFill>
              <a:schemeClr val="bg1"/>
            </a:solidFill>
          </a:endParaRPr>
        </a:p>
      </dgm:t>
    </dgm:pt>
    <dgm:pt modelId="{6F01ACC5-344A-DD41-BE51-C97E5EBF02A2}" type="parTrans" cxnId="{715D0B03-9D0C-CF4E-8295-B57239154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539B90-FA13-F742-9B67-BAC1DEDD0B26}" type="sibTrans" cxnId="{715D0B03-9D0C-CF4E-8295-B57239154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C8697F-C74C-CB44-94C3-AA3A10ECAEEC}" type="pres">
      <dgm:prSet presAssocID="{B07A6CDB-F07C-5F44-8F06-1682DBF0F2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7791E-CA2F-E443-9DB7-DC6B2F5E4358}" type="pres">
      <dgm:prSet presAssocID="{045B273E-5014-E242-816B-3E4F584A9E05}" presName="hierRoot1" presStyleCnt="0">
        <dgm:presLayoutVars>
          <dgm:hierBranch val="init"/>
        </dgm:presLayoutVars>
      </dgm:prSet>
      <dgm:spPr/>
    </dgm:pt>
    <dgm:pt modelId="{0C1909A0-57F9-3C4F-999E-F749C307354F}" type="pres">
      <dgm:prSet presAssocID="{045B273E-5014-E242-816B-3E4F584A9E05}" presName="rootComposite1" presStyleCnt="0"/>
      <dgm:spPr/>
    </dgm:pt>
    <dgm:pt modelId="{4A1014DD-F2E0-924F-A136-A061D4FCD4FA}" type="pres">
      <dgm:prSet presAssocID="{045B273E-5014-E242-816B-3E4F584A9E05}" presName="rootText1" presStyleLbl="alignAcc1" presStyleIdx="0" presStyleCnt="0">
        <dgm:presLayoutVars>
          <dgm:chPref val="3"/>
        </dgm:presLayoutVars>
      </dgm:prSet>
      <dgm:spPr/>
    </dgm:pt>
    <dgm:pt modelId="{3DE79900-9B0C-CD42-820F-3ED01EDA2B5D}" type="pres">
      <dgm:prSet presAssocID="{045B273E-5014-E242-816B-3E4F584A9E05}" presName="topArc1" presStyleLbl="parChTrans1D1" presStyleIdx="0" presStyleCnt="22"/>
      <dgm:spPr/>
    </dgm:pt>
    <dgm:pt modelId="{145962F9-97F7-D248-B465-78366CCC62A8}" type="pres">
      <dgm:prSet presAssocID="{045B273E-5014-E242-816B-3E4F584A9E05}" presName="bottomArc1" presStyleLbl="parChTrans1D1" presStyleIdx="1" presStyleCnt="22"/>
      <dgm:spPr/>
    </dgm:pt>
    <dgm:pt modelId="{A44B2104-7BB6-F94B-A8FB-CCA2F77B6F4C}" type="pres">
      <dgm:prSet presAssocID="{045B273E-5014-E242-816B-3E4F584A9E05}" presName="topConnNode1" presStyleLbl="node1" presStyleIdx="0" presStyleCnt="0"/>
      <dgm:spPr/>
    </dgm:pt>
    <dgm:pt modelId="{B52A0CD4-B96A-3B40-934A-92BFED5EF830}" type="pres">
      <dgm:prSet presAssocID="{045B273E-5014-E242-816B-3E4F584A9E05}" presName="hierChild2" presStyleCnt="0"/>
      <dgm:spPr/>
    </dgm:pt>
    <dgm:pt modelId="{EDAC1A49-D9D6-DA4A-AE64-BCE5A4239483}" type="pres">
      <dgm:prSet presAssocID="{62348667-F4A0-0445-80CD-300F454F68C7}" presName="Name28" presStyleLbl="parChTrans1D2" presStyleIdx="0" presStyleCnt="5"/>
      <dgm:spPr/>
    </dgm:pt>
    <dgm:pt modelId="{BA339461-27B3-5842-B82A-53B8A2DFBE62}" type="pres">
      <dgm:prSet presAssocID="{6AE8A287-0447-C84A-8EDF-3C47A0E09F81}" presName="hierRoot2" presStyleCnt="0">
        <dgm:presLayoutVars>
          <dgm:hierBranch val="init"/>
        </dgm:presLayoutVars>
      </dgm:prSet>
      <dgm:spPr/>
    </dgm:pt>
    <dgm:pt modelId="{D6C20199-4FFC-E84D-9114-190C1114E932}" type="pres">
      <dgm:prSet presAssocID="{6AE8A287-0447-C84A-8EDF-3C47A0E09F81}" presName="rootComposite2" presStyleCnt="0"/>
      <dgm:spPr/>
    </dgm:pt>
    <dgm:pt modelId="{FD47B542-FD7C-C545-B109-67779902290B}" type="pres">
      <dgm:prSet presAssocID="{6AE8A287-0447-C84A-8EDF-3C47A0E09F81}" presName="rootText2" presStyleLbl="alignAcc1" presStyleIdx="0" presStyleCnt="0">
        <dgm:presLayoutVars>
          <dgm:chPref val="3"/>
        </dgm:presLayoutVars>
      </dgm:prSet>
      <dgm:spPr/>
    </dgm:pt>
    <dgm:pt modelId="{E7F59CBF-892F-EA4D-B1BC-4115D7443A24}" type="pres">
      <dgm:prSet presAssocID="{6AE8A287-0447-C84A-8EDF-3C47A0E09F81}" presName="topArc2" presStyleLbl="parChTrans1D1" presStyleIdx="2" presStyleCnt="22"/>
      <dgm:spPr/>
    </dgm:pt>
    <dgm:pt modelId="{CAA053B3-AACA-E946-B15F-4A288E80CDCB}" type="pres">
      <dgm:prSet presAssocID="{6AE8A287-0447-C84A-8EDF-3C47A0E09F81}" presName="bottomArc2" presStyleLbl="parChTrans1D1" presStyleIdx="3" presStyleCnt="22"/>
      <dgm:spPr/>
    </dgm:pt>
    <dgm:pt modelId="{00607662-1BD4-4F44-8E19-3BE10E0DC82B}" type="pres">
      <dgm:prSet presAssocID="{6AE8A287-0447-C84A-8EDF-3C47A0E09F81}" presName="topConnNode2" presStyleLbl="node2" presStyleIdx="0" presStyleCnt="0"/>
      <dgm:spPr/>
    </dgm:pt>
    <dgm:pt modelId="{BACA4E47-C441-C34C-9C99-BB8FCAD9E986}" type="pres">
      <dgm:prSet presAssocID="{6AE8A287-0447-C84A-8EDF-3C47A0E09F81}" presName="hierChild4" presStyleCnt="0"/>
      <dgm:spPr/>
    </dgm:pt>
    <dgm:pt modelId="{4BC6A85A-15E2-4D41-ACE9-2C361F426A3A}" type="pres">
      <dgm:prSet presAssocID="{D5520AD0-6BAE-8046-ABB1-38DE273AEDED}" presName="Name28" presStyleLbl="parChTrans1D3" presStyleIdx="0" presStyleCnt="5"/>
      <dgm:spPr/>
    </dgm:pt>
    <dgm:pt modelId="{52E5D106-182A-8D43-8CF1-9E59943E5903}" type="pres">
      <dgm:prSet presAssocID="{29246FEB-835F-9040-B982-5BB37C88006F}" presName="hierRoot2" presStyleCnt="0">
        <dgm:presLayoutVars>
          <dgm:hierBranch val="init"/>
        </dgm:presLayoutVars>
      </dgm:prSet>
      <dgm:spPr/>
    </dgm:pt>
    <dgm:pt modelId="{3980CB37-D42D-AB4F-884D-139659EFC5AE}" type="pres">
      <dgm:prSet presAssocID="{29246FEB-835F-9040-B982-5BB37C88006F}" presName="rootComposite2" presStyleCnt="0"/>
      <dgm:spPr/>
    </dgm:pt>
    <dgm:pt modelId="{1A4C5EC0-F80E-1D44-B238-1D68D5D48D9C}" type="pres">
      <dgm:prSet presAssocID="{29246FEB-835F-9040-B982-5BB37C88006F}" presName="rootText2" presStyleLbl="alignAcc1" presStyleIdx="0" presStyleCnt="0">
        <dgm:presLayoutVars>
          <dgm:chPref val="3"/>
        </dgm:presLayoutVars>
      </dgm:prSet>
      <dgm:spPr/>
    </dgm:pt>
    <dgm:pt modelId="{B09241D3-3A6F-9140-BE2D-13DC67F6FFBF}" type="pres">
      <dgm:prSet presAssocID="{29246FEB-835F-9040-B982-5BB37C88006F}" presName="topArc2" presStyleLbl="parChTrans1D1" presStyleIdx="4" presStyleCnt="22"/>
      <dgm:spPr/>
    </dgm:pt>
    <dgm:pt modelId="{EB8C1D7A-925C-F34D-9CBC-828CEF16D9C8}" type="pres">
      <dgm:prSet presAssocID="{29246FEB-835F-9040-B982-5BB37C88006F}" presName="bottomArc2" presStyleLbl="parChTrans1D1" presStyleIdx="5" presStyleCnt="22"/>
      <dgm:spPr/>
    </dgm:pt>
    <dgm:pt modelId="{EF19011D-7255-2847-A57C-FF8653735D06}" type="pres">
      <dgm:prSet presAssocID="{29246FEB-835F-9040-B982-5BB37C88006F}" presName="topConnNode2" presStyleLbl="node3" presStyleIdx="0" presStyleCnt="0"/>
      <dgm:spPr/>
    </dgm:pt>
    <dgm:pt modelId="{5E95CD2C-EADB-2342-B099-9135C6C5488F}" type="pres">
      <dgm:prSet presAssocID="{29246FEB-835F-9040-B982-5BB37C88006F}" presName="hierChild4" presStyleCnt="0"/>
      <dgm:spPr/>
    </dgm:pt>
    <dgm:pt modelId="{CE0B2560-2CFC-634C-A3E8-E81458432556}" type="pres">
      <dgm:prSet presAssocID="{29246FEB-835F-9040-B982-5BB37C88006F}" presName="hierChild5" presStyleCnt="0"/>
      <dgm:spPr/>
    </dgm:pt>
    <dgm:pt modelId="{FCF3BE26-D311-AD45-BFBA-624EFB56DC65}" type="pres">
      <dgm:prSet presAssocID="{6AE8A287-0447-C84A-8EDF-3C47A0E09F81}" presName="hierChild5" presStyleCnt="0"/>
      <dgm:spPr/>
    </dgm:pt>
    <dgm:pt modelId="{83708CAE-FF85-1546-8267-3FF447430DDA}" type="pres">
      <dgm:prSet presAssocID="{8AF88085-2C88-2F42-AB6E-FD19C10D4135}" presName="Name28" presStyleLbl="parChTrans1D2" presStyleIdx="1" presStyleCnt="5"/>
      <dgm:spPr/>
    </dgm:pt>
    <dgm:pt modelId="{CC1005F9-E48A-6744-9779-0A0B579C9634}" type="pres">
      <dgm:prSet presAssocID="{43EA09AA-8E9B-D14C-9628-C47FA09165B3}" presName="hierRoot2" presStyleCnt="0">
        <dgm:presLayoutVars>
          <dgm:hierBranch val="init"/>
        </dgm:presLayoutVars>
      </dgm:prSet>
      <dgm:spPr/>
    </dgm:pt>
    <dgm:pt modelId="{ADE40A38-1A13-0C40-B69D-271524C577B0}" type="pres">
      <dgm:prSet presAssocID="{43EA09AA-8E9B-D14C-9628-C47FA09165B3}" presName="rootComposite2" presStyleCnt="0"/>
      <dgm:spPr/>
    </dgm:pt>
    <dgm:pt modelId="{FB3C80D6-80EB-544D-ACC3-96E338B2A1B7}" type="pres">
      <dgm:prSet presAssocID="{43EA09AA-8E9B-D14C-9628-C47FA09165B3}" presName="rootText2" presStyleLbl="alignAcc1" presStyleIdx="0" presStyleCnt="0">
        <dgm:presLayoutVars>
          <dgm:chPref val="3"/>
        </dgm:presLayoutVars>
      </dgm:prSet>
      <dgm:spPr/>
    </dgm:pt>
    <dgm:pt modelId="{64129F8C-F013-F740-AF13-5DD585DDAA3D}" type="pres">
      <dgm:prSet presAssocID="{43EA09AA-8E9B-D14C-9628-C47FA09165B3}" presName="topArc2" presStyleLbl="parChTrans1D1" presStyleIdx="6" presStyleCnt="22"/>
      <dgm:spPr/>
    </dgm:pt>
    <dgm:pt modelId="{243A5CA9-924D-F745-93FB-9C4604C617C8}" type="pres">
      <dgm:prSet presAssocID="{43EA09AA-8E9B-D14C-9628-C47FA09165B3}" presName="bottomArc2" presStyleLbl="parChTrans1D1" presStyleIdx="7" presStyleCnt="22"/>
      <dgm:spPr/>
    </dgm:pt>
    <dgm:pt modelId="{94FD1348-0716-8B44-85D1-7AF0BE10441F}" type="pres">
      <dgm:prSet presAssocID="{43EA09AA-8E9B-D14C-9628-C47FA09165B3}" presName="topConnNode2" presStyleLbl="node2" presStyleIdx="0" presStyleCnt="0"/>
      <dgm:spPr/>
    </dgm:pt>
    <dgm:pt modelId="{AFB648DB-14F9-684D-9A88-8DF89C98842E}" type="pres">
      <dgm:prSet presAssocID="{43EA09AA-8E9B-D14C-9628-C47FA09165B3}" presName="hierChild4" presStyleCnt="0"/>
      <dgm:spPr/>
    </dgm:pt>
    <dgm:pt modelId="{5826F341-E77C-3E46-A35E-711092F11890}" type="pres">
      <dgm:prSet presAssocID="{9EBDCC14-E9EA-CC49-84C7-26CD36451257}" presName="Name28" presStyleLbl="parChTrans1D3" presStyleIdx="1" presStyleCnt="5"/>
      <dgm:spPr/>
    </dgm:pt>
    <dgm:pt modelId="{06084433-6647-B34C-ADF3-0232B1393D07}" type="pres">
      <dgm:prSet presAssocID="{1CB42887-A7EB-C54C-99C0-1B6A976806E1}" presName="hierRoot2" presStyleCnt="0">
        <dgm:presLayoutVars>
          <dgm:hierBranch val="init"/>
        </dgm:presLayoutVars>
      </dgm:prSet>
      <dgm:spPr/>
    </dgm:pt>
    <dgm:pt modelId="{39EAA18F-A183-CC40-B126-E0B02287E69A}" type="pres">
      <dgm:prSet presAssocID="{1CB42887-A7EB-C54C-99C0-1B6A976806E1}" presName="rootComposite2" presStyleCnt="0"/>
      <dgm:spPr/>
    </dgm:pt>
    <dgm:pt modelId="{BB7396E5-6395-AF4E-99C6-70FAA619D9C7}" type="pres">
      <dgm:prSet presAssocID="{1CB42887-A7EB-C54C-99C0-1B6A976806E1}" presName="rootText2" presStyleLbl="alignAcc1" presStyleIdx="0" presStyleCnt="0">
        <dgm:presLayoutVars>
          <dgm:chPref val="3"/>
        </dgm:presLayoutVars>
      </dgm:prSet>
      <dgm:spPr/>
    </dgm:pt>
    <dgm:pt modelId="{B0086E81-E147-8F45-9ECD-7CEC83540F0D}" type="pres">
      <dgm:prSet presAssocID="{1CB42887-A7EB-C54C-99C0-1B6A976806E1}" presName="topArc2" presStyleLbl="parChTrans1D1" presStyleIdx="8" presStyleCnt="22"/>
      <dgm:spPr/>
    </dgm:pt>
    <dgm:pt modelId="{EB43A269-A809-794B-B4E6-E7555F49076D}" type="pres">
      <dgm:prSet presAssocID="{1CB42887-A7EB-C54C-99C0-1B6A976806E1}" presName="bottomArc2" presStyleLbl="parChTrans1D1" presStyleIdx="9" presStyleCnt="22"/>
      <dgm:spPr/>
    </dgm:pt>
    <dgm:pt modelId="{6FA2BC37-8861-974F-BDA5-8B95BC6C770E}" type="pres">
      <dgm:prSet presAssocID="{1CB42887-A7EB-C54C-99C0-1B6A976806E1}" presName="topConnNode2" presStyleLbl="node3" presStyleIdx="0" presStyleCnt="0"/>
      <dgm:spPr/>
    </dgm:pt>
    <dgm:pt modelId="{57DB2E84-FE19-D748-8744-FA8FEBC3837E}" type="pres">
      <dgm:prSet presAssocID="{1CB42887-A7EB-C54C-99C0-1B6A976806E1}" presName="hierChild4" presStyleCnt="0"/>
      <dgm:spPr/>
    </dgm:pt>
    <dgm:pt modelId="{AC3069E4-B14A-B646-AD2C-272B2AAA1466}" type="pres">
      <dgm:prSet presAssocID="{1CB42887-A7EB-C54C-99C0-1B6A976806E1}" presName="hierChild5" presStyleCnt="0"/>
      <dgm:spPr/>
    </dgm:pt>
    <dgm:pt modelId="{CBBA23EA-C0BD-2440-8F2B-4689824D80CD}" type="pres">
      <dgm:prSet presAssocID="{43EA09AA-8E9B-D14C-9628-C47FA09165B3}" presName="hierChild5" presStyleCnt="0"/>
      <dgm:spPr/>
    </dgm:pt>
    <dgm:pt modelId="{AC2BB5C1-A894-1349-A96B-6DF32FBF120B}" type="pres">
      <dgm:prSet presAssocID="{E487BF2C-6914-A04C-905B-D2E4932A40D9}" presName="Name28" presStyleLbl="parChTrans1D2" presStyleIdx="2" presStyleCnt="5"/>
      <dgm:spPr/>
    </dgm:pt>
    <dgm:pt modelId="{728BF890-E04F-8C4C-A769-D86A161018AC}" type="pres">
      <dgm:prSet presAssocID="{277E47A3-3049-BF47-8FCE-1B2B33FAD59C}" presName="hierRoot2" presStyleCnt="0">
        <dgm:presLayoutVars>
          <dgm:hierBranch val="init"/>
        </dgm:presLayoutVars>
      </dgm:prSet>
      <dgm:spPr/>
    </dgm:pt>
    <dgm:pt modelId="{CCFE65AF-3E4B-E144-A5EB-9AE0CD6D3D55}" type="pres">
      <dgm:prSet presAssocID="{277E47A3-3049-BF47-8FCE-1B2B33FAD59C}" presName="rootComposite2" presStyleCnt="0"/>
      <dgm:spPr/>
    </dgm:pt>
    <dgm:pt modelId="{95EC4FEC-3437-CA44-81F3-5A9247ADA54F}" type="pres">
      <dgm:prSet presAssocID="{277E47A3-3049-BF47-8FCE-1B2B33FAD59C}" presName="rootText2" presStyleLbl="alignAcc1" presStyleIdx="0" presStyleCnt="0">
        <dgm:presLayoutVars>
          <dgm:chPref val="3"/>
        </dgm:presLayoutVars>
      </dgm:prSet>
      <dgm:spPr/>
    </dgm:pt>
    <dgm:pt modelId="{9A6A5351-1876-CD49-B856-87280FFBABC3}" type="pres">
      <dgm:prSet presAssocID="{277E47A3-3049-BF47-8FCE-1B2B33FAD59C}" presName="topArc2" presStyleLbl="parChTrans1D1" presStyleIdx="10" presStyleCnt="22"/>
      <dgm:spPr/>
    </dgm:pt>
    <dgm:pt modelId="{852E59F4-5FE4-A147-A2AE-B685D4265E03}" type="pres">
      <dgm:prSet presAssocID="{277E47A3-3049-BF47-8FCE-1B2B33FAD59C}" presName="bottomArc2" presStyleLbl="parChTrans1D1" presStyleIdx="11" presStyleCnt="22"/>
      <dgm:spPr/>
    </dgm:pt>
    <dgm:pt modelId="{9F8AA4FE-CCD9-FC43-9B0E-42076089D12E}" type="pres">
      <dgm:prSet presAssocID="{277E47A3-3049-BF47-8FCE-1B2B33FAD59C}" presName="topConnNode2" presStyleLbl="node2" presStyleIdx="0" presStyleCnt="0"/>
      <dgm:spPr/>
    </dgm:pt>
    <dgm:pt modelId="{EA91489A-65AB-A147-9A68-F0FE9CC413F1}" type="pres">
      <dgm:prSet presAssocID="{277E47A3-3049-BF47-8FCE-1B2B33FAD59C}" presName="hierChild4" presStyleCnt="0"/>
      <dgm:spPr/>
    </dgm:pt>
    <dgm:pt modelId="{84B09AF2-6D23-D64F-811B-41B8A251AB46}" type="pres">
      <dgm:prSet presAssocID="{225A492B-D4CF-A74F-9313-7CD58F7E497C}" presName="Name28" presStyleLbl="parChTrans1D3" presStyleIdx="2" presStyleCnt="5"/>
      <dgm:spPr/>
    </dgm:pt>
    <dgm:pt modelId="{927010C2-E772-B64F-BF61-1B91D55EFD70}" type="pres">
      <dgm:prSet presAssocID="{E5FA5AA6-C3E3-534F-86BF-7D6123B0FDB5}" presName="hierRoot2" presStyleCnt="0">
        <dgm:presLayoutVars>
          <dgm:hierBranch val="init"/>
        </dgm:presLayoutVars>
      </dgm:prSet>
      <dgm:spPr/>
    </dgm:pt>
    <dgm:pt modelId="{55C404D8-4A07-D647-B0EF-D2514BA823A5}" type="pres">
      <dgm:prSet presAssocID="{E5FA5AA6-C3E3-534F-86BF-7D6123B0FDB5}" presName="rootComposite2" presStyleCnt="0"/>
      <dgm:spPr/>
    </dgm:pt>
    <dgm:pt modelId="{AB0A1E69-E34F-7941-B5E4-B78F79F57AE2}" type="pres">
      <dgm:prSet presAssocID="{E5FA5AA6-C3E3-534F-86BF-7D6123B0FDB5}" presName="rootText2" presStyleLbl="alignAcc1" presStyleIdx="0" presStyleCnt="0">
        <dgm:presLayoutVars>
          <dgm:chPref val="3"/>
        </dgm:presLayoutVars>
      </dgm:prSet>
      <dgm:spPr/>
    </dgm:pt>
    <dgm:pt modelId="{ACEEC2EA-050F-8343-B2E1-3183A0761A56}" type="pres">
      <dgm:prSet presAssocID="{E5FA5AA6-C3E3-534F-86BF-7D6123B0FDB5}" presName="topArc2" presStyleLbl="parChTrans1D1" presStyleIdx="12" presStyleCnt="22"/>
      <dgm:spPr/>
    </dgm:pt>
    <dgm:pt modelId="{E6AFD49A-8CBF-424D-AD20-A0A03B48AC9D}" type="pres">
      <dgm:prSet presAssocID="{E5FA5AA6-C3E3-534F-86BF-7D6123B0FDB5}" presName="bottomArc2" presStyleLbl="parChTrans1D1" presStyleIdx="13" presStyleCnt="22"/>
      <dgm:spPr/>
    </dgm:pt>
    <dgm:pt modelId="{A7B0E0C0-5AB8-954D-B610-3435ECEBDFEC}" type="pres">
      <dgm:prSet presAssocID="{E5FA5AA6-C3E3-534F-86BF-7D6123B0FDB5}" presName="topConnNode2" presStyleLbl="node3" presStyleIdx="0" presStyleCnt="0"/>
      <dgm:spPr/>
    </dgm:pt>
    <dgm:pt modelId="{CF09D221-2CCB-5343-915F-FB654407AF7B}" type="pres">
      <dgm:prSet presAssocID="{E5FA5AA6-C3E3-534F-86BF-7D6123B0FDB5}" presName="hierChild4" presStyleCnt="0"/>
      <dgm:spPr/>
    </dgm:pt>
    <dgm:pt modelId="{605D05A6-0FB0-354B-B26D-BD24B54EA569}" type="pres">
      <dgm:prSet presAssocID="{E5FA5AA6-C3E3-534F-86BF-7D6123B0FDB5}" presName="hierChild5" presStyleCnt="0"/>
      <dgm:spPr/>
    </dgm:pt>
    <dgm:pt modelId="{51C65FF5-781C-7C4D-9973-55331889B5DC}" type="pres">
      <dgm:prSet presAssocID="{277E47A3-3049-BF47-8FCE-1B2B33FAD59C}" presName="hierChild5" presStyleCnt="0"/>
      <dgm:spPr/>
    </dgm:pt>
    <dgm:pt modelId="{E2492ED0-7961-E441-A712-823CEAFC9874}" type="pres">
      <dgm:prSet presAssocID="{1450FC77-D0B7-114A-9191-0391E602EC06}" presName="Name28" presStyleLbl="parChTrans1D2" presStyleIdx="3" presStyleCnt="5"/>
      <dgm:spPr/>
    </dgm:pt>
    <dgm:pt modelId="{EB828CEB-435F-7948-B3A3-CA010670610B}" type="pres">
      <dgm:prSet presAssocID="{AB03B870-4F0E-F940-A0D3-2C4593D398DD}" presName="hierRoot2" presStyleCnt="0">
        <dgm:presLayoutVars>
          <dgm:hierBranch val="init"/>
        </dgm:presLayoutVars>
      </dgm:prSet>
      <dgm:spPr/>
    </dgm:pt>
    <dgm:pt modelId="{C9AE2C50-6DD1-DD42-B2F6-C726730C5DC6}" type="pres">
      <dgm:prSet presAssocID="{AB03B870-4F0E-F940-A0D3-2C4593D398DD}" presName="rootComposite2" presStyleCnt="0"/>
      <dgm:spPr/>
    </dgm:pt>
    <dgm:pt modelId="{FA6FF5D2-EAF8-E047-B7CF-7FBC0D5E6913}" type="pres">
      <dgm:prSet presAssocID="{AB03B870-4F0E-F940-A0D3-2C4593D398DD}" presName="rootText2" presStyleLbl="alignAcc1" presStyleIdx="0" presStyleCnt="0">
        <dgm:presLayoutVars>
          <dgm:chPref val="3"/>
        </dgm:presLayoutVars>
      </dgm:prSet>
      <dgm:spPr/>
    </dgm:pt>
    <dgm:pt modelId="{78959B70-0A97-204A-AEF3-7D1D2D2A1990}" type="pres">
      <dgm:prSet presAssocID="{AB03B870-4F0E-F940-A0D3-2C4593D398DD}" presName="topArc2" presStyleLbl="parChTrans1D1" presStyleIdx="14" presStyleCnt="22"/>
      <dgm:spPr/>
    </dgm:pt>
    <dgm:pt modelId="{433524F4-D099-0E44-B46A-2AB2BFA6C145}" type="pres">
      <dgm:prSet presAssocID="{AB03B870-4F0E-F940-A0D3-2C4593D398DD}" presName="bottomArc2" presStyleLbl="parChTrans1D1" presStyleIdx="15" presStyleCnt="22"/>
      <dgm:spPr/>
    </dgm:pt>
    <dgm:pt modelId="{CFF33BD9-C506-0340-A234-7973353D3798}" type="pres">
      <dgm:prSet presAssocID="{AB03B870-4F0E-F940-A0D3-2C4593D398DD}" presName="topConnNode2" presStyleLbl="node2" presStyleIdx="0" presStyleCnt="0"/>
      <dgm:spPr/>
    </dgm:pt>
    <dgm:pt modelId="{26F58711-150F-A54E-AEEE-898D04C2FD27}" type="pres">
      <dgm:prSet presAssocID="{AB03B870-4F0E-F940-A0D3-2C4593D398DD}" presName="hierChild4" presStyleCnt="0"/>
      <dgm:spPr/>
    </dgm:pt>
    <dgm:pt modelId="{6E42F7C9-FD7F-8146-8BE2-8066BA9A701A}" type="pres">
      <dgm:prSet presAssocID="{5AE2251E-64E5-D349-8E3A-83D300521E12}" presName="Name28" presStyleLbl="parChTrans1D3" presStyleIdx="3" presStyleCnt="5"/>
      <dgm:spPr/>
    </dgm:pt>
    <dgm:pt modelId="{3CBAE4A2-52E3-2F48-9190-45FA0D087B1A}" type="pres">
      <dgm:prSet presAssocID="{7FD46283-FB99-CA4E-B55A-C8A83D37E256}" presName="hierRoot2" presStyleCnt="0">
        <dgm:presLayoutVars>
          <dgm:hierBranch val="init"/>
        </dgm:presLayoutVars>
      </dgm:prSet>
      <dgm:spPr/>
    </dgm:pt>
    <dgm:pt modelId="{1BAAB6A4-E8CF-1B4A-8E67-51384836FA4E}" type="pres">
      <dgm:prSet presAssocID="{7FD46283-FB99-CA4E-B55A-C8A83D37E256}" presName="rootComposite2" presStyleCnt="0"/>
      <dgm:spPr/>
    </dgm:pt>
    <dgm:pt modelId="{2E67F96F-6D64-E34E-947A-4E39D09A41A2}" type="pres">
      <dgm:prSet presAssocID="{7FD46283-FB99-CA4E-B55A-C8A83D37E256}" presName="rootText2" presStyleLbl="alignAcc1" presStyleIdx="0" presStyleCnt="0">
        <dgm:presLayoutVars>
          <dgm:chPref val="3"/>
        </dgm:presLayoutVars>
      </dgm:prSet>
      <dgm:spPr/>
    </dgm:pt>
    <dgm:pt modelId="{91C78EA9-277F-CA43-84CC-02E0D408FA76}" type="pres">
      <dgm:prSet presAssocID="{7FD46283-FB99-CA4E-B55A-C8A83D37E256}" presName="topArc2" presStyleLbl="parChTrans1D1" presStyleIdx="16" presStyleCnt="22"/>
      <dgm:spPr/>
    </dgm:pt>
    <dgm:pt modelId="{55C6143B-AAAD-C34F-B050-F76B07235A6B}" type="pres">
      <dgm:prSet presAssocID="{7FD46283-FB99-CA4E-B55A-C8A83D37E256}" presName="bottomArc2" presStyleLbl="parChTrans1D1" presStyleIdx="17" presStyleCnt="22"/>
      <dgm:spPr/>
    </dgm:pt>
    <dgm:pt modelId="{43421567-2EEE-074B-A921-51737D7804BA}" type="pres">
      <dgm:prSet presAssocID="{7FD46283-FB99-CA4E-B55A-C8A83D37E256}" presName="topConnNode2" presStyleLbl="node3" presStyleIdx="0" presStyleCnt="0"/>
      <dgm:spPr/>
    </dgm:pt>
    <dgm:pt modelId="{E043C485-47C6-A24D-AAB6-3DE57AD45BF4}" type="pres">
      <dgm:prSet presAssocID="{7FD46283-FB99-CA4E-B55A-C8A83D37E256}" presName="hierChild4" presStyleCnt="0"/>
      <dgm:spPr/>
    </dgm:pt>
    <dgm:pt modelId="{B5B2DC26-A5C6-B845-AB30-530ED2DCA34A}" type="pres">
      <dgm:prSet presAssocID="{7FD46283-FB99-CA4E-B55A-C8A83D37E256}" presName="hierChild5" presStyleCnt="0"/>
      <dgm:spPr/>
    </dgm:pt>
    <dgm:pt modelId="{91D1EDF9-F74D-D14C-BA13-534A0897BC69}" type="pres">
      <dgm:prSet presAssocID="{AB03B870-4F0E-F940-A0D3-2C4593D398DD}" presName="hierChild5" presStyleCnt="0"/>
      <dgm:spPr/>
    </dgm:pt>
    <dgm:pt modelId="{10E92F08-BBB8-F443-8175-DB3D7F14AD23}" type="pres">
      <dgm:prSet presAssocID="{07749E79-25E3-0B4F-84B3-6BB2ED91832A}" presName="Name28" presStyleLbl="parChTrans1D2" presStyleIdx="4" presStyleCnt="5"/>
      <dgm:spPr/>
    </dgm:pt>
    <dgm:pt modelId="{224FD83D-E91F-B04A-B08A-90FE9C23A641}" type="pres">
      <dgm:prSet presAssocID="{FD1009B3-BD01-F743-AFB0-84D750989A76}" presName="hierRoot2" presStyleCnt="0">
        <dgm:presLayoutVars>
          <dgm:hierBranch val="init"/>
        </dgm:presLayoutVars>
      </dgm:prSet>
      <dgm:spPr/>
    </dgm:pt>
    <dgm:pt modelId="{220CCF0D-308C-704C-857B-33C42F01704C}" type="pres">
      <dgm:prSet presAssocID="{FD1009B3-BD01-F743-AFB0-84D750989A76}" presName="rootComposite2" presStyleCnt="0"/>
      <dgm:spPr/>
    </dgm:pt>
    <dgm:pt modelId="{014774C5-AFD9-D842-85DB-76462A2E0A3C}" type="pres">
      <dgm:prSet presAssocID="{FD1009B3-BD01-F743-AFB0-84D750989A76}" presName="rootText2" presStyleLbl="alignAcc1" presStyleIdx="0" presStyleCnt="0">
        <dgm:presLayoutVars>
          <dgm:chPref val="3"/>
        </dgm:presLayoutVars>
      </dgm:prSet>
      <dgm:spPr/>
    </dgm:pt>
    <dgm:pt modelId="{B55D5E98-827E-7540-8EB6-00C8FF0D8AC1}" type="pres">
      <dgm:prSet presAssocID="{FD1009B3-BD01-F743-AFB0-84D750989A76}" presName="topArc2" presStyleLbl="parChTrans1D1" presStyleIdx="18" presStyleCnt="22"/>
      <dgm:spPr/>
    </dgm:pt>
    <dgm:pt modelId="{3C36B997-FBC5-C24D-A0A9-3FABAFC35B4D}" type="pres">
      <dgm:prSet presAssocID="{FD1009B3-BD01-F743-AFB0-84D750989A76}" presName="bottomArc2" presStyleLbl="parChTrans1D1" presStyleIdx="19" presStyleCnt="22"/>
      <dgm:spPr/>
    </dgm:pt>
    <dgm:pt modelId="{A45F6146-8FF8-174E-9FBE-643475289553}" type="pres">
      <dgm:prSet presAssocID="{FD1009B3-BD01-F743-AFB0-84D750989A76}" presName="topConnNode2" presStyleLbl="node2" presStyleIdx="0" presStyleCnt="0"/>
      <dgm:spPr/>
    </dgm:pt>
    <dgm:pt modelId="{398C1D1F-DD50-434D-B634-1E1B12094B2C}" type="pres">
      <dgm:prSet presAssocID="{FD1009B3-BD01-F743-AFB0-84D750989A76}" presName="hierChild4" presStyleCnt="0"/>
      <dgm:spPr/>
    </dgm:pt>
    <dgm:pt modelId="{4DAC0540-C49A-5240-AF60-4176DCBDECA3}" type="pres">
      <dgm:prSet presAssocID="{6F01ACC5-344A-DD41-BE51-C97E5EBF02A2}" presName="Name28" presStyleLbl="parChTrans1D3" presStyleIdx="4" presStyleCnt="5"/>
      <dgm:spPr/>
    </dgm:pt>
    <dgm:pt modelId="{5F50E03B-F6DF-E44E-8BA9-800BDAC63F8E}" type="pres">
      <dgm:prSet presAssocID="{C39D093F-59B5-DB4A-A1B7-88D4FF3E7229}" presName="hierRoot2" presStyleCnt="0">
        <dgm:presLayoutVars>
          <dgm:hierBranch val="init"/>
        </dgm:presLayoutVars>
      </dgm:prSet>
      <dgm:spPr/>
    </dgm:pt>
    <dgm:pt modelId="{F06EF6DB-4B14-934F-ACF5-4426B30E4506}" type="pres">
      <dgm:prSet presAssocID="{C39D093F-59B5-DB4A-A1B7-88D4FF3E7229}" presName="rootComposite2" presStyleCnt="0"/>
      <dgm:spPr/>
    </dgm:pt>
    <dgm:pt modelId="{F0DFDA2F-F5FA-AA4E-884F-AA162D10D2BA}" type="pres">
      <dgm:prSet presAssocID="{C39D093F-59B5-DB4A-A1B7-88D4FF3E7229}" presName="rootText2" presStyleLbl="alignAcc1" presStyleIdx="0" presStyleCnt="0">
        <dgm:presLayoutVars>
          <dgm:chPref val="3"/>
        </dgm:presLayoutVars>
      </dgm:prSet>
      <dgm:spPr/>
    </dgm:pt>
    <dgm:pt modelId="{026C3EB8-EA31-D046-8C98-26457E9186DF}" type="pres">
      <dgm:prSet presAssocID="{C39D093F-59B5-DB4A-A1B7-88D4FF3E7229}" presName="topArc2" presStyleLbl="parChTrans1D1" presStyleIdx="20" presStyleCnt="22"/>
      <dgm:spPr/>
    </dgm:pt>
    <dgm:pt modelId="{1C6F28F6-C0C1-814C-8708-1979714F4395}" type="pres">
      <dgm:prSet presAssocID="{C39D093F-59B5-DB4A-A1B7-88D4FF3E7229}" presName="bottomArc2" presStyleLbl="parChTrans1D1" presStyleIdx="21" presStyleCnt="22"/>
      <dgm:spPr/>
    </dgm:pt>
    <dgm:pt modelId="{C10A792C-67DF-5446-9B6F-27A53EC32D2F}" type="pres">
      <dgm:prSet presAssocID="{C39D093F-59B5-DB4A-A1B7-88D4FF3E7229}" presName="topConnNode2" presStyleLbl="node3" presStyleIdx="0" presStyleCnt="0"/>
      <dgm:spPr/>
    </dgm:pt>
    <dgm:pt modelId="{3FA79208-9655-8749-9A71-118AEE0F5D2B}" type="pres">
      <dgm:prSet presAssocID="{C39D093F-59B5-DB4A-A1B7-88D4FF3E7229}" presName="hierChild4" presStyleCnt="0"/>
      <dgm:spPr/>
    </dgm:pt>
    <dgm:pt modelId="{9A9D83D9-00EA-3B43-A1A9-E48F778D69BF}" type="pres">
      <dgm:prSet presAssocID="{C39D093F-59B5-DB4A-A1B7-88D4FF3E7229}" presName="hierChild5" presStyleCnt="0"/>
      <dgm:spPr/>
    </dgm:pt>
    <dgm:pt modelId="{2D5FB243-E6DC-0A40-86EB-B71F6A102B83}" type="pres">
      <dgm:prSet presAssocID="{FD1009B3-BD01-F743-AFB0-84D750989A76}" presName="hierChild5" presStyleCnt="0"/>
      <dgm:spPr/>
    </dgm:pt>
    <dgm:pt modelId="{DADDFA03-5151-1648-B046-8C84375A92B7}" type="pres">
      <dgm:prSet presAssocID="{045B273E-5014-E242-816B-3E4F584A9E05}" presName="hierChild3" presStyleCnt="0"/>
      <dgm:spPr/>
    </dgm:pt>
  </dgm:ptLst>
  <dgm:cxnLst>
    <dgm:cxn modelId="{715D0B03-9D0C-CF4E-8295-B57239154B25}" srcId="{FD1009B3-BD01-F743-AFB0-84D750989A76}" destId="{C39D093F-59B5-DB4A-A1B7-88D4FF3E7229}" srcOrd="0" destOrd="0" parTransId="{6F01ACC5-344A-DD41-BE51-C97E5EBF02A2}" sibTransId="{E0539B90-FA13-F742-9B67-BAC1DEDD0B26}"/>
    <dgm:cxn modelId="{9F87E917-1DBA-994D-99E6-20F69BD53E89}" type="presOf" srcId="{E5FA5AA6-C3E3-534F-86BF-7D6123B0FDB5}" destId="{A7B0E0C0-5AB8-954D-B610-3435ECEBDFEC}" srcOrd="1" destOrd="0" presId="urn:microsoft.com/office/officeart/2008/layout/HalfCircleOrganizationChart"/>
    <dgm:cxn modelId="{6E76331B-4891-754D-ABA2-5322643D01A7}" srcId="{045B273E-5014-E242-816B-3E4F584A9E05}" destId="{277E47A3-3049-BF47-8FCE-1B2B33FAD59C}" srcOrd="2" destOrd="0" parTransId="{E487BF2C-6914-A04C-905B-D2E4932A40D9}" sibTransId="{7A4AE965-7AA6-0242-8EF4-49C309D397F4}"/>
    <dgm:cxn modelId="{864F402A-5B3C-F145-A2FD-A905AB259EF6}" type="presOf" srcId="{6F01ACC5-344A-DD41-BE51-C97E5EBF02A2}" destId="{4DAC0540-C49A-5240-AF60-4176DCBDECA3}" srcOrd="0" destOrd="0" presId="urn:microsoft.com/office/officeart/2008/layout/HalfCircleOrganizationChart"/>
    <dgm:cxn modelId="{5A0FA233-0828-C24A-8AC7-8353310B5261}" srcId="{B07A6CDB-F07C-5F44-8F06-1682DBF0F2ED}" destId="{045B273E-5014-E242-816B-3E4F584A9E05}" srcOrd="0" destOrd="0" parTransId="{481F5EFF-2643-354A-B03E-68B183AA4C71}" sibTransId="{B4C1563D-59FC-904F-9673-0E8D17F1BEB2}"/>
    <dgm:cxn modelId="{EB435A35-9C45-4941-A6F7-B906693D1D40}" type="presOf" srcId="{277E47A3-3049-BF47-8FCE-1B2B33FAD59C}" destId="{95EC4FEC-3437-CA44-81F3-5A9247ADA54F}" srcOrd="0" destOrd="0" presId="urn:microsoft.com/office/officeart/2008/layout/HalfCircleOrganizationChart"/>
    <dgm:cxn modelId="{14200D39-9B45-5642-BC72-880C5C84F4EF}" type="presOf" srcId="{9EBDCC14-E9EA-CC49-84C7-26CD36451257}" destId="{5826F341-E77C-3E46-A35E-711092F11890}" srcOrd="0" destOrd="0" presId="urn:microsoft.com/office/officeart/2008/layout/HalfCircleOrganizationChart"/>
    <dgm:cxn modelId="{964B2F3E-A0CF-A24D-BE79-460F32A75D1F}" srcId="{6AE8A287-0447-C84A-8EDF-3C47A0E09F81}" destId="{29246FEB-835F-9040-B982-5BB37C88006F}" srcOrd="0" destOrd="0" parTransId="{D5520AD0-6BAE-8046-ABB1-38DE273AEDED}" sibTransId="{2FF872BE-DA7D-9648-9F4A-F42F0F26C8D9}"/>
    <dgm:cxn modelId="{9B9B1C40-675F-6B43-AE7A-46385FFF6997}" type="presOf" srcId="{AB03B870-4F0E-F940-A0D3-2C4593D398DD}" destId="{CFF33BD9-C506-0340-A234-7973353D3798}" srcOrd="1" destOrd="0" presId="urn:microsoft.com/office/officeart/2008/layout/HalfCircleOrganizationChart"/>
    <dgm:cxn modelId="{35E72544-6FAF-C640-AF6A-07864BE1047D}" type="presOf" srcId="{6AE8A287-0447-C84A-8EDF-3C47A0E09F81}" destId="{FD47B542-FD7C-C545-B109-67779902290B}" srcOrd="0" destOrd="0" presId="urn:microsoft.com/office/officeart/2008/layout/HalfCircleOrganizationChart"/>
    <dgm:cxn modelId="{B5747845-837C-AD48-95CD-DD8C658007FD}" srcId="{43EA09AA-8E9B-D14C-9628-C47FA09165B3}" destId="{1CB42887-A7EB-C54C-99C0-1B6A976806E1}" srcOrd="0" destOrd="0" parTransId="{9EBDCC14-E9EA-CC49-84C7-26CD36451257}" sibTransId="{96734545-76F4-6B44-AC84-3A4F3FE49274}"/>
    <dgm:cxn modelId="{3BE8F049-16ED-A545-9CD4-2125C15EFD0A}" type="presOf" srcId="{07749E79-25E3-0B4F-84B3-6BB2ED91832A}" destId="{10E92F08-BBB8-F443-8175-DB3D7F14AD23}" srcOrd="0" destOrd="0" presId="urn:microsoft.com/office/officeart/2008/layout/HalfCircleOrganizationChart"/>
    <dgm:cxn modelId="{5C82B351-A03F-D940-AD57-0FB2ED922B7D}" type="presOf" srcId="{8AF88085-2C88-2F42-AB6E-FD19C10D4135}" destId="{83708CAE-FF85-1546-8267-3FF447430DDA}" srcOrd="0" destOrd="0" presId="urn:microsoft.com/office/officeart/2008/layout/HalfCircleOrganizationChart"/>
    <dgm:cxn modelId="{3986F358-EBBA-E347-8E24-A3F8ADAAC32A}" type="presOf" srcId="{FD1009B3-BD01-F743-AFB0-84D750989A76}" destId="{014774C5-AFD9-D842-85DB-76462A2E0A3C}" srcOrd="0" destOrd="0" presId="urn:microsoft.com/office/officeart/2008/layout/HalfCircleOrganizationChart"/>
    <dgm:cxn modelId="{BB790B59-3A9A-3E41-9F87-4D6973B1F503}" type="presOf" srcId="{29246FEB-835F-9040-B982-5BB37C88006F}" destId="{EF19011D-7255-2847-A57C-FF8653735D06}" srcOrd="1" destOrd="0" presId="urn:microsoft.com/office/officeart/2008/layout/HalfCircleOrganizationChart"/>
    <dgm:cxn modelId="{08B92E5B-C32C-BA4B-B5DD-2A3CAEA38044}" srcId="{AB03B870-4F0E-F940-A0D3-2C4593D398DD}" destId="{7FD46283-FB99-CA4E-B55A-C8A83D37E256}" srcOrd="0" destOrd="0" parTransId="{5AE2251E-64E5-D349-8E3A-83D300521E12}" sibTransId="{87F6989A-D40C-3F4C-BDC2-2DD63BF27BC4}"/>
    <dgm:cxn modelId="{1B15E05E-DCBE-FE4D-BD02-BD6A9E9141E9}" type="presOf" srcId="{225A492B-D4CF-A74F-9313-7CD58F7E497C}" destId="{84B09AF2-6D23-D64F-811B-41B8A251AB46}" srcOrd="0" destOrd="0" presId="urn:microsoft.com/office/officeart/2008/layout/HalfCircleOrganizationChart"/>
    <dgm:cxn modelId="{F6DD5A63-248C-D940-BC2A-CC8EBCE6DCCB}" type="presOf" srcId="{FD1009B3-BD01-F743-AFB0-84D750989A76}" destId="{A45F6146-8FF8-174E-9FBE-643475289553}" srcOrd="1" destOrd="0" presId="urn:microsoft.com/office/officeart/2008/layout/HalfCircleOrganizationChart"/>
    <dgm:cxn modelId="{D76B3267-DB2F-114A-A5AA-08C492954CAB}" type="presOf" srcId="{C39D093F-59B5-DB4A-A1B7-88D4FF3E7229}" destId="{C10A792C-67DF-5446-9B6F-27A53EC32D2F}" srcOrd="1" destOrd="0" presId="urn:microsoft.com/office/officeart/2008/layout/HalfCircleOrganizationChart"/>
    <dgm:cxn modelId="{AB2D2B69-977F-834E-8C69-EA313635E1B1}" srcId="{277E47A3-3049-BF47-8FCE-1B2B33FAD59C}" destId="{E5FA5AA6-C3E3-534F-86BF-7D6123B0FDB5}" srcOrd="0" destOrd="0" parTransId="{225A492B-D4CF-A74F-9313-7CD58F7E497C}" sibTransId="{B85C0ED9-6906-C44A-8A93-AF31EC8B1CE4}"/>
    <dgm:cxn modelId="{89D0C972-1CD8-F142-80C5-78FAEB1C43D7}" srcId="{045B273E-5014-E242-816B-3E4F584A9E05}" destId="{AB03B870-4F0E-F940-A0D3-2C4593D398DD}" srcOrd="3" destOrd="0" parTransId="{1450FC77-D0B7-114A-9191-0391E602EC06}" sibTransId="{2FB608B4-DA73-FB46-BFF8-9B3AE57CD497}"/>
    <dgm:cxn modelId="{E9EB8F8B-0BB6-2441-9F0D-1782F2A59BCA}" type="presOf" srcId="{C39D093F-59B5-DB4A-A1B7-88D4FF3E7229}" destId="{F0DFDA2F-F5FA-AA4E-884F-AA162D10D2BA}" srcOrd="0" destOrd="0" presId="urn:microsoft.com/office/officeart/2008/layout/HalfCircleOrganizationChart"/>
    <dgm:cxn modelId="{415A6F92-A26B-FD43-80DC-E823B4B3F8A7}" type="presOf" srcId="{43EA09AA-8E9B-D14C-9628-C47FA09165B3}" destId="{94FD1348-0716-8B44-85D1-7AF0BE10441F}" srcOrd="1" destOrd="0" presId="urn:microsoft.com/office/officeart/2008/layout/HalfCircleOrganizationChart"/>
    <dgm:cxn modelId="{EBC00493-D381-6949-BD55-305D0FDF2A1F}" type="presOf" srcId="{29246FEB-835F-9040-B982-5BB37C88006F}" destId="{1A4C5EC0-F80E-1D44-B238-1D68D5D48D9C}" srcOrd="0" destOrd="0" presId="urn:microsoft.com/office/officeart/2008/layout/HalfCircleOrganizationChart"/>
    <dgm:cxn modelId="{F996EA99-3062-5848-B3A4-0E4D729B16A6}" type="presOf" srcId="{7FD46283-FB99-CA4E-B55A-C8A83D37E256}" destId="{2E67F96F-6D64-E34E-947A-4E39D09A41A2}" srcOrd="0" destOrd="0" presId="urn:microsoft.com/office/officeart/2008/layout/HalfCircleOrganizationChart"/>
    <dgm:cxn modelId="{B741B69D-5939-8F40-915E-22581B5D60F0}" type="presOf" srcId="{5AE2251E-64E5-D349-8E3A-83D300521E12}" destId="{6E42F7C9-FD7F-8146-8BE2-8066BA9A701A}" srcOrd="0" destOrd="0" presId="urn:microsoft.com/office/officeart/2008/layout/HalfCircleOrganizationChart"/>
    <dgm:cxn modelId="{FD7A4CA0-654C-EC46-8571-7E6F4C2E03C4}" type="presOf" srcId="{AB03B870-4F0E-F940-A0D3-2C4593D398DD}" destId="{FA6FF5D2-EAF8-E047-B7CF-7FBC0D5E6913}" srcOrd="0" destOrd="0" presId="urn:microsoft.com/office/officeart/2008/layout/HalfCircleOrganizationChart"/>
    <dgm:cxn modelId="{AA5117B3-1A89-A744-B126-FCEE3CF35EC9}" type="presOf" srcId="{7FD46283-FB99-CA4E-B55A-C8A83D37E256}" destId="{43421567-2EEE-074B-A921-51737D7804BA}" srcOrd="1" destOrd="0" presId="urn:microsoft.com/office/officeart/2008/layout/HalfCircleOrganizationChart"/>
    <dgm:cxn modelId="{31EDC7B8-B999-BD49-9B8F-69F160893513}" type="presOf" srcId="{B07A6CDB-F07C-5F44-8F06-1682DBF0F2ED}" destId="{E9C8697F-C74C-CB44-94C3-AA3A10ECAEEC}" srcOrd="0" destOrd="0" presId="urn:microsoft.com/office/officeart/2008/layout/HalfCircleOrganizationChart"/>
    <dgm:cxn modelId="{B05889B9-84A5-0449-9F7A-6069C0E51B97}" srcId="{045B273E-5014-E242-816B-3E4F584A9E05}" destId="{43EA09AA-8E9B-D14C-9628-C47FA09165B3}" srcOrd="1" destOrd="0" parTransId="{8AF88085-2C88-2F42-AB6E-FD19C10D4135}" sibTransId="{8FEAF1AB-09EF-7945-B8BC-4CC0DA6E4F79}"/>
    <dgm:cxn modelId="{A37FA3C1-E16C-2A43-945B-AF4C5841E587}" type="presOf" srcId="{E487BF2C-6914-A04C-905B-D2E4932A40D9}" destId="{AC2BB5C1-A894-1349-A96B-6DF32FBF120B}" srcOrd="0" destOrd="0" presId="urn:microsoft.com/office/officeart/2008/layout/HalfCircleOrganizationChart"/>
    <dgm:cxn modelId="{575615C9-70DC-194C-89B4-F103D5E5006D}" type="presOf" srcId="{045B273E-5014-E242-816B-3E4F584A9E05}" destId="{4A1014DD-F2E0-924F-A136-A061D4FCD4FA}" srcOrd="0" destOrd="0" presId="urn:microsoft.com/office/officeart/2008/layout/HalfCircleOrganizationChart"/>
    <dgm:cxn modelId="{71A3C4CC-62BF-5D40-8F76-8584A65A7919}" type="presOf" srcId="{D5520AD0-6BAE-8046-ABB1-38DE273AEDED}" destId="{4BC6A85A-15E2-4D41-ACE9-2C361F426A3A}" srcOrd="0" destOrd="0" presId="urn:microsoft.com/office/officeart/2008/layout/HalfCircleOrganizationChart"/>
    <dgm:cxn modelId="{45FDDAD4-F098-2340-B6CA-DEB723424106}" srcId="{045B273E-5014-E242-816B-3E4F584A9E05}" destId="{6AE8A287-0447-C84A-8EDF-3C47A0E09F81}" srcOrd="0" destOrd="0" parTransId="{62348667-F4A0-0445-80CD-300F454F68C7}" sibTransId="{27BF8F00-44CF-7C41-AE42-8714948FD225}"/>
    <dgm:cxn modelId="{BDAA9AD5-A28F-DF49-A07D-BDA02FE721A0}" type="presOf" srcId="{43EA09AA-8E9B-D14C-9628-C47FA09165B3}" destId="{FB3C80D6-80EB-544D-ACC3-96E338B2A1B7}" srcOrd="0" destOrd="0" presId="urn:microsoft.com/office/officeart/2008/layout/HalfCircleOrganizationChart"/>
    <dgm:cxn modelId="{3B17F2E2-5379-DE47-A359-D373A9ECED51}" type="presOf" srcId="{1CB42887-A7EB-C54C-99C0-1B6A976806E1}" destId="{BB7396E5-6395-AF4E-99C6-70FAA619D9C7}" srcOrd="0" destOrd="0" presId="urn:microsoft.com/office/officeart/2008/layout/HalfCircleOrganizationChart"/>
    <dgm:cxn modelId="{4791CDE6-4D28-EF46-915E-3D5D52204600}" type="presOf" srcId="{045B273E-5014-E242-816B-3E4F584A9E05}" destId="{A44B2104-7BB6-F94B-A8FB-CCA2F77B6F4C}" srcOrd="1" destOrd="0" presId="urn:microsoft.com/office/officeart/2008/layout/HalfCircleOrganizationChart"/>
    <dgm:cxn modelId="{37B313ED-B527-9D49-BFE0-A4521FEA1BD6}" type="presOf" srcId="{1CB42887-A7EB-C54C-99C0-1B6A976806E1}" destId="{6FA2BC37-8861-974F-BDA5-8B95BC6C770E}" srcOrd="1" destOrd="0" presId="urn:microsoft.com/office/officeart/2008/layout/HalfCircleOrganizationChart"/>
    <dgm:cxn modelId="{919931ED-0DE5-CD45-9C94-A510CFF48147}" type="presOf" srcId="{6AE8A287-0447-C84A-8EDF-3C47A0E09F81}" destId="{00607662-1BD4-4F44-8E19-3BE10E0DC82B}" srcOrd="1" destOrd="0" presId="urn:microsoft.com/office/officeart/2008/layout/HalfCircleOrganizationChart"/>
    <dgm:cxn modelId="{B27F6EED-D441-754D-AF90-DCF13FBE487D}" type="presOf" srcId="{62348667-F4A0-0445-80CD-300F454F68C7}" destId="{EDAC1A49-D9D6-DA4A-AE64-BCE5A4239483}" srcOrd="0" destOrd="0" presId="urn:microsoft.com/office/officeart/2008/layout/HalfCircleOrganizationChart"/>
    <dgm:cxn modelId="{BB19D8EE-91F2-5D41-A65A-1D2B225994BE}" type="presOf" srcId="{E5FA5AA6-C3E3-534F-86BF-7D6123B0FDB5}" destId="{AB0A1E69-E34F-7941-B5E4-B78F79F57AE2}" srcOrd="0" destOrd="0" presId="urn:microsoft.com/office/officeart/2008/layout/HalfCircleOrganizationChart"/>
    <dgm:cxn modelId="{BAECF9EF-4A63-C34B-8B64-ED410025336D}" srcId="{045B273E-5014-E242-816B-3E4F584A9E05}" destId="{FD1009B3-BD01-F743-AFB0-84D750989A76}" srcOrd="4" destOrd="0" parTransId="{07749E79-25E3-0B4F-84B3-6BB2ED91832A}" sibTransId="{A7B5D34E-5D31-A340-A69B-B6067C6C7627}"/>
    <dgm:cxn modelId="{E450CAF7-FF40-3147-82FB-15E19CE59A84}" type="presOf" srcId="{1450FC77-D0B7-114A-9191-0391E602EC06}" destId="{E2492ED0-7961-E441-A712-823CEAFC9874}" srcOrd="0" destOrd="0" presId="urn:microsoft.com/office/officeart/2008/layout/HalfCircleOrganizationChart"/>
    <dgm:cxn modelId="{ADF318FB-AD39-504C-AB51-90F385302244}" type="presOf" srcId="{277E47A3-3049-BF47-8FCE-1B2B33FAD59C}" destId="{9F8AA4FE-CCD9-FC43-9B0E-42076089D12E}" srcOrd="1" destOrd="0" presId="urn:microsoft.com/office/officeart/2008/layout/HalfCircleOrganizationChart"/>
    <dgm:cxn modelId="{94931798-4453-5948-9D38-3675C01B72A4}" type="presParOf" srcId="{E9C8697F-C74C-CB44-94C3-AA3A10ECAEEC}" destId="{63F7791E-CA2F-E443-9DB7-DC6B2F5E4358}" srcOrd="0" destOrd="0" presId="urn:microsoft.com/office/officeart/2008/layout/HalfCircleOrganizationChart"/>
    <dgm:cxn modelId="{B2C208DB-DF5D-C84A-BEFA-3A8F5503D676}" type="presParOf" srcId="{63F7791E-CA2F-E443-9DB7-DC6B2F5E4358}" destId="{0C1909A0-57F9-3C4F-999E-F749C307354F}" srcOrd="0" destOrd="0" presId="urn:microsoft.com/office/officeart/2008/layout/HalfCircleOrganizationChart"/>
    <dgm:cxn modelId="{7E803BA7-2728-E344-8256-B58B8CAAA4A7}" type="presParOf" srcId="{0C1909A0-57F9-3C4F-999E-F749C307354F}" destId="{4A1014DD-F2E0-924F-A136-A061D4FCD4FA}" srcOrd="0" destOrd="0" presId="urn:microsoft.com/office/officeart/2008/layout/HalfCircleOrganizationChart"/>
    <dgm:cxn modelId="{99F4F077-BF11-BA40-8A2E-B15006485920}" type="presParOf" srcId="{0C1909A0-57F9-3C4F-999E-F749C307354F}" destId="{3DE79900-9B0C-CD42-820F-3ED01EDA2B5D}" srcOrd="1" destOrd="0" presId="urn:microsoft.com/office/officeart/2008/layout/HalfCircleOrganizationChart"/>
    <dgm:cxn modelId="{7D9876C2-BF38-DC4A-9B2E-C24E46988475}" type="presParOf" srcId="{0C1909A0-57F9-3C4F-999E-F749C307354F}" destId="{145962F9-97F7-D248-B465-78366CCC62A8}" srcOrd="2" destOrd="0" presId="urn:microsoft.com/office/officeart/2008/layout/HalfCircleOrganizationChart"/>
    <dgm:cxn modelId="{DC22ADB4-6366-FF40-9FA7-C14CC2AA7367}" type="presParOf" srcId="{0C1909A0-57F9-3C4F-999E-F749C307354F}" destId="{A44B2104-7BB6-F94B-A8FB-CCA2F77B6F4C}" srcOrd="3" destOrd="0" presId="urn:microsoft.com/office/officeart/2008/layout/HalfCircleOrganizationChart"/>
    <dgm:cxn modelId="{2FEBD2B9-21D2-2F4F-B7C7-D08B3033073D}" type="presParOf" srcId="{63F7791E-CA2F-E443-9DB7-DC6B2F5E4358}" destId="{B52A0CD4-B96A-3B40-934A-92BFED5EF830}" srcOrd="1" destOrd="0" presId="urn:microsoft.com/office/officeart/2008/layout/HalfCircleOrganizationChart"/>
    <dgm:cxn modelId="{1CAA48C7-A496-664D-A02E-80A8F52F2A64}" type="presParOf" srcId="{B52A0CD4-B96A-3B40-934A-92BFED5EF830}" destId="{EDAC1A49-D9D6-DA4A-AE64-BCE5A4239483}" srcOrd="0" destOrd="0" presId="urn:microsoft.com/office/officeart/2008/layout/HalfCircleOrganizationChart"/>
    <dgm:cxn modelId="{A5FA8193-66B3-F846-AF6B-8763B3679F4A}" type="presParOf" srcId="{B52A0CD4-B96A-3B40-934A-92BFED5EF830}" destId="{BA339461-27B3-5842-B82A-53B8A2DFBE62}" srcOrd="1" destOrd="0" presId="urn:microsoft.com/office/officeart/2008/layout/HalfCircleOrganizationChart"/>
    <dgm:cxn modelId="{B47D50A0-BEE6-7448-BDF0-8526F32D172B}" type="presParOf" srcId="{BA339461-27B3-5842-B82A-53B8A2DFBE62}" destId="{D6C20199-4FFC-E84D-9114-190C1114E932}" srcOrd="0" destOrd="0" presId="urn:microsoft.com/office/officeart/2008/layout/HalfCircleOrganizationChart"/>
    <dgm:cxn modelId="{B8210E9E-BBF1-A542-B4DD-C2281277EA84}" type="presParOf" srcId="{D6C20199-4FFC-E84D-9114-190C1114E932}" destId="{FD47B542-FD7C-C545-B109-67779902290B}" srcOrd="0" destOrd="0" presId="urn:microsoft.com/office/officeart/2008/layout/HalfCircleOrganizationChart"/>
    <dgm:cxn modelId="{85B0F3F2-0D9A-444E-BCB9-346DD62D15FC}" type="presParOf" srcId="{D6C20199-4FFC-E84D-9114-190C1114E932}" destId="{E7F59CBF-892F-EA4D-B1BC-4115D7443A24}" srcOrd="1" destOrd="0" presId="urn:microsoft.com/office/officeart/2008/layout/HalfCircleOrganizationChart"/>
    <dgm:cxn modelId="{40678F64-8E22-3748-8207-CEE61943E095}" type="presParOf" srcId="{D6C20199-4FFC-E84D-9114-190C1114E932}" destId="{CAA053B3-AACA-E946-B15F-4A288E80CDCB}" srcOrd="2" destOrd="0" presId="urn:microsoft.com/office/officeart/2008/layout/HalfCircleOrganizationChart"/>
    <dgm:cxn modelId="{D75C2D27-6A78-3842-B28A-104480A4DF06}" type="presParOf" srcId="{D6C20199-4FFC-E84D-9114-190C1114E932}" destId="{00607662-1BD4-4F44-8E19-3BE10E0DC82B}" srcOrd="3" destOrd="0" presId="urn:microsoft.com/office/officeart/2008/layout/HalfCircleOrganizationChart"/>
    <dgm:cxn modelId="{05B8A209-47D0-9342-BC39-C1F87DF777E1}" type="presParOf" srcId="{BA339461-27B3-5842-B82A-53B8A2DFBE62}" destId="{BACA4E47-C441-C34C-9C99-BB8FCAD9E986}" srcOrd="1" destOrd="0" presId="urn:microsoft.com/office/officeart/2008/layout/HalfCircleOrganizationChart"/>
    <dgm:cxn modelId="{57F67C9D-31F1-AA40-81AD-E4E0217DE64D}" type="presParOf" srcId="{BACA4E47-C441-C34C-9C99-BB8FCAD9E986}" destId="{4BC6A85A-15E2-4D41-ACE9-2C361F426A3A}" srcOrd="0" destOrd="0" presId="urn:microsoft.com/office/officeart/2008/layout/HalfCircleOrganizationChart"/>
    <dgm:cxn modelId="{A62AB99D-43CA-B84E-BBF9-033D373C445A}" type="presParOf" srcId="{BACA4E47-C441-C34C-9C99-BB8FCAD9E986}" destId="{52E5D106-182A-8D43-8CF1-9E59943E5903}" srcOrd="1" destOrd="0" presId="urn:microsoft.com/office/officeart/2008/layout/HalfCircleOrganizationChart"/>
    <dgm:cxn modelId="{64E0B9D5-8827-0547-BD35-A5C0948947EA}" type="presParOf" srcId="{52E5D106-182A-8D43-8CF1-9E59943E5903}" destId="{3980CB37-D42D-AB4F-884D-139659EFC5AE}" srcOrd="0" destOrd="0" presId="urn:microsoft.com/office/officeart/2008/layout/HalfCircleOrganizationChart"/>
    <dgm:cxn modelId="{7D521B3B-8CBE-9146-9D1A-C01F3E40A1F0}" type="presParOf" srcId="{3980CB37-D42D-AB4F-884D-139659EFC5AE}" destId="{1A4C5EC0-F80E-1D44-B238-1D68D5D48D9C}" srcOrd="0" destOrd="0" presId="urn:microsoft.com/office/officeart/2008/layout/HalfCircleOrganizationChart"/>
    <dgm:cxn modelId="{FB1A47A3-F3F2-C141-AF48-6F130A70A714}" type="presParOf" srcId="{3980CB37-D42D-AB4F-884D-139659EFC5AE}" destId="{B09241D3-3A6F-9140-BE2D-13DC67F6FFBF}" srcOrd="1" destOrd="0" presId="urn:microsoft.com/office/officeart/2008/layout/HalfCircleOrganizationChart"/>
    <dgm:cxn modelId="{A3096B72-C86F-EA47-B98B-22B3A0B2D434}" type="presParOf" srcId="{3980CB37-D42D-AB4F-884D-139659EFC5AE}" destId="{EB8C1D7A-925C-F34D-9CBC-828CEF16D9C8}" srcOrd="2" destOrd="0" presId="urn:microsoft.com/office/officeart/2008/layout/HalfCircleOrganizationChart"/>
    <dgm:cxn modelId="{932AADB5-2FF0-6B41-BEB9-47A233BB0235}" type="presParOf" srcId="{3980CB37-D42D-AB4F-884D-139659EFC5AE}" destId="{EF19011D-7255-2847-A57C-FF8653735D06}" srcOrd="3" destOrd="0" presId="urn:microsoft.com/office/officeart/2008/layout/HalfCircleOrganizationChart"/>
    <dgm:cxn modelId="{254CFCBC-734D-6142-90FB-DF92EFAACDAE}" type="presParOf" srcId="{52E5D106-182A-8D43-8CF1-9E59943E5903}" destId="{5E95CD2C-EADB-2342-B099-9135C6C5488F}" srcOrd="1" destOrd="0" presId="urn:microsoft.com/office/officeart/2008/layout/HalfCircleOrganizationChart"/>
    <dgm:cxn modelId="{3F9639FD-F578-EC42-AC92-B3CCDBFF1DC8}" type="presParOf" srcId="{52E5D106-182A-8D43-8CF1-9E59943E5903}" destId="{CE0B2560-2CFC-634C-A3E8-E81458432556}" srcOrd="2" destOrd="0" presId="urn:microsoft.com/office/officeart/2008/layout/HalfCircleOrganizationChart"/>
    <dgm:cxn modelId="{14A8C471-E3D8-7749-B6BB-6EC6DC7D1F9B}" type="presParOf" srcId="{BA339461-27B3-5842-B82A-53B8A2DFBE62}" destId="{FCF3BE26-D311-AD45-BFBA-624EFB56DC65}" srcOrd="2" destOrd="0" presId="urn:microsoft.com/office/officeart/2008/layout/HalfCircleOrganizationChart"/>
    <dgm:cxn modelId="{0149C06A-0695-C448-B6CD-79D988C97C40}" type="presParOf" srcId="{B52A0CD4-B96A-3B40-934A-92BFED5EF830}" destId="{83708CAE-FF85-1546-8267-3FF447430DDA}" srcOrd="2" destOrd="0" presId="urn:microsoft.com/office/officeart/2008/layout/HalfCircleOrganizationChart"/>
    <dgm:cxn modelId="{987AE0AC-329D-9D43-8586-B8839D286CE7}" type="presParOf" srcId="{B52A0CD4-B96A-3B40-934A-92BFED5EF830}" destId="{CC1005F9-E48A-6744-9779-0A0B579C9634}" srcOrd="3" destOrd="0" presId="urn:microsoft.com/office/officeart/2008/layout/HalfCircleOrganizationChart"/>
    <dgm:cxn modelId="{A7C50752-E7AB-7547-BFBB-629DF7624484}" type="presParOf" srcId="{CC1005F9-E48A-6744-9779-0A0B579C9634}" destId="{ADE40A38-1A13-0C40-B69D-271524C577B0}" srcOrd="0" destOrd="0" presId="urn:microsoft.com/office/officeart/2008/layout/HalfCircleOrganizationChart"/>
    <dgm:cxn modelId="{13364C3B-3F98-054A-9ED8-4801C4E3AEC0}" type="presParOf" srcId="{ADE40A38-1A13-0C40-B69D-271524C577B0}" destId="{FB3C80D6-80EB-544D-ACC3-96E338B2A1B7}" srcOrd="0" destOrd="0" presId="urn:microsoft.com/office/officeart/2008/layout/HalfCircleOrganizationChart"/>
    <dgm:cxn modelId="{AC178D14-5E4E-A843-BBA1-080F33B67BA5}" type="presParOf" srcId="{ADE40A38-1A13-0C40-B69D-271524C577B0}" destId="{64129F8C-F013-F740-AF13-5DD585DDAA3D}" srcOrd="1" destOrd="0" presId="urn:microsoft.com/office/officeart/2008/layout/HalfCircleOrganizationChart"/>
    <dgm:cxn modelId="{C6B8A713-5756-6943-8B31-71B457BAB8D0}" type="presParOf" srcId="{ADE40A38-1A13-0C40-B69D-271524C577B0}" destId="{243A5CA9-924D-F745-93FB-9C4604C617C8}" srcOrd="2" destOrd="0" presId="urn:microsoft.com/office/officeart/2008/layout/HalfCircleOrganizationChart"/>
    <dgm:cxn modelId="{7C6B8B6F-90A1-0841-936F-EC3289D4CF30}" type="presParOf" srcId="{ADE40A38-1A13-0C40-B69D-271524C577B0}" destId="{94FD1348-0716-8B44-85D1-7AF0BE10441F}" srcOrd="3" destOrd="0" presId="urn:microsoft.com/office/officeart/2008/layout/HalfCircleOrganizationChart"/>
    <dgm:cxn modelId="{A387BC66-FB61-7541-B11A-918B87210497}" type="presParOf" srcId="{CC1005F9-E48A-6744-9779-0A0B579C9634}" destId="{AFB648DB-14F9-684D-9A88-8DF89C98842E}" srcOrd="1" destOrd="0" presId="urn:microsoft.com/office/officeart/2008/layout/HalfCircleOrganizationChart"/>
    <dgm:cxn modelId="{71B20A68-5D4B-9142-822F-1D85B511D27B}" type="presParOf" srcId="{AFB648DB-14F9-684D-9A88-8DF89C98842E}" destId="{5826F341-E77C-3E46-A35E-711092F11890}" srcOrd="0" destOrd="0" presId="urn:microsoft.com/office/officeart/2008/layout/HalfCircleOrganizationChart"/>
    <dgm:cxn modelId="{8EEA2DC7-F369-2547-B6C9-AE7CC0541A0B}" type="presParOf" srcId="{AFB648DB-14F9-684D-9A88-8DF89C98842E}" destId="{06084433-6647-B34C-ADF3-0232B1393D07}" srcOrd="1" destOrd="0" presId="urn:microsoft.com/office/officeart/2008/layout/HalfCircleOrganizationChart"/>
    <dgm:cxn modelId="{D770BBFB-09F9-A54E-A103-6EC2968EA775}" type="presParOf" srcId="{06084433-6647-B34C-ADF3-0232B1393D07}" destId="{39EAA18F-A183-CC40-B126-E0B02287E69A}" srcOrd="0" destOrd="0" presId="urn:microsoft.com/office/officeart/2008/layout/HalfCircleOrganizationChart"/>
    <dgm:cxn modelId="{271A9DA9-B543-9D4A-A806-CC5692419120}" type="presParOf" srcId="{39EAA18F-A183-CC40-B126-E0B02287E69A}" destId="{BB7396E5-6395-AF4E-99C6-70FAA619D9C7}" srcOrd="0" destOrd="0" presId="urn:microsoft.com/office/officeart/2008/layout/HalfCircleOrganizationChart"/>
    <dgm:cxn modelId="{90006B24-4C27-BE42-8160-700BEB97761E}" type="presParOf" srcId="{39EAA18F-A183-CC40-B126-E0B02287E69A}" destId="{B0086E81-E147-8F45-9ECD-7CEC83540F0D}" srcOrd="1" destOrd="0" presId="urn:microsoft.com/office/officeart/2008/layout/HalfCircleOrganizationChart"/>
    <dgm:cxn modelId="{3B50545C-E2F6-2C41-9F92-4F9CAA0C6ACE}" type="presParOf" srcId="{39EAA18F-A183-CC40-B126-E0B02287E69A}" destId="{EB43A269-A809-794B-B4E6-E7555F49076D}" srcOrd="2" destOrd="0" presId="urn:microsoft.com/office/officeart/2008/layout/HalfCircleOrganizationChart"/>
    <dgm:cxn modelId="{82EC5968-D979-7044-BBBE-6798097DB3B4}" type="presParOf" srcId="{39EAA18F-A183-CC40-B126-E0B02287E69A}" destId="{6FA2BC37-8861-974F-BDA5-8B95BC6C770E}" srcOrd="3" destOrd="0" presId="urn:microsoft.com/office/officeart/2008/layout/HalfCircleOrganizationChart"/>
    <dgm:cxn modelId="{A4D58D8B-E766-2D49-A241-87385A3F8191}" type="presParOf" srcId="{06084433-6647-B34C-ADF3-0232B1393D07}" destId="{57DB2E84-FE19-D748-8744-FA8FEBC3837E}" srcOrd="1" destOrd="0" presId="urn:microsoft.com/office/officeart/2008/layout/HalfCircleOrganizationChart"/>
    <dgm:cxn modelId="{AB9E7CE4-B06B-D942-BA22-2A3799516C88}" type="presParOf" srcId="{06084433-6647-B34C-ADF3-0232B1393D07}" destId="{AC3069E4-B14A-B646-AD2C-272B2AAA1466}" srcOrd="2" destOrd="0" presId="urn:microsoft.com/office/officeart/2008/layout/HalfCircleOrganizationChart"/>
    <dgm:cxn modelId="{B71C1523-C733-6047-A055-6873212CC6F6}" type="presParOf" srcId="{CC1005F9-E48A-6744-9779-0A0B579C9634}" destId="{CBBA23EA-C0BD-2440-8F2B-4689824D80CD}" srcOrd="2" destOrd="0" presId="urn:microsoft.com/office/officeart/2008/layout/HalfCircleOrganizationChart"/>
    <dgm:cxn modelId="{23707D78-50AC-1544-82A1-9413E3439E9E}" type="presParOf" srcId="{B52A0CD4-B96A-3B40-934A-92BFED5EF830}" destId="{AC2BB5C1-A894-1349-A96B-6DF32FBF120B}" srcOrd="4" destOrd="0" presId="urn:microsoft.com/office/officeart/2008/layout/HalfCircleOrganizationChart"/>
    <dgm:cxn modelId="{D1ECB739-2D4F-2D47-84AD-1556143DA032}" type="presParOf" srcId="{B52A0CD4-B96A-3B40-934A-92BFED5EF830}" destId="{728BF890-E04F-8C4C-A769-D86A161018AC}" srcOrd="5" destOrd="0" presId="urn:microsoft.com/office/officeart/2008/layout/HalfCircleOrganizationChart"/>
    <dgm:cxn modelId="{199F8F80-F8B1-8440-A00C-28F25585B207}" type="presParOf" srcId="{728BF890-E04F-8C4C-A769-D86A161018AC}" destId="{CCFE65AF-3E4B-E144-A5EB-9AE0CD6D3D55}" srcOrd="0" destOrd="0" presId="urn:microsoft.com/office/officeart/2008/layout/HalfCircleOrganizationChart"/>
    <dgm:cxn modelId="{8116BFB4-6543-3F41-A50A-75D002243278}" type="presParOf" srcId="{CCFE65AF-3E4B-E144-A5EB-9AE0CD6D3D55}" destId="{95EC4FEC-3437-CA44-81F3-5A9247ADA54F}" srcOrd="0" destOrd="0" presId="urn:microsoft.com/office/officeart/2008/layout/HalfCircleOrganizationChart"/>
    <dgm:cxn modelId="{8B7DBC66-82EF-6B43-8D18-1B336A9A33DB}" type="presParOf" srcId="{CCFE65AF-3E4B-E144-A5EB-9AE0CD6D3D55}" destId="{9A6A5351-1876-CD49-B856-87280FFBABC3}" srcOrd="1" destOrd="0" presId="urn:microsoft.com/office/officeart/2008/layout/HalfCircleOrganizationChart"/>
    <dgm:cxn modelId="{0C7DAB04-E2C6-D940-9325-03326ABD2FFD}" type="presParOf" srcId="{CCFE65AF-3E4B-E144-A5EB-9AE0CD6D3D55}" destId="{852E59F4-5FE4-A147-A2AE-B685D4265E03}" srcOrd="2" destOrd="0" presId="urn:microsoft.com/office/officeart/2008/layout/HalfCircleOrganizationChart"/>
    <dgm:cxn modelId="{2B362A15-E6AA-F84E-8E8C-1D242702CDF6}" type="presParOf" srcId="{CCFE65AF-3E4B-E144-A5EB-9AE0CD6D3D55}" destId="{9F8AA4FE-CCD9-FC43-9B0E-42076089D12E}" srcOrd="3" destOrd="0" presId="urn:microsoft.com/office/officeart/2008/layout/HalfCircleOrganizationChart"/>
    <dgm:cxn modelId="{47F697DE-FF05-0943-B08E-54FE11770322}" type="presParOf" srcId="{728BF890-E04F-8C4C-A769-D86A161018AC}" destId="{EA91489A-65AB-A147-9A68-F0FE9CC413F1}" srcOrd="1" destOrd="0" presId="urn:microsoft.com/office/officeart/2008/layout/HalfCircleOrganizationChart"/>
    <dgm:cxn modelId="{32AE15C1-EBD4-9648-8FEA-1F0158B734B6}" type="presParOf" srcId="{EA91489A-65AB-A147-9A68-F0FE9CC413F1}" destId="{84B09AF2-6D23-D64F-811B-41B8A251AB46}" srcOrd="0" destOrd="0" presId="urn:microsoft.com/office/officeart/2008/layout/HalfCircleOrganizationChart"/>
    <dgm:cxn modelId="{DC9D228B-F6F6-224D-93AB-EF224F692AEA}" type="presParOf" srcId="{EA91489A-65AB-A147-9A68-F0FE9CC413F1}" destId="{927010C2-E772-B64F-BF61-1B91D55EFD70}" srcOrd="1" destOrd="0" presId="urn:microsoft.com/office/officeart/2008/layout/HalfCircleOrganizationChart"/>
    <dgm:cxn modelId="{E7544A95-107F-A44D-BF1A-B882AAFF19D2}" type="presParOf" srcId="{927010C2-E772-B64F-BF61-1B91D55EFD70}" destId="{55C404D8-4A07-D647-B0EF-D2514BA823A5}" srcOrd="0" destOrd="0" presId="urn:microsoft.com/office/officeart/2008/layout/HalfCircleOrganizationChart"/>
    <dgm:cxn modelId="{415B33F9-3D8A-DF40-8A39-A7152808A0F8}" type="presParOf" srcId="{55C404D8-4A07-D647-B0EF-D2514BA823A5}" destId="{AB0A1E69-E34F-7941-B5E4-B78F79F57AE2}" srcOrd="0" destOrd="0" presId="urn:microsoft.com/office/officeart/2008/layout/HalfCircleOrganizationChart"/>
    <dgm:cxn modelId="{70EE2043-A3AE-F141-B429-D4E6455DAAD9}" type="presParOf" srcId="{55C404D8-4A07-D647-B0EF-D2514BA823A5}" destId="{ACEEC2EA-050F-8343-B2E1-3183A0761A56}" srcOrd="1" destOrd="0" presId="urn:microsoft.com/office/officeart/2008/layout/HalfCircleOrganizationChart"/>
    <dgm:cxn modelId="{3E6AFF47-FFDD-BF48-A0F5-11451A17FD2D}" type="presParOf" srcId="{55C404D8-4A07-D647-B0EF-D2514BA823A5}" destId="{E6AFD49A-8CBF-424D-AD20-A0A03B48AC9D}" srcOrd="2" destOrd="0" presId="urn:microsoft.com/office/officeart/2008/layout/HalfCircleOrganizationChart"/>
    <dgm:cxn modelId="{214E50EE-DDBE-5F47-BD94-754D28305AED}" type="presParOf" srcId="{55C404D8-4A07-D647-B0EF-D2514BA823A5}" destId="{A7B0E0C0-5AB8-954D-B610-3435ECEBDFEC}" srcOrd="3" destOrd="0" presId="urn:microsoft.com/office/officeart/2008/layout/HalfCircleOrganizationChart"/>
    <dgm:cxn modelId="{4C26457E-F9A7-F243-A488-19DB69AFB9A1}" type="presParOf" srcId="{927010C2-E772-B64F-BF61-1B91D55EFD70}" destId="{CF09D221-2CCB-5343-915F-FB654407AF7B}" srcOrd="1" destOrd="0" presId="urn:microsoft.com/office/officeart/2008/layout/HalfCircleOrganizationChart"/>
    <dgm:cxn modelId="{F5E6EC07-31C8-1F40-91A0-06B15F32248B}" type="presParOf" srcId="{927010C2-E772-B64F-BF61-1B91D55EFD70}" destId="{605D05A6-0FB0-354B-B26D-BD24B54EA569}" srcOrd="2" destOrd="0" presId="urn:microsoft.com/office/officeart/2008/layout/HalfCircleOrganizationChart"/>
    <dgm:cxn modelId="{99BF62BC-BF7F-C444-A15B-39403A0449FB}" type="presParOf" srcId="{728BF890-E04F-8C4C-A769-D86A161018AC}" destId="{51C65FF5-781C-7C4D-9973-55331889B5DC}" srcOrd="2" destOrd="0" presId="urn:microsoft.com/office/officeart/2008/layout/HalfCircleOrganizationChart"/>
    <dgm:cxn modelId="{8BDAD186-A1E6-4142-85E6-E1D80FA41412}" type="presParOf" srcId="{B52A0CD4-B96A-3B40-934A-92BFED5EF830}" destId="{E2492ED0-7961-E441-A712-823CEAFC9874}" srcOrd="6" destOrd="0" presId="urn:microsoft.com/office/officeart/2008/layout/HalfCircleOrganizationChart"/>
    <dgm:cxn modelId="{82FE29D7-5EC3-F748-A393-4E6CD2B0E301}" type="presParOf" srcId="{B52A0CD4-B96A-3B40-934A-92BFED5EF830}" destId="{EB828CEB-435F-7948-B3A3-CA010670610B}" srcOrd="7" destOrd="0" presId="urn:microsoft.com/office/officeart/2008/layout/HalfCircleOrganizationChart"/>
    <dgm:cxn modelId="{9F460037-93E8-324B-8BA2-291EC1377CBE}" type="presParOf" srcId="{EB828CEB-435F-7948-B3A3-CA010670610B}" destId="{C9AE2C50-6DD1-DD42-B2F6-C726730C5DC6}" srcOrd="0" destOrd="0" presId="urn:microsoft.com/office/officeart/2008/layout/HalfCircleOrganizationChart"/>
    <dgm:cxn modelId="{E0931FB5-203C-D740-AC18-DDE56D77E99C}" type="presParOf" srcId="{C9AE2C50-6DD1-DD42-B2F6-C726730C5DC6}" destId="{FA6FF5D2-EAF8-E047-B7CF-7FBC0D5E6913}" srcOrd="0" destOrd="0" presId="urn:microsoft.com/office/officeart/2008/layout/HalfCircleOrganizationChart"/>
    <dgm:cxn modelId="{E4DE8840-BED0-234D-B949-224FF09F1BFD}" type="presParOf" srcId="{C9AE2C50-6DD1-DD42-B2F6-C726730C5DC6}" destId="{78959B70-0A97-204A-AEF3-7D1D2D2A1990}" srcOrd="1" destOrd="0" presId="urn:microsoft.com/office/officeart/2008/layout/HalfCircleOrganizationChart"/>
    <dgm:cxn modelId="{56C3D951-53E3-5344-9063-DCD3EDAD9F6D}" type="presParOf" srcId="{C9AE2C50-6DD1-DD42-B2F6-C726730C5DC6}" destId="{433524F4-D099-0E44-B46A-2AB2BFA6C145}" srcOrd="2" destOrd="0" presId="urn:microsoft.com/office/officeart/2008/layout/HalfCircleOrganizationChart"/>
    <dgm:cxn modelId="{9F58744A-0246-DF48-9366-9A3240C002ED}" type="presParOf" srcId="{C9AE2C50-6DD1-DD42-B2F6-C726730C5DC6}" destId="{CFF33BD9-C506-0340-A234-7973353D3798}" srcOrd="3" destOrd="0" presId="urn:microsoft.com/office/officeart/2008/layout/HalfCircleOrganizationChart"/>
    <dgm:cxn modelId="{297DB1E1-6D8D-6141-A899-DCC1DF49CF7D}" type="presParOf" srcId="{EB828CEB-435F-7948-B3A3-CA010670610B}" destId="{26F58711-150F-A54E-AEEE-898D04C2FD27}" srcOrd="1" destOrd="0" presId="urn:microsoft.com/office/officeart/2008/layout/HalfCircleOrganizationChart"/>
    <dgm:cxn modelId="{062EF40A-CC58-D541-A642-1FDF1F4EBD01}" type="presParOf" srcId="{26F58711-150F-A54E-AEEE-898D04C2FD27}" destId="{6E42F7C9-FD7F-8146-8BE2-8066BA9A701A}" srcOrd="0" destOrd="0" presId="urn:microsoft.com/office/officeart/2008/layout/HalfCircleOrganizationChart"/>
    <dgm:cxn modelId="{6BD5589D-A8C4-E145-9A76-AD7A512DE798}" type="presParOf" srcId="{26F58711-150F-A54E-AEEE-898D04C2FD27}" destId="{3CBAE4A2-52E3-2F48-9190-45FA0D087B1A}" srcOrd="1" destOrd="0" presId="urn:microsoft.com/office/officeart/2008/layout/HalfCircleOrganizationChart"/>
    <dgm:cxn modelId="{F787A682-A9F4-F142-9B63-8A3BC13E69E0}" type="presParOf" srcId="{3CBAE4A2-52E3-2F48-9190-45FA0D087B1A}" destId="{1BAAB6A4-E8CF-1B4A-8E67-51384836FA4E}" srcOrd="0" destOrd="0" presId="urn:microsoft.com/office/officeart/2008/layout/HalfCircleOrganizationChart"/>
    <dgm:cxn modelId="{C58FF496-2D6E-354D-93F3-CC372B96C05A}" type="presParOf" srcId="{1BAAB6A4-E8CF-1B4A-8E67-51384836FA4E}" destId="{2E67F96F-6D64-E34E-947A-4E39D09A41A2}" srcOrd="0" destOrd="0" presId="urn:microsoft.com/office/officeart/2008/layout/HalfCircleOrganizationChart"/>
    <dgm:cxn modelId="{5651D99C-291E-4441-9631-D2BFB3C59D4B}" type="presParOf" srcId="{1BAAB6A4-E8CF-1B4A-8E67-51384836FA4E}" destId="{91C78EA9-277F-CA43-84CC-02E0D408FA76}" srcOrd="1" destOrd="0" presId="urn:microsoft.com/office/officeart/2008/layout/HalfCircleOrganizationChart"/>
    <dgm:cxn modelId="{DFF6B4B6-F5AF-DB4A-8B58-85FEDC22B118}" type="presParOf" srcId="{1BAAB6A4-E8CF-1B4A-8E67-51384836FA4E}" destId="{55C6143B-AAAD-C34F-B050-F76B07235A6B}" srcOrd="2" destOrd="0" presId="urn:microsoft.com/office/officeart/2008/layout/HalfCircleOrganizationChart"/>
    <dgm:cxn modelId="{905C0A1C-35DF-C845-A568-1D5427DEBE2A}" type="presParOf" srcId="{1BAAB6A4-E8CF-1B4A-8E67-51384836FA4E}" destId="{43421567-2EEE-074B-A921-51737D7804BA}" srcOrd="3" destOrd="0" presId="urn:microsoft.com/office/officeart/2008/layout/HalfCircleOrganizationChart"/>
    <dgm:cxn modelId="{DB3F6181-548A-2140-9235-F42A949BCF43}" type="presParOf" srcId="{3CBAE4A2-52E3-2F48-9190-45FA0D087B1A}" destId="{E043C485-47C6-A24D-AAB6-3DE57AD45BF4}" srcOrd="1" destOrd="0" presId="urn:microsoft.com/office/officeart/2008/layout/HalfCircleOrganizationChart"/>
    <dgm:cxn modelId="{8D5A8A08-F483-9240-BB3C-C68BF6A6C2F2}" type="presParOf" srcId="{3CBAE4A2-52E3-2F48-9190-45FA0D087B1A}" destId="{B5B2DC26-A5C6-B845-AB30-530ED2DCA34A}" srcOrd="2" destOrd="0" presId="urn:microsoft.com/office/officeart/2008/layout/HalfCircleOrganizationChart"/>
    <dgm:cxn modelId="{1D21D60A-A4F4-FC41-BBC8-1B6AA6585A5E}" type="presParOf" srcId="{EB828CEB-435F-7948-B3A3-CA010670610B}" destId="{91D1EDF9-F74D-D14C-BA13-534A0897BC69}" srcOrd="2" destOrd="0" presId="urn:microsoft.com/office/officeart/2008/layout/HalfCircleOrganizationChart"/>
    <dgm:cxn modelId="{71682DBF-24E8-B84F-A6C9-3C4F65647E3C}" type="presParOf" srcId="{B52A0CD4-B96A-3B40-934A-92BFED5EF830}" destId="{10E92F08-BBB8-F443-8175-DB3D7F14AD23}" srcOrd="8" destOrd="0" presId="urn:microsoft.com/office/officeart/2008/layout/HalfCircleOrganizationChart"/>
    <dgm:cxn modelId="{72F94B36-DFF2-BF45-8FE3-232DD587FD7F}" type="presParOf" srcId="{B52A0CD4-B96A-3B40-934A-92BFED5EF830}" destId="{224FD83D-E91F-B04A-B08A-90FE9C23A641}" srcOrd="9" destOrd="0" presId="urn:microsoft.com/office/officeart/2008/layout/HalfCircleOrganizationChart"/>
    <dgm:cxn modelId="{34A7F4B1-17CE-4C4D-BBD4-16C5A28C472F}" type="presParOf" srcId="{224FD83D-E91F-B04A-B08A-90FE9C23A641}" destId="{220CCF0D-308C-704C-857B-33C42F01704C}" srcOrd="0" destOrd="0" presId="urn:microsoft.com/office/officeart/2008/layout/HalfCircleOrganizationChart"/>
    <dgm:cxn modelId="{C1DAE429-B9ED-494D-A89B-76ED489B58BF}" type="presParOf" srcId="{220CCF0D-308C-704C-857B-33C42F01704C}" destId="{014774C5-AFD9-D842-85DB-76462A2E0A3C}" srcOrd="0" destOrd="0" presId="urn:microsoft.com/office/officeart/2008/layout/HalfCircleOrganizationChart"/>
    <dgm:cxn modelId="{1D3FE2EA-6A64-9343-B38B-0E2133E6CBD6}" type="presParOf" srcId="{220CCF0D-308C-704C-857B-33C42F01704C}" destId="{B55D5E98-827E-7540-8EB6-00C8FF0D8AC1}" srcOrd="1" destOrd="0" presId="urn:microsoft.com/office/officeart/2008/layout/HalfCircleOrganizationChart"/>
    <dgm:cxn modelId="{C4FDECB7-FD1B-E442-B063-A9917D21EE57}" type="presParOf" srcId="{220CCF0D-308C-704C-857B-33C42F01704C}" destId="{3C36B997-FBC5-C24D-A0A9-3FABAFC35B4D}" srcOrd="2" destOrd="0" presId="urn:microsoft.com/office/officeart/2008/layout/HalfCircleOrganizationChart"/>
    <dgm:cxn modelId="{F53CC029-3021-FC41-AF77-052A3E31288A}" type="presParOf" srcId="{220CCF0D-308C-704C-857B-33C42F01704C}" destId="{A45F6146-8FF8-174E-9FBE-643475289553}" srcOrd="3" destOrd="0" presId="urn:microsoft.com/office/officeart/2008/layout/HalfCircleOrganizationChart"/>
    <dgm:cxn modelId="{7963AF9E-B465-5E45-8FE6-78B5FFED1A11}" type="presParOf" srcId="{224FD83D-E91F-B04A-B08A-90FE9C23A641}" destId="{398C1D1F-DD50-434D-B634-1E1B12094B2C}" srcOrd="1" destOrd="0" presId="urn:microsoft.com/office/officeart/2008/layout/HalfCircleOrganizationChart"/>
    <dgm:cxn modelId="{541BEA67-9EF8-E540-AA66-7AB04A032933}" type="presParOf" srcId="{398C1D1F-DD50-434D-B634-1E1B12094B2C}" destId="{4DAC0540-C49A-5240-AF60-4176DCBDECA3}" srcOrd="0" destOrd="0" presId="urn:microsoft.com/office/officeart/2008/layout/HalfCircleOrganizationChart"/>
    <dgm:cxn modelId="{D23F5A4A-D499-0D48-A0FF-06F79A4E5560}" type="presParOf" srcId="{398C1D1F-DD50-434D-B634-1E1B12094B2C}" destId="{5F50E03B-F6DF-E44E-8BA9-800BDAC63F8E}" srcOrd="1" destOrd="0" presId="urn:microsoft.com/office/officeart/2008/layout/HalfCircleOrganizationChart"/>
    <dgm:cxn modelId="{11092C43-1EA8-5747-A941-3C2396183DE2}" type="presParOf" srcId="{5F50E03B-F6DF-E44E-8BA9-800BDAC63F8E}" destId="{F06EF6DB-4B14-934F-ACF5-4426B30E4506}" srcOrd="0" destOrd="0" presId="urn:microsoft.com/office/officeart/2008/layout/HalfCircleOrganizationChart"/>
    <dgm:cxn modelId="{8B21A86B-3E37-0048-9749-81A4B35906D9}" type="presParOf" srcId="{F06EF6DB-4B14-934F-ACF5-4426B30E4506}" destId="{F0DFDA2F-F5FA-AA4E-884F-AA162D10D2BA}" srcOrd="0" destOrd="0" presId="urn:microsoft.com/office/officeart/2008/layout/HalfCircleOrganizationChart"/>
    <dgm:cxn modelId="{725E561B-115B-1F46-8C03-41DE77AEC235}" type="presParOf" srcId="{F06EF6DB-4B14-934F-ACF5-4426B30E4506}" destId="{026C3EB8-EA31-D046-8C98-26457E9186DF}" srcOrd="1" destOrd="0" presId="urn:microsoft.com/office/officeart/2008/layout/HalfCircleOrganizationChart"/>
    <dgm:cxn modelId="{6CFBF98B-2484-5748-B985-D6E3D69210BD}" type="presParOf" srcId="{F06EF6DB-4B14-934F-ACF5-4426B30E4506}" destId="{1C6F28F6-C0C1-814C-8708-1979714F4395}" srcOrd="2" destOrd="0" presId="urn:microsoft.com/office/officeart/2008/layout/HalfCircleOrganizationChart"/>
    <dgm:cxn modelId="{0416FE4B-E869-9F44-9FEF-0CD5F78E8F6F}" type="presParOf" srcId="{F06EF6DB-4B14-934F-ACF5-4426B30E4506}" destId="{C10A792C-67DF-5446-9B6F-27A53EC32D2F}" srcOrd="3" destOrd="0" presId="urn:microsoft.com/office/officeart/2008/layout/HalfCircleOrganizationChart"/>
    <dgm:cxn modelId="{9C3E7943-29E4-3F4D-BAD9-6BFC1A13A1DB}" type="presParOf" srcId="{5F50E03B-F6DF-E44E-8BA9-800BDAC63F8E}" destId="{3FA79208-9655-8749-9A71-118AEE0F5D2B}" srcOrd="1" destOrd="0" presId="urn:microsoft.com/office/officeart/2008/layout/HalfCircleOrganizationChart"/>
    <dgm:cxn modelId="{BE7D21DF-BD95-BD42-8D4B-461A65FA7842}" type="presParOf" srcId="{5F50E03B-F6DF-E44E-8BA9-800BDAC63F8E}" destId="{9A9D83D9-00EA-3B43-A1A9-E48F778D69BF}" srcOrd="2" destOrd="0" presId="urn:microsoft.com/office/officeart/2008/layout/HalfCircleOrganizationChart"/>
    <dgm:cxn modelId="{C365EE54-48F2-6B45-B1B7-7D629597FEB9}" type="presParOf" srcId="{224FD83D-E91F-B04A-B08A-90FE9C23A641}" destId="{2D5FB243-E6DC-0A40-86EB-B71F6A102B83}" srcOrd="2" destOrd="0" presId="urn:microsoft.com/office/officeart/2008/layout/HalfCircleOrganizationChart"/>
    <dgm:cxn modelId="{FEE63FD8-599B-814F-B03E-8760E2BE512E}" type="presParOf" srcId="{63F7791E-CA2F-E443-9DB7-DC6B2F5E4358}" destId="{DADDFA03-5151-1648-B046-8C84375A92B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540-C49A-5240-AF60-4176DCBDECA3}">
      <dsp:nvSpPr>
        <dsp:cNvPr id="0" name=""/>
        <dsp:cNvSpPr/>
      </dsp:nvSpPr>
      <dsp:spPr>
        <a:xfrm>
          <a:off x="5734264" y="2476276"/>
          <a:ext cx="493725" cy="32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94"/>
              </a:lnTo>
              <a:lnTo>
                <a:pt x="493725" y="32199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92F08-BBB8-F443-8175-DB3D7F14AD23}">
      <dsp:nvSpPr>
        <dsp:cNvPr id="0" name=""/>
        <dsp:cNvSpPr/>
      </dsp:nvSpPr>
      <dsp:spPr>
        <a:xfrm>
          <a:off x="3136841" y="1714222"/>
          <a:ext cx="2597423" cy="2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98"/>
              </a:lnTo>
              <a:lnTo>
                <a:pt x="2597423" y="112698"/>
              </a:lnTo>
              <a:lnTo>
                <a:pt x="2597423" y="2253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F7C9-FD7F-8146-8BE2-8066BA9A701A}">
      <dsp:nvSpPr>
        <dsp:cNvPr id="0" name=""/>
        <dsp:cNvSpPr/>
      </dsp:nvSpPr>
      <dsp:spPr>
        <a:xfrm>
          <a:off x="4435553" y="2476276"/>
          <a:ext cx="493725" cy="32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94"/>
              </a:lnTo>
              <a:lnTo>
                <a:pt x="493725" y="32199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2ED0-7961-E441-A712-823CEAFC9874}">
      <dsp:nvSpPr>
        <dsp:cNvPr id="0" name=""/>
        <dsp:cNvSpPr/>
      </dsp:nvSpPr>
      <dsp:spPr>
        <a:xfrm>
          <a:off x="3136841" y="1714222"/>
          <a:ext cx="1298711" cy="2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98"/>
              </a:lnTo>
              <a:lnTo>
                <a:pt x="1298711" y="112698"/>
              </a:lnTo>
              <a:lnTo>
                <a:pt x="1298711" y="2253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09AF2-6D23-D64F-811B-41B8A251AB46}">
      <dsp:nvSpPr>
        <dsp:cNvPr id="0" name=""/>
        <dsp:cNvSpPr/>
      </dsp:nvSpPr>
      <dsp:spPr>
        <a:xfrm>
          <a:off x="3136841" y="2476276"/>
          <a:ext cx="493725" cy="32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94"/>
              </a:lnTo>
              <a:lnTo>
                <a:pt x="493725" y="32199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BB5C1-A894-1349-A96B-6DF32FBF120B}">
      <dsp:nvSpPr>
        <dsp:cNvPr id="0" name=""/>
        <dsp:cNvSpPr/>
      </dsp:nvSpPr>
      <dsp:spPr>
        <a:xfrm>
          <a:off x="3091121" y="1714222"/>
          <a:ext cx="91440" cy="2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3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6F341-E77C-3E46-A35E-711092F11890}">
      <dsp:nvSpPr>
        <dsp:cNvPr id="0" name=""/>
        <dsp:cNvSpPr/>
      </dsp:nvSpPr>
      <dsp:spPr>
        <a:xfrm>
          <a:off x="1838129" y="2476276"/>
          <a:ext cx="493725" cy="32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94"/>
              </a:lnTo>
              <a:lnTo>
                <a:pt x="493725" y="32199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08CAE-FF85-1546-8267-3FF447430DDA}">
      <dsp:nvSpPr>
        <dsp:cNvPr id="0" name=""/>
        <dsp:cNvSpPr/>
      </dsp:nvSpPr>
      <dsp:spPr>
        <a:xfrm>
          <a:off x="1838129" y="1714222"/>
          <a:ext cx="1298711" cy="225396"/>
        </a:xfrm>
        <a:custGeom>
          <a:avLst/>
          <a:gdLst/>
          <a:ahLst/>
          <a:cxnLst/>
          <a:rect l="0" t="0" r="0" b="0"/>
          <a:pathLst>
            <a:path>
              <a:moveTo>
                <a:pt x="1298711" y="0"/>
              </a:moveTo>
              <a:lnTo>
                <a:pt x="1298711" y="112698"/>
              </a:lnTo>
              <a:lnTo>
                <a:pt x="0" y="112698"/>
              </a:lnTo>
              <a:lnTo>
                <a:pt x="0" y="2253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A85A-15E2-4D41-ACE9-2C361F426A3A}">
      <dsp:nvSpPr>
        <dsp:cNvPr id="0" name=""/>
        <dsp:cNvSpPr/>
      </dsp:nvSpPr>
      <dsp:spPr>
        <a:xfrm>
          <a:off x="539418" y="2476276"/>
          <a:ext cx="493725" cy="32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94"/>
              </a:lnTo>
              <a:lnTo>
                <a:pt x="493725" y="32199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C1A49-D9D6-DA4A-AE64-BCE5A4239483}">
      <dsp:nvSpPr>
        <dsp:cNvPr id="0" name=""/>
        <dsp:cNvSpPr/>
      </dsp:nvSpPr>
      <dsp:spPr>
        <a:xfrm>
          <a:off x="539418" y="1714222"/>
          <a:ext cx="2597423" cy="225396"/>
        </a:xfrm>
        <a:custGeom>
          <a:avLst/>
          <a:gdLst/>
          <a:ahLst/>
          <a:cxnLst/>
          <a:rect l="0" t="0" r="0" b="0"/>
          <a:pathLst>
            <a:path>
              <a:moveTo>
                <a:pt x="2597423" y="0"/>
              </a:moveTo>
              <a:lnTo>
                <a:pt x="2597423" y="112698"/>
              </a:lnTo>
              <a:lnTo>
                <a:pt x="0" y="112698"/>
              </a:lnTo>
              <a:lnTo>
                <a:pt x="0" y="2253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79900-9B0C-CD42-820F-3ED01EDA2B5D}">
      <dsp:nvSpPr>
        <dsp:cNvPr id="0" name=""/>
        <dsp:cNvSpPr/>
      </dsp:nvSpPr>
      <dsp:spPr>
        <a:xfrm>
          <a:off x="2868512" y="1177564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962F9-97F7-D248-B465-78366CCC62A8}">
      <dsp:nvSpPr>
        <dsp:cNvPr id="0" name=""/>
        <dsp:cNvSpPr/>
      </dsp:nvSpPr>
      <dsp:spPr>
        <a:xfrm>
          <a:off x="2868512" y="1177564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014DD-F2E0-924F-A136-A061D4FCD4FA}">
      <dsp:nvSpPr>
        <dsp:cNvPr id="0" name=""/>
        <dsp:cNvSpPr/>
      </dsp:nvSpPr>
      <dsp:spPr>
        <a:xfrm>
          <a:off x="2600183" y="1274163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Development Tools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600183" y="1274163"/>
        <a:ext cx="1073315" cy="343460"/>
      </dsp:txXfrm>
    </dsp:sp>
    <dsp:sp modelId="{E7F59CBF-892F-EA4D-B1BC-4115D7443A24}">
      <dsp:nvSpPr>
        <dsp:cNvPr id="0" name=""/>
        <dsp:cNvSpPr/>
      </dsp:nvSpPr>
      <dsp:spPr>
        <a:xfrm>
          <a:off x="271089" y="1939618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53B3-AACA-E946-B15F-4A288E80CDCB}">
      <dsp:nvSpPr>
        <dsp:cNvPr id="0" name=""/>
        <dsp:cNvSpPr/>
      </dsp:nvSpPr>
      <dsp:spPr>
        <a:xfrm>
          <a:off x="271089" y="1939618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7B542-FD7C-C545-B109-67779902290B}">
      <dsp:nvSpPr>
        <dsp:cNvPr id="0" name=""/>
        <dsp:cNvSpPr/>
      </dsp:nvSpPr>
      <dsp:spPr>
        <a:xfrm>
          <a:off x="2760" y="2036217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Frontend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60" y="2036217"/>
        <a:ext cx="1073315" cy="343460"/>
      </dsp:txXfrm>
    </dsp:sp>
    <dsp:sp modelId="{B09241D3-3A6F-9140-BE2D-13DC67F6FFBF}">
      <dsp:nvSpPr>
        <dsp:cNvPr id="0" name=""/>
        <dsp:cNvSpPr/>
      </dsp:nvSpPr>
      <dsp:spPr>
        <a:xfrm>
          <a:off x="968744" y="2701672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C1D7A-925C-F34D-9CBC-828CEF16D9C8}">
      <dsp:nvSpPr>
        <dsp:cNvPr id="0" name=""/>
        <dsp:cNvSpPr/>
      </dsp:nvSpPr>
      <dsp:spPr>
        <a:xfrm>
          <a:off x="968744" y="2701672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C5EC0-F80E-1D44-B238-1D68D5D48D9C}">
      <dsp:nvSpPr>
        <dsp:cNvPr id="0" name=""/>
        <dsp:cNvSpPr/>
      </dsp:nvSpPr>
      <dsp:spPr>
        <a:xfrm>
          <a:off x="700415" y="2798270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HTML/CSS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00415" y="2798270"/>
        <a:ext cx="1073315" cy="343460"/>
      </dsp:txXfrm>
    </dsp:sp>
    <dsp:sp modelId="{64129F8C-F013-F740-AF13-5DD585DDAA3D}">
      <dsp:nvSpPr>
        <dsp:cNvPr id="0" name=""/>
        <dsp:cNvSpPr/>
      </dsp:nvSpPr>
      <dsp:spPr>
        <a:xfrm>
          <a:off x="1569800" y="1939618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A5CA9-924D-F745-93FB-9C4604C617C8}">
      <dsp:nvSpPr>
        <dsp:cNvPr id="0" name=""/>
        <dsp:cNvSpPr/>
      </dsp:nvSpPr>
      <dsp:spPr>
        <a:xfrm>
          <a:off x="1569800" y="1939618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C80D6-80EB-544D-ACC3-96E338B2A1B7}">
      <dsp:nvSpPr>
        <dsp:cNvPr id="0" name=""/>
        <dsp:cNvSpPr/>
      </dsp:nvSpPr>
      <dsp:spPr>
        <a:xfrm>
          <a:off x="1301472" y="2036217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Backend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301472" y="2036217"/>
        <a:ext cx="1073315" cy="343460"/>
      </dsp:txXfrm>
    </dsp:sp>
    <dsp:sp modelId="{B0086E81-E147-8F45-9ECD-7CEC83540F0D}">
      <dsp:nvSpPr>
        <dsp:cNvPr id="0" name=""/>
        <dsp:cNvSpPr/>
      </dsp:nvSpPr>
      <dsp:spPr>
        <a:xfrm>
          <a:off x="2267455" y="2701672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A269-A809-794B-B4E6-E7555F49076D}">
      <dsp:nvSpPr>
        <dsp:cNvPr id="0" name=""/>
        <dsp:cNvSpPr/>
      </dsp:nvSpPr>
      <dsp:spPr>
        <a:xfrm>
          <a:off x="2267455" y="2701672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396E5-6395-AF4E-99C6-70FAA619D9C7}">
      <dsp:nvSpPr>
        <dsp:cNvPr id="0" name=""/>
        <dsp:cNvSpPr/>
      </dsp:nvSpPr>
      <dsp:spPr>
        <a:xfrm>
          <a:off x="1999127" y="2798270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Django/Python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999127" y="2798270"/>
        <a:ext cx="1073315" cy="343460"/>
      </dsp:txXfrm>
    </dsp:sp>
    <dsp:sp modelId="{9A6A5351-1876-CD49-B856-87280FFBABC3}">
      <dsp:nvSpPr>
        <dsp:cNvPr id="0" name=""/>
        <dsp:cNvSpPr/>
      </dsp:nvSpPr>
      <dsp:spPr>
        <a:xfrm>
          <a:off x="2868512" y="1939618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E59F4-5FE4-A147-A2AE-B685D4265E03}">
      <dsp:nvSpPr>
        <dsp:cNvPr id="0" name=""/>
        <dsp:cNvSpPr/>
      </dsp:nvSpPr>
      <dsp:spPr>
        <a:xfrm>
          <a:off x="2868512" y="1939618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C4FEC-3437-CA44-81F3-5A9247ADA54F}">
      <dsp:nvSpPr>
        <dsp:cNvPr id="0" name=""/>
        <dsp:cNvSpPr/>
      </dsp:nvSpPr>
      <dsp:spPr>
        <a:xfrm>
          <a:off x="2600183" y="2036217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Database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600183" y="2036217"/>
        <a:ext cx="1073315" cy="343460"/>
      </dsp:txXfrm>
    </dsp:sp>
    <dsp:sp modelId="{ACEEC2EA-050F-8343-B2E1-3183A0761A56}">
      <dsp:nvSpPr>
        <dsp:cNvPr id="0" name=""/>
        <dsp:cNvSpPr/>
      </dsp:nvSpPr>
      <dsp:spPr>
        <a:xfrm>
          <a:off x="3566167" y="2701672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FD49A-8CBF-424D-AD20-A0A03B48AC9D}">
      <dsp:nvSpPr>
        <dsp:cNvPr id="0" name=""/>
        <dsp:cNvSpPr/>
      </dsp:nvSpPr>
      <dsp:spPr>
        <a:xfrm>
          <a:off x="3566167" y="2701672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A1E69-E34F-7941-B5E4-B78F79F57AE2}">
      <dsp:nvSpPr>
        <dsp:cNvPr id="0" name=""/>
        <dsp:cNvSpPr/>
      </dsp:nvSpPr>
      <dsp:spPr>
        <a:xfrm>
          <a:off x="3297838" y="2798270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SQLite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297838" y="2798270"/>
        <a:ext cx="1073315" cy="343460"/>
      </dsp:txXfrm>
    </dsp:sp>
    <dsp:sp modelId="{78959B70-0A97-204A-AEF3-7D1D2D2A1990}">
      <dsp:nvSpPr>
        <dsp:cNvPr id="0" name=""/>
        <dsp:cNvSpPr/>
      </dsp:nvSpPr>
      <dsp:spPr>
        <a:xfrm>
          <a:off x="4167224" y="1939618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24F4-D099-0E44-B46A-2AB2BFA6C145}">
      <dsp:nvSpPr>
        <dsp:cNvPr id="0" name=""/>
        <dsp:cNvSpPr/>
      </dsp:nvSpPr>
      <dsp:spPr>
        <a:xfrm>
          <a:off x="4167224" y="1939618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FF5D2-EAF8-E047-B7CF-7FBC0D5E6913}">
      <dsp:nvSpPr>
        <dsp:cNvPr id="0" name=""/>
        <dsp:cNvSpPr/>
      </dsp:nvSpPr>
      <dsp:spPr>
        <a:xfrm>
          <a:off x="3898895" y="2036217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AI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898895" y="2036217"/>
        <a:ext cx="1073315" cy="343460"/>
      </dsp:txXfrm>
    </dsp:sp>
    <dsp:sp modelId="{91C78EA9-277F-CA43-84CC-02E0D408FA76}">
      <dsp:nvSpPr>
        <dsp:cNvPr id="0" name=""/>
        <dsp:cNvSpPr/>
      </dsp:nvSpPr>
      <dsp:spPr>
        <a:xfrm>
          <a:off x="4864879" y="2701672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6143B-AAAD-C34F-B050-F76B07235A6B}">
      <dsp:nvSpPr>
        <dsp:cNvPr id="0" name=""/>
        <dsp:cNvSpPr/>
      </dsp:nvSpPr>
      <dsp:spPr>
        <a:xfrm>
          <a:off x="4864879" y="2701672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F96F-6D64-E34E-947A-4E39D09A41A2}">
      <dsp:nvSpPr>
        <dsp:cNvPr id="0" name=""/>
        <dsp:cNvSpPr/>
      </dsp:nvSpPr>
      <dsp:spPr>
        <a:xfrm>
          <a:off x="4596550" y="2798270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Rasa ChatBot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596550" y="2798270"/>
        <a:ext cx="1073315" cy="343460"/>
      </dsp:txXfrm>
    </dsp:sp>
    <dsp:sp modelId="{B55D5E98-827E-7540-8EB6-00C8FF0D8AC1}">
      <dsp:nvSpPr>
        <dsp:cNvPr id="0" name=""/>
        <dsp:cNvSpPr/>
      </dsp:nvSpPr>
      <dsp:spPr>
        <a:xfrm>
          <a:off x="5465935" y="1939618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6B997-FBC5-C24D-A0A9-3FABAFC35B4D}">
      <dsp:nvSpPr>
        <dsp:cNvPr id="0" name=""/>
        <dsp:cNvSpPr/>
      </dsp:nvSpPr>
      <dsp:spPr>
        <a:xfrm>
          <a:off x="5465935" y="1939618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774C5-AFD9-D842-85DB-76462A2E0A3C}">
      <dsp:nvSpPr>
        <dsp:cNvPr id="0" name=""/>
        <dsp:cNvSpPr/>
      </dsp:nvSpPr>
      <dsp:spPr>
        <a:xfrm>
          <a:off x="5197607" y="2036217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Deployment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197607" y="2036217"/>
        <a:ext cx="1073315" cy="343460"/>
      </dsp:txXfrm>
    </dsp:sp>
    <dsp:sp modelId="{026C3EB8-EA31-D046-8C98-26457E9186DF}">
      <dsp:nvSpPr>
        <dsp:cNvPr id="0" name=""/>
        <dsp:cNvSpPr/>
      </dsp:nvSpPr>
      <dsp:spPr>
        <a:xfrm>
          <a:off x="6163591" y="2701672"/>
          <a:ext cx="536657" cy="5366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F28F6-C0C1-814C-8708-1979714F4395}">
      <dsp:nvSpPr>
        <dsp:cNvPr id="0" name=""/>
        <dsp:cNvSpPr/>
      </dsp:nvSpPr>
      <dsp:spPr>
        <a:xfrm>
          <a:off x="6163591" y="2701672"/>
          <a:ext cx="536657" cy="5366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FDA2F-F5FA-AA4E-884F-AA162D10D2BA}">
      <dsp:nvSpPr>
        <dsp:cNvPr id="0" name=""/>
        <dsp:cNvSpPr/>
      </dsp:nvSpPr>
      <dsp:spPr>
        <a:xfrm>
          <a:off x="5895262" y="2798270"/>
          <a:ext cx="1073315" cy="3434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Heroku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895262" y="2798270"/>
        <a:ext cx="1073315" cy="34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4/18/22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584779" cy="1243584"/>
          </a:xfrm>
        </p:spPr>
        <p:txBody>
          <a:bodyPr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GadgetBot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492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Group Members:</a:t>
            </a:r>
          </a:p>
          <a:p>
            <a:r>
              <a:rPr lang="en-US" sz="1400" dirty="0">
                <a:ea typeface="+mn-lt"/>
                <a:cs typeface="+mn-lt"/>
              </a:rPr>
              <a:t>Lawrence </a:t>
            </a:r>
            <a:r>
              <a:rPr lang="en-US" sz="1400" dirty="0" err="1">
                <a:ea typeface="+mn-lt"/>
                <a:cs typeface="+mn-lt"/>
              </a:rPr>
              <a:t>Wanderi</a:t>
            </a:r>
            <a:r>
              <a:rPr lang="en-US" sz="1400" dirty="0">
                <a:ea typeface="+mn-lt"/>
                <a:cs typeface="+mn-lt"/>
              </a:rPr>
              <a:t> Mwangi (100836815)</a:t>
            </a:r>
          </a:p>
          <a:p>
            <a:r>
              <a:rPr lang="en-US" sz="1400" dirty="0" err="1">
                <a:ea typeface="+mn-lt"/>
                <a:cs typeface="+mn-lt"/>
              </a:rPr>
              <a:t>Tejas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Devani</a:t>
            </a:r>
            <a:r>
              <a:rPr lang="en-US" sz="1400" dirty="0">
                <a:ea typeface="+mn-lt"/>
                <a:cs typeface="+mn-lt"/>
              </a:rPr>
              <a:t> (100846988)</a:t>
            </a:r>
          </a:p>
          <a:p>
            <a:r>
              <a:rPr lang="en-US" sz="1400" dirty="0">
                <a:ea typeface="+mn-lt"/>
                <a:cs typeface="+mn-lt"/>
              </a:rPr>
              <a:t>Smriti Raina (100830255)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cs typeface="Arial" panose="020B0604020202020204"/>
              </a:rPr>
              <a:t>Vaibhavi</a:t>
            </a:r>
            <a:r>
              <a:rPr lang="en-US" sz="1400" dirty="0">
                <a:cs typeface="Arial" panose="020B0604020202020204"/>
              </a:rPr>
              <a:t> Thakkar (100833169)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ea typeface="+mn-lt"/>
                <a:cs typeface="+mn-lt"/>
              </a:rPr>
              <a:t>Shrutika</a:t>
            </a:r>
            <a:r>
              <a:rPr lang="en-US" sz="1400" dirty="0">
                <a:ea typeface="+mn-lt"/>
                <a:cs typeface="+mn-lt"/>
              </a:rPr>
              <a:t> Raut (100844617)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/>
              <a:t>Objective &amp;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4498975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GadgetBot</a:t>
            </a:r>
            <a:r>
              <a:rPr lang="en-US" dirty="0"/>
              <a:t> provides innovative and automated system that helps customer to buy gadgets at best deal.</a:t>
            </a:r>
          </a:p>
          <a:p>
            <a:r>
              <a:rPr lang="en-US" dirty="0"/>
              <a:t>A web-based software powered with AI that allows customer to browse the gadgets and bargain with the chatbot for the flexible price.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F7F2D8-CA7D-539C-887B-209341706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708854"/>
              </p:ext>
            </p:extLst>
          </p:nvPr>
        </p:nvGraphicFramePr>
        <p:xfrm>
          <a:off x="5402262" y="1078456"/>
          <a:ext cx="6971338" cy="441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6876-21D8-0645-B06E-DA2270E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30B0-141D-D54A-BB6A-8D5E13B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C12DFB4-8B11-6AAA-F3EA-DC0CD6CD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14" y="1366426"/>
            <a:ext cx="7442911" cy="47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FE98-D30A-ADF4-9233-E3D9CBAB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Chat-Bot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6F929-C640-C642-0604-AF51980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4</a:t>
            </a:fld>
            <a:endParaRPr lang="en-US" noProof="0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E722EC43-E22C-90AD-DAF6-B575AB5A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9" y="1408391"/>
            <a:ext cx="6619165" cy="47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B48DCB9B35040BF7C8184ECEFB8EB" ma:contentTypeVersion="4" ma:contentTypeDescription="Create a new document." ma:contentTypeScope="" ma:versionID="c677ec48820cc30272648ef60814e797">
  <xsd:schema xmlns:xsd="http://www.w3.org/2001/XMLSchema" xmlns:xs="http://www.w3.org/2001/XMLSchema" xmlns:p="http://schemas.microsoft.com/office/2006/metadata/properties" xmlns:ns2="52a44b55-0bd4-40fd-8b62-4fcc330bc23b" xmlns:ns3="8edd2ff7-009e-4a54-bbd0-dda730fe3973" targetNamespace="http://schemas.microsoft.com/office/2006/metadata/properties" ma:root="true" ma:fieldsID="9fe6d53684cd84836296b2891f911fc4" ns2:_="" ns3:_="">
    <xsd:import namespace="52a44b55-0bd4-40fd-8b62-4fcc330bc23b"/>
    <xsd:import namespace="8edd2ff7-009e-4a54-bbd0-dda730fe39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44b55-0bd4-40fd-8b62-4fcc330bc2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d2ff7-009e-4a54-bbd0-dda730fe3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2AB9FD-4E1B-4FFC-88A7-15349B9BC85D}">
  <ds:schemaRefs>
    <ds:schemaRef ds:uri="52a44b55-0bd4-40fd-8b62-4fcc330bc23b"/>
    <ds:schemaRef ds:uri="8edd2ff7-009e-4a54-bbd0-dda730fe39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1F9DA2-6D40-428E-B10F-3B4BB04428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5F3F81-E077-4FAE-BA29-06AD0DC27D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322</TotalTime>
  <Words>99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Trade Gothic LT Pro</vt:lpstr>
      <vt:lpstr>Trebuchet MS</vt:lpstr>
      <vt:lpstr>Office Theme</vt:lpstr>
      <vt:lpstr>GadgetBot</vt:lpstr>
      <vt:lpstr>Overview</vt:lpstr>
      <vt:lpstr>System Flow</vt:lpstr>
      <vt:lpstr>Chat-Bot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 Bargainer</dc:title>
  <dc:creator>vaibhavi thakkar</dc:creator>
  <cp:lastModifiedBy>Raut, Shrutika</cp:lastModifiedBy>
  <cp:revision>8</cp:revision>
  <dcterms:created xsi:type="dcterms:W3CDTF">2022-02-01T15:39:00Z</dcterms:created>
  <dcterms:modified xsi:type="dcterms:W3CDTF">2022-04-19T06:23:11Z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0x0101008CEB48DCB9B35040BF7C8184ECEFB8EB</vt:lpwstr>
  </property>
  <property fmtid="{D5CDD505-2E9C-101B-9397-08002B2CF9AE}" pid="3" name="ICV">
    <vt:lpwstr>48F38A1CAE594372AF57B02ABBFDDB7E</vt:lpwstr>
  </property>
  <property fmtid="{D5CDD505-2E9C-101B-9397-08002B2CF9AE}" pid="4" name="KSOProductBuildVer">
    <vt:lpwstr>1033-11.2.0.10463</vt:lpwstr>
  </property>
</Properties>
</file>