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77192-1CAD-4DB5-843C-4D827B42913D}" v="10" dt="2022-02-02T18:19:09.238"/>
    <p1510:client id="{5D3BBC8A-CA39-4A19-BE76-56BB9B7C34B7}" v="676" dt="2022-02-02T05:35:19.438"/>
    <p1510:client id="{D868B27D-1E43-4A82-A6F2-EF78966E7218}" v="2" dt="2022-02-02T17:50:00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ka Raut" userId="S::shrutika.raut@dcmail.ca::37a41340-260f-42f0-bce3-72c5b139389e" providerId="AD" clId="Web-{5D3BBC8A-CA39-4A19-BE76-56BB9B7C34B7}"/>
    <pc:docChg chg="addSld modSld">
      <pc:chgData name="Shrutika Raut" userId="S::shrutika.raut@dcmail.ca::37a41340-260f-42f0-bce3-72c5b139389e" providerId="AD" clId="Web-{5D3BBC8A-CA39-4A19-BE76-56BB9B7C34B7}" dt="2022-02-02T05:35:19.438" v="630"/>
      <pc:docMkLst>
        <pc:docMk/>
      </pc:docMkLst>
      <pc:sldChg chg="modSp">
        <pc:chgData name="Shrutika Raut" userId="S::shrutika.raut@dcmail.ca::37a41340-260f-42f0-bce3-72c5b139389e" providerId="AD" clId="Web-{5D3BBC8A-CA39-4A19-BE76-56BB9B7C34B7}" dt="2022-02-02T03:14:27.535" v="19" actId="20577"/>
        <pc:sldMkLst>
          <pc:docMk/>
          <pc:sldMk cId="3946934594" sldId="256"/>
        </pc:sldMkLst>
        <pc:spChg chg="mod">
          <ac:chgData name="Shrutika Raut" userId="S::shrutika.raut@dcmail.ca::37a41340-260f-42f0-bce3-72c5b139389e" providerId="AD" clId="Web-{5D3BBC8A-CA39-4A19-BE76-56BB9B7C34B7}" dt="2022-02-02T03:14:27.535" v="19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addSp delSp modSp">
        <pc:chgData name="Shrutika Raut" userId="S::shrutika.raut@dcmail.ca::37a41340-260f-42f0-bce3-72c5b139389e" providerId="AD" clId="Web-{5D3BBC8A-CA39-4A19-BE76-56BB9B7C34B7}" dt="2022-02-02T04:54:39.551" v="285" actId="20577"/>
        <pc:sldMkLst>
          <pc:docMk/>
          <pc:sldMk cId="3607270498" sldId="261"/>
        </pc:sldMkLst>
        <pc:spChg chg="add del">
          <ac:chgData name="Shrutika Raut" userId="S::shrutika.raut@dcmail.ca::37a41340-260f-42f0-bce3-72c5b139389e" providerId="AD" clId="Web-{5D3BBC8A-CA39-4A19-BE76-56BB9B7C34B7}" dt="2022-02-02T04:47:33.636" v="235"/>
          <ac:spMkLst>
            <pc:docMk/>
            <pc:sldMk cId="3607270498" sldId="261"/>
            <ac:spMk id="3" creationId="{ABB67E4D-DE06-49EB-904C-9BB18A63291C}"/>
          </ac:spMkLst>
        </pc:spChg>
        <pc:spChg chg="mod">
          <ac:chgData name="Shrutika Raut" userId="S::shrutika.raut@dcmail.ca::37a41340-260f-42f0-bce3-72c5b139389e" providerId="AD" clId="Web-{5D3BBC8A-CA39-4A19-BE76-56BB9B7C34B7}" dt="2022-02-02T03:58:47.770" v="23" actId="20577"/>
          <ac:spMkLst>
            <pc:docMk/>
            <pc:sldMk cId="3607270498" sldId="261"/>
            <ac:spMk id="4" creationId="{315E3981-F0D7-482C-A8E0-6A57700BECA7}"/>
          </ac:spMkLst>
        </pc:spChg>
        <pc:spChg chg="mod">
          <ac:chgData name="Shrutika Raut" userId="S::shrutika.raut@dcmail.ca::37a41340-260f-42f0-bce3-72c5b139389e" providerId="AD" clId="Web-{5D3BBC8A-CA39-4A19-BE76-56BB9B7C34B7}" dt="2022-02-02T04:54:39.551" v="285" actId="20577"/>
          <ac:spMkLst>
            <pc:docMk/>
            <pc:sldMk cId="3607270498" sldId="261"/>
            <ac:spMk id="8" creationId="{47DC4E62-1A34-4F98-A451-214F1808519C}"/>
          </ac:spMkLst>
        </pc:spChg>
      </pc:sldChg>
      <pc:sldChg chg="addSp delSp modSp add mod replId modShow">
        <pc:chgData name="Shrutika Raut" userId="S::shrutika.raut@dcmail.ca::37a41340-260f-42f0-bce3-72c5b139389e" providerId="AD" clId="Web-{5D3BBC8A-CA39-4A19-BE76-56BB9B7C34B7}" dt="2022-02-02T05:35:19.438" v="630"/>
        <pc:sldMkLst>
          <pc:docMk/>
          <pc:sldMk cId="629060188" sldId="267"/>
        </pc:sldMkLst>
        <pc:spChg chg="add mod">
          <ac:chgData name="Shrutika Raut" userId="S::shrutika.raut@dcmail.ca::37a41340-260f-42f0-bce3-72c5b139389e" providerId="AD" clId="Web-{5D3BBC8A-CA39-4A19-BE76-56BB9B7C34B7}" dt="2022-02-02T05:20:08.406" v="476" actId="1076"/>
          <ac:spMkLst>
            <pc:docMk/>
            <pc:sldMk cId="629060188" sldId="267"/>
            <ac:spMk id="3" creationId="{76D85E80-410C-4F80-BC46-595DA658EAB9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09:00.629" v="338"/>
          <ac:spMkLst>
            <pc:docMk/>
            <pc:sldMk cId="629060188" sldId="267"/>
            <ac:spMk id="4" creationId="{D3F12CC6-C06D-432A-B099-232D78DEB00E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09:12.910" v="346"/>
          <ac:spMkLst>
            <pc:docMk/>
            <pc:sldMk cId="629060188" sldId="267"/>
            <ac:spMk id="7" creationId="{427A1439-40AA-481E-AC5D-8EB0BA7D375C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422" v="477" actId="1076"/>
          <ac:spMkLst>
            <pc:docMk/>
            <pc:sldMk cId="629060188" sldId="267"/>
            <ac:spMk id="8" creationId="{8457C11B-B67D-457B-98FF-48E50E57A7A4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437" v="478" actId="1076"/>
          <ac:spMkLst>
            <pc:docMk/>
            <pc:sldMk cId="629060188" sldId="267"/>
            <ac:spMk id="9" creationId="{3FD630F6-3CBF-4BE7-B9AC-284F000ECD3B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10:41.646" v="360"/>
          <ac:spMkLst>
            <pc:docMk/>
            <pc:sldMk cId="629060188" sldId="267"/>
            <ac:spMk id="10" creationId="{49B7F0F5-28E3-46F2-943B-137B34DA1666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453" v="479" actId="1076"/>
          <ac:spMkLst>
            <pc:docMk/>
            <pc:sldMk cId="629060188" sldId="267"/>
            <ac:spMk id="11" creationId="{35276F96-121B-4F65-8A06-F860EE99A93A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453" v="480" actId="1076"/>
          <ac:spMkLst>
            <pc:docMk/>
            <pc:sldMk cId="629060188" sldId="267"/>
            <ac:spMk id="12" creationId="{8307DE39-46E6-405D-8E7A-153AF838A18D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11:58.647" v="380"/>
          <ac:spMkLst>
            <pc:docMk/>
            <pc:sldMk cId="629060188" sldId="267"/>
            <ac:spMk id="13" creationId="{19A522CA-DD74-4ABE-90FB-BF737F7B3D69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12:24.773" v="383"/>
          <ac:spMkLst>
            <pc:docMk/>
            <pc:sldMk cId="629060188" sldId="267"/>
            <ac:spMk id="14" creationId="{ED814F2C-B864-4960-B18B-328F924DB5F5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13.484" v="486" actId="1076"/>
          <ac:spMkLst>
            <pc:docMk/>
            <pc:sldMk cId="629060188" sldId="267"/>
            <ac:spMk id="15" creationId="{A344D580-9F03-4E8B-BF38-AA37D10A2E4B}"/>
          </ac:spMkLst>
        </pc:spChg>
        <pc:spChg chg="add del">
          <ac:chgData name="Shrutika Raut" userId="S::shrutika.raut@dcmail.ca::37a41340-260f-42f0-bce3-72c5b139389e" providerId="AD" clId="Web-{5D3BBC8A-CA39-4A19-BE76-56BB9B7C34B7}" dt="2022-02-02T05:13:02.649" v="392"/>
          <ac:spMkLst>
            <pc:docMk/>
            <pc:sldMk cId="629060188" sldId="267"/>
            <ac:spMk id="16" creationId="{0F4C5672-AF97-45E0-A9C2-FEE3CC94289C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33:41.546" v="621"/>
          <ac:spMkLst>
            <pc:docMk/>
            <pc:sldMk cId="629060188" sldId="267"/>
            <ac:spMk id="17" creationId="{8FF73EBF-1512-4FD7-8587-1090F0B9BD62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500" v="483" actId="1076"/>
          <ac:spMkLst>
            <pc:docMk/>
            <pc:sldMk cId="629060188" sldId="267"/>
            <ac:spMk id="18" creationId="{151B470D-357B-4028-B069-B3585A7D9DF4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500" v="484" actId="1076"/>
          <ac:spMkLst>
            <pc:docMk/>
            <pc:sldMk cId="629060188" sldId="267"/>
            <ac:spMk id="19" creationId="{20749F6B-E42F-448D-8754-5E985CDDCF71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0:08.516" v="485" actId="1076"/>
          <ac:spMkLst>
            <pc:docMk/>
            <pc:sldMk cId="629060188" sldId="267"/>
            <ac:spMk id="20" creationId="{D1F98819-E2D8-4A43-8BB8-B71E02763A3E}"/>
          </ac:spMkLst>
        </pc:spChg>
        <pc:spChg chg="add mod ord">
          <ac:chgData name="Shrutika Raut" userId="S::shrutika.raut@dcmail.ca::37a41340-260f-42f0-bce3-72c5b139389e" providerId="AD" clId="Web-{5D3BBC8A-CA39-4A19-BE76-56BB9B7C34B7}" dt="2022-02-02T05:35:17.110" v="629"/>
          <ac:spMkLst>
            <pc:docMk/>
            <pc:sldMk cId="629060188" sldId="267"/>
            <ac:spMk id="21" creationId="{1BBC32AB-C51F-47DE-8C1C-BAC647857CF0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2:22.518" v="504" actId="14100"/>
          <ac:spMkLst>
            <pc:docMk/>
            <pc:sldMk cId="629060188" sldId="267"/>
            <ac:spMk id="22" creationId="{0D044C24-3771-4203-AC87-B5EEEECB4E58}"/>
          </ac:spMkLst>
        </pc:spChg>
        <pc:spChg chg="add mod ord">
          <ac:chgData name="Shrutika Raut" userId="S::shrutika.raut@dcmail.ca::37a41340-260f-42f0-bce3-72c5b139389e" providerId="AD" clId="Web-{5D3BBC8A-CA39-4A19-BE76-56BB9B7C34B7}" dt="2022-02-02T05:35:19.438" v="630"/>
          <ac:spMkLst>
            <pc:docMk/>
            <pc:sldMk cId="629060188" sldId="267"/>
            <ac:spMk id="23" creationId="{95F29DE6-5108-4326-962D-1E366C90D338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3:48.551" v="520" actId="1076"/>
          <ac:spMkLst>
            <pc:docMk/>
            <pc:sldMk cId="629060188" sldId="267"/>
            <ac:spMk id="24" creationId="{11344616-5F94-4B3E-AC45-7E98691CAB4E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28:26.665" v="570" actId="1076"/>
          <ac:spMkLst>
            <pc:docMk/>
            <pc:sldMk cId="629060188" sldId="267"/>
            <ac:spMk id="35" creationId="{77951714-D791-48C0-A271-29B602890C2D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31:45.184" v="595"/>
          <ac:spMkLst>
            <pc:docMk/>
            <pc:sldMk cId="629060188" sldId="267"/>
            <ac:spMk id="38" creationId="{CA2B23D2-F483-46D1-8C1D-CAE5435EEA4C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32:30.435" v="604" actId="14100"/>
          <ac:spMkLst>
            <pc:docMk/>
            <pc:sldMk cId="629060188" sldId="267"/>
            <ac:spMk id="39" creationId="{C6F27336-7405-4C05-BE61-5310B6C1BF9C}"/>
          </ac:spMkLst>
        </pc:spChg>
        <pc:spChg chg="add del mod">
          <ac:chgData name="Shrutika Raut" userId="S::shrutika.raut@dcmail.ca::37a41340-260f-42f0-bce3-72c5b139389e" providerId="AD" clId="Web-{5D3BBC8A-CA39-4A19-BE76-56BB9B7C34B7}" dt="2022-02-02T05:32:42.638" v="607"/>
          <ac:spMkLst>
            <pc:docMk/>
            <pc:sldMk cId="629060188" sldId="267"/>
            <ac:spMk id="40" creationId="{9B94491E-9251-41CB-8F6C-37429F33417E}"/>
          </ac:spMkLst>
        </pc:spChg>
        <pc:spChg chg="add mod">
          <ac:chgData name="Shrutika Raut" userId="S::shrutika.raut@dcmail.ca::37a41340-260f-42f0-bce3-72c5b139389e" providerId="AD" clId="Web-{5D3BBC8A-CA39-4A19-BE76-56BB9B7C34B7}" dt="2022-02-02T05:32:52.560" v="610" actId="20577"/>
          <ac:spMkLst>
            <pc:docMk/>
            <pc:sldMk cId="629060188" sldId="267"/>
            <ac:spMk id="41" creationId="{84BCB9C3-9AAC-4E11-9753-4510065B0501}"/>
          </ac:spMkLst>
        </pc:spChg>
        <pc:graphicFrameChg chg="del">
          <ac:chgData name="Shrutika Raut" userId="S::shrutika.raut@dcmail.ca::37a41340-260f-42f0-bce3-72c5b139389e" providerId="AD" clId="Web-{5D3BBC8A-CA39-4A19-BE76-56BB9B7C34B7}" dt="2022-02-02T05:01:34.433" v="287"/>
          <ac:graphicFrameMkLst>
            <pc:docMk/>
            <pc:sldMk cId="629060188" sldId="267"/>
            <ac:graphicFrameMk id="6" creationId="{E8EEB296-8554-4D20-B3B8-C0BBC380A58D}"/>
          </ac:graphicFrameMkLst>
        </pc:graphicFrameChg>
        <pc:cxnChg chg="add del">
          <ac:chgData name="Shrutika Raut" userId="S::shrutika.raut@dcmail.ca::37a41340-260f-42f0-bce3-72c5b139389e" providerId="AD" clId="Web-{5D3BBC8A-CA39-4A19-BE76-56BB9B7C34B7}" dt="2022-02-02T05:24:10.035" v="524"/>
          <ac:cxnSpMkLst>
            <pc:docMk/>
            <pc:sldMk cId="629060188" sldId="267"/>
            <ac:cxnSpMk id="25" creationId="{60026071-BC77-460B-BF94-E380E6AD5D75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4:19.161" v="526" actId="14100"/>
          <ac:cxnSpMkLst>
            <pc:docMk/>
            <pc:sldMk cId="629060188" sldId="267"/>
            <ac:cxnSpMk id="26" creationId="{A5F6D720-9926-4308-9FC8-8B0D478E60D5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5:16.662" v="533" actId="1076"/>
          <ac:cxnSpMkLst>
            <pc:docMk/>
            <pc:sldMk cId="629060188" sldId="267"/>
            <ac:cxnSpMk id="27" creationId="{8FFB8A43-9381-4771-BD26-D9280BB2963B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5:32.631" v="537" actId="14100"/>
          <ac:cxnSpMkLst>
            <pc:docMk/>
            <pc:sldMk cId="629060188" sldId="267"/>
            <ac:cxnSpMk id="28" creationId="{F89D3278-7BDC-45F9-A6A3-EE1E2569453B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5:45.850" v="541" actId="14100"/>
          <ac:cxnSpMkLst>
            <pc:docMk/>
            <pc:sldMk cId="629060188" sldId="267"/>
            <ac:cxnSpMk id="29" creationId="{9CF650F1-46A8-4B0D-BE8E-AF7FD227B6EB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6:15.460" v="546" actId="14100"/>
          <ac:cxnSpMkLst>
            <pc:docMk/>
            <pc:sldMk cId="629060188" sldId="267"/>
            <ac:cxnSpMk id="30" creationId="{6AE65618-B3EF-4530-B4DB-B41DF005E109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34:27.468" v="623"/>
          <ac:cxnSpMkLst>
            <pc:docMk/>
            <pc:sldMk cId="629060188" sldId="267"/>
            <ac:cxnSpMk id="31" creationId="{3810F231-15B9-4E36-9849-E9B50408C506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7:10.242" v="553" actId="14100"/>
          <ac:cxnSpMkLst>
            <pc:docMk/>
            <pc:sldMk cId="629060188" sldId="267"/>
            <ac:cxnSpMk id="32" creationId="{B5093CC2-A4BC-44F0-A2FA-43A128FBA00E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7:23.789" v="556" actId="14100"/>
          <ac:cxnSpMkLst>
            <pc:docMk/>
            <pc:sldMk cId="629060188" sldId="267"/>
            <ac:cxnSpMk id="33" creationId="{F5FAC9D7-F545-4763-A362-1A1B21DC819A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27:53.258" v="560" actId="14100"/>
          <ac:cxnSpMkLst>
            <pc:docMk/>
            <pc:sldMk cId="629060188" sldId="267"/>
            <ac:cxnSpMk id="34" creationId="{E8F3DF9C-39BA-494A-AD9C-5A5F178D7ADE}"/>
          </ac:cxnSpMkLst>
        </pc:cxnChg>
        <pc:cxnChg chg="add del mod">
          <ac:chgData name="Shrutika Raut" userId="S::shrutika.raut@dcmail.ca::37a41340-260f-42f0-bce3-72c5b139389e" providerId="AD" clId="Web-{5D3BBC8A-CA39-4A19-BE76-56BB9B7C34B7}" dt="2022-02-02T05:29:52.042" v="582"/>
          <ac:cxnSpMkLst>
            <pc:docMk/>
            <pc:sldMk cId="629060188" sldId="267"/>
            <ac:cxnSpMk id="36" creationId="{2888BC5D-EF2C-4952-B59E-0909AB65F653}"/>
          </ac:cxnSpMkLst>
        </pc:cxnChg>
        <pc:cxnChg chg="add del mod">
          <ac:chgData name="Shrutika Raut" userId="S::shrutika.raut@dcmail.ca::37a41340-260f-42f0-bce3-72c5b139389e" providerId="AD" clId="Web-{5D3BBC8A-CA39-4A19-BE76-56BB9B7C34B7}" dt="2022-02-02T05:31:13.684" v="589"/>
          <ac:cxnSpMkLst>
            <pc:docMk/>
            <pc:sldMk cId="629060188" sldId="267"/>
            <ac:cxnSpMk id="37" creationId="{F4582326-4BBA-4999-AFC8-314CB0D1385A}"/>
          </ac:cxnSpMkLst>
        </pc:cxnChg>
        <pc:cxnChg chg="add mod">
          <ac:chgData name="Shrutika Raut" userId="S::shrutika.raut@dcmail.ca::37a41340-260f-42f0-bce3-72c5b139389e" providerId="AD" clId="Web-{5D3BBC8A-CA39-4A19-BE76-56BB9B7C34B7}" dt="2022-02-02T05:35:05.844" v="628" actId="14100"/>
          <ac:cxnSpMkLst>
            <pc:docMk/>
            <pc:sldMk cId="629060188" sldId="267"/>
            <ac:cxnSpMk id="42" creationId="{61D0E1D9-85AE-4F09-9607-B890E9C04040}"/>
          </ac:cxnSpMkLst>
        </pc:cxnChg>
      </pc:sldChg>
    </pc:docChg>
  </pc:docChgLst>
  <pc:docChgLst>
    <pc:chgData name="Vaibhavi Thakkar" userId="S::vaibhavi.thakkar@dcmail.ca::d45bbdd7-b168-4de9-9486-80a409448444" providerId="AD" clId="Web-{46477192-1CAD-4DB5-843C-4D827B42913D}"/>
    <pc:docChg chg="modSld">
      <pc:chgData name="Vaibhavi Thakkar" userId="S::vaibhavi.thakkar@dcmail.ca::d45bbdd7-b168-4de9-9486-80a409448444" providerId="AD" clId="Web-{46477192-1CAD-4DB5-843C-4D827B42913D}" dt="2022-02-02T18:19:09.238" v="9" actId="20577"/>
      <pc:docMkLst>
        <pc:docMk/>
      </pc:docMkLst>
      <pc:sldChg chg="modSp">
        <pc:chgData name="Vaibhavi Thakkar" userId="S::vaibhavi.thakkar@dcmail.ca::d45bbdd7-b168-4de9-9486-80a409448444" providerId="AD" clId="Web-{46477192-1CAD-4DB5-843C-4D827B42913D}" dt="2022-02-02T18:19:09.238" v="9" actId="20577"/>
        <pc:sldMkLst>
          <pc:docMk/>
          <pc:sldMk cId="629060188" sldId="267"/>
        </pc:sldMkLst>
        <pc:spChg chg="mod">
          <ac:chgData name="Vaibhavi Thakkar" userId="S::vaibhavi.thakkar@dcmail.ca::d45bbdd7-b168-4de9-9486-80a409448444" providerId="AD" clId="Web-{46477192-1CAD-4DB5-843C-4D827B42913D}" dt="2022-02-02T18:18:39.722" v="2" actId="14100"/>
          <ac:spMkLst>
            <pc:docMk/>
            <pc:sldMk cId="629060188" sldId="267"/>
            <ac:spMk id="11" creationId="{35276F96-121B-4F65-8A06-F860EE99A93A}"/>
          </ac:spMkLst>
        </pc:spChg>
        <pc:spChg chg="mod">
          <ac:chgData name="Vaibhavi Thakkar" userId="S::vaibhavi.thakkar@dcmail.ca::d45bbdd7-b168-4de9-9486-80a409448444" providerId="AD" clId="Web-{46477192-1CAD-4DB5-843C-4D827B42913D}" dt="2022-02-02T18:19:09.238" v="9" actId="20577"/>
          <ac:spMkLst>
            <pc:docMk/>
            <pc:sldMk cId="629060188" sldId="267"/>
            <ac:spMk id="21" creationId="{1BBC32AB-C51F-47DE-8C1C-BAC647857CF0}"/>
          </ac:spMkLst>
        </pc:spChg>
        <pc:cxnChg chg="mod">
          <ac:chgData name="Vaibhavi Thakkar" userId="S::vaibhavi.thakkar@dcmail.ca::d45bbdd7-b168-4de9-9486-80a409448444" providerId="AD" clId="Web-{46477192-1CAD-4DB5-843C-4D827B42913D}" dt="2022-02-02T18:18:09.284" v="1" actId="1076"/>
          <ac:cxnSpMkLst>
            <pc:docMk/>
            <pc:sldMk cId="629060188" sldId="267"/>
            <ac:cxnSpMk id="28" creationId="{F89D3278-7BDC-45F9-A6A3-EE1E2569453B}"/>
          </ac:cxnSpMkLst>
        </pc:cxnChg>
      </pc:sldChg>
    </pc:docChg>
  </pc:docChgLst>
  <pc:docChgLst>
    <pc:chgData name="Vaibhavi Thakkar" userId="d45bbdd7-b168-4de9-9486-80a409448444" providerId="ADAL" clId="{D868B27D-1E43-4A82-A6F2-EF78966E7218}"/>
    <pc:docChg chg="undo custSel delSld modSld">
      <pc:chgData name="Vaibhavi Thakkar" userId="d45bbdd7-b168-4de9-9486-80a409448444" providerId="ADAL" clId="{D868B27D-1E43-4A82-A6F2-EF78966E7218}" dt="2022-02-02T18:08:36.111" v="524" actId="1037"/>
      <pc:docMkLst>
        <pc:docMk/>
      </pc:docMkLst>
      <pc:sldChg chg="del">
        <pc:chgData name="Vaibhavi Thakkar" userId="d45bbdd7-b168-4de9-9486-80a409448444" providerId="ADAL" clId="{D868B27D-1E43-4A82-A6F2-EF78966E7218}" dt="2022-02-02T17:51:36.531" v="62" actId="47"/>
        <pc:sldMkLst>
          <pc:docMk/>
          <pc:sldMk cId="3733486012" sldId="258"/>
        </pc:sldMkLst>
      </pc:sldChg>
      <pc:sldChg chg="addSp delSp modSp mod modClrScheme chgLayout">
        <pc:chgData name="Vaibhavi Thakkar" userId="d45bbdd7-b168-4de9-9486-80a409448444" providerId="ADAL" clId="{D868B27D-1E43-4A82-A6F2-EF78966E7218}" dt="2022-02-02T17:50:31.507" v="54" actId="14100"/>
        <pc:sldMkLst>
          <pc:docMk/>
          <pc:sldMk cId="3607270498" sldId="261"/>
        </pc:sldMkLst>
        <pc:spChg chg="mod ord">
          <ac:chgData name="Vaibhavi Thakkar" userId="d45bbdd7-b168-4de9-9486-80a409448444" providerId="ADAL" clId="{D868B27D-1E43-4A82-A6F2-EF78966E7218}" dt="2022-02-02T17:46:31.880" v="41" actId="26606"/>
          <ac:spMkLst>
            <pc:docMk/>
            <pc:sldMk cId="3607270498" sldId="261"/>
            <ac:spMk id="2" creationId="{520FC4EE-F318-4344-9E3C-B950ADB63865}"/>
          </ac:spMkLst>
        </pc:spChg>
        <pc:spChg chg="mod">
          <ac:chgData name="Vaibhavi Thakkar" userId="d45bbdd7-b168-4de9-9486-80a409448444" providerId="ADAL" clId="{D868B27D-1E43-4A82-A6F2-EF78966E7218}" dt="2022-02-02T17:46:31.880" v="41" actId="26606"/>
          <ac:spMkLst>
            <pc:docMk/>
            <pc:sldMk cId="3607270498" sldId="261"/>
            <ac:spMk id="4" creationId="{315E3981-F0D7-482C-A8E0-6A57700BECA7}"/>
          </ac:spMkLst>
        </pc:spChg>
        <pc:spChg chg="mod ord">
          <ac:chgData name="Vaibhavi Thakkar" userId="d45bbdd7-b168-4de9-9486-80a409448444" providerId="ADAL" clId="{D868B27D-1E43-4A82-A6F2-EF78966E7218}" dt="2022-02-02T17:46:31.880" v="41" actId="26606"/>
          <ac:spMkLst>
            <pc:docMk/>
            <pc:sldMk cId="3607270498" sldId="261"/>
            <ac:spMk id="5" creationId="{E0C87788-476B-4620-8002-A5C1177AD6C1}"/>
          </ac:spMkLst>
        </pc:spChg>
        <pc:spChg chg="add del mod">
          <ac:chgData name="Vaibhavi Thakkar" userId="d45bbdd7-b168-4de9-9486-80a409448444" providerId="ADAL" clId="{D868B27D-1E43-4A82-A6F2-EF78966E7218}" dt="2022-02-02T17:46:31.880" v="41" actId="26606"/>
          <ac:spMkLst>
            <pc:docMk/>
            <pc:sldMk cId="3607270498" sldId="261"/>
            <ac:spMk id="6" creationId="{000A9570-5EF6-4AFB-9FCA-7C8998E3FEB1}"/>
          </ac:spMkLst>
        </pc:spChg>
        <pc:spChg chg="mod ord">
          <ac:chgData name="Vaibhavi Thakkar" userId="d45bbdd7-b168-4de9-9486-80a409448444" providerId="ADAL" clId="{D868B27D-1E43-4A82-A6F2-EF78966E7218}" dt="2022-02-02T17:46:31.880" v="41" actId="26606"/>
          <ac:spMkLst>
            <pc:docMk/>
            <pc:sldMk cId="3607270498" sldId="261"/>
            <ac:spMk id="7" creationId="{B74126B4-1E6C-4FFF-9282-40E18A85A07F}"/>
          </ac:spMkLst>
        </pc:spChg>
        <pc:spChg chg="mod ord">
          <ac:chgData name="Vaibhavi Thakkar" userId="d45bbdd7-b168-4de9-9486-80a409448444" providerId="ADAL" clId="{D868B27D-1E43-4A82-A6F2-EF78966E7218}" dt="2022-02-02T17:50:31.507" v="54" actId="14100"/>
          <ac:spMkLst>
            <pc:docMk/>
            <pc:sldMk cId="3607270498" sldId="261"/>
            <ac:spMk id="8" creationId="{47DC4E62-1A34-4F98-A451-214F1808519C}"/>
          </ac:spMkLst>
        </pc:spChg>
        <pc:picChg chg="add del mod">
          <ac:chgData name="Vaibhavi Thakkar" userId="d45bbdd7-b168-4de9-9486-80a409448444" providerId="ADAL" clId="{D868B27D-1E43-4A82-A6F2-EF78966E7218}" dt="2022-02-02T17:49:46.382" v="45" actId="478"/>
          <ac:picMkLst>
            <pc:docMk/>
            <pc:sldMk cId="3607270498" sldId="261"/>
            <ac:picMk id="9" creationId="{9F011E99-C641-44EF-87CF-C087A17AEE98}"/>
          </ac:picMkLst>
        </pc:picChg>
        <pc:picChg chg="add mod">
          <ac:chgData name="Vaibhavi Thakkar" userId="d45bbdd7-b168-4de9-9486-80a409448444" providerId="ADAL" clId="{D868B27D-1E43-4A82-A6F2-EF78966E7218}" dt="2022-02-02T17:50:26.296" v="53" actId="14100"/>
          <ac:picMkLst>
            <pc:docMk/>
            <pc:sldMk cId="3607270498" sldId="261"/>
            <ac:picMk id="11" creationId="{BE01C7FB-6362-407E-86F3-D00E992F6B9C}"/>
          </ac:picMkLst>
        </pc:picChg>
      </pc:sldChg>
      <pc:sldChg chg="del">
        <pc:chgData name="Vaibhavi Thakkar" userId="d45bbdd7-b168-4de9-9486-80a409448444" providerId="ADAL" clId="{D868B27D-1E43-4A82-A6F2-EF78966E7218}" dt="2022-02-02T17:26:55.828" v="0" actId="47"/>
        <pc:sldMkLst>
          <pc:docMk/>
          <pc:sldMk cId="3892131414" sldId="262"/>
        </pc:sldMkLst>
      </pc:sldChg>
      <pc:sldChg chg="del">
        <pc:chgData name="Vaibhavi Thakkar" userId="d45bbdd7-b168-4de9-9486-80a409448444" providerId="ADAL" clId="{D868B27D-1E43-4A82-A6F2-EF78966E7218}" dt="2022-02-02T17:26:56.928" v="1" actId="47"/>
        <pc:sldMkLst>
          <pc:docMk/>
          <pc:sldMk cId="1065425595" sldId="266"/>
        </pc:sldMkLst>
      </pc:sldChg>
      <pc:sldChg chg="addSp delSp modSp mod">
        <pc:chgData name="Vaibhavi Thakkar" userId="d45bbdd7-b168-4de9-9486-80a409448444" providerId="ADAL" clId="{D868B27D-1E43-4A82-A6F2-EF78966E7218}" dt="2022-02-02T18:08:36.111" v="524" actId="1037"/>
        <pc:sldMkLst>
          <pc:docMk/>
          <pc:sldMk cId="629060188" sldId="267"/>
        </pc:sldMkLst>
        <pc:spChg chg="mod">
          <ac:chgData name="Vaibhavi Thakkar" userId="d45bbdd7-b168-4de9-9486-80a409448444" providerId="ADAL" clId="{D868B27D-1E43-4A82-A6F2-EF78966E7218}" dt="2022-02-02T17:58:14.271" v="177" actId="1037"/>
          <ac:spMkLst>
            <pc:docMk/>
            <pc:sldMk cId="629060188" sldId="267"/>
            <ac:spMk id="2" creationId="{E4398C1C-6656-4A73-A680-62A81CDC27FD}"/>
          </ac:spMkLst>
        </pc:spChg>
        <pc:spChg chg="mod">
          <ac:chgData name="Vaibhavi Thakkar" userId="d45bbdd7-b168-4de9-9486-80a409448444" providerId="ADAL" clId="{D868B27D-1E43-4A82-A6F2-EF78966E7218}" dt="2022-02-02T17:58:40.984" v="201" actId="1038"/>
          <ac:spMkLst>
            <pc:docMk/>
            <pc:sldMk cId="629060188" sldId="267"/>
            <ac:spMk id="3" creationId="{76D85E80-410C-4F80-BC46-595DA658EAB9}"/>
          </ac:spMkLst>
        </pc:spChg>
        <pc:spChg chg="mod">
          <ac:chgData name="Vaibhavi Thakkar" userId="d45bbdd7-b168-4de9-9486-80a409448444" providerId="ADAL" clId="{D868B27D-1E43-4A82-A6F2-EF78966E7218}" dt="2022-02-02T17:58:14.271" v="177" actId="1037"/>
          <ac:spMkLst>
            <pc:docMk/>
            <pc:sldMk cId="629060188" sldId="267"/>
            <ac:spMk id="5" creationId="{201323FB-427E-4A8D-B473-AB0657D8D23B}"/>
          </ac:spMkLst>
        </pc:spChg>
        <pc:spChg chg="mod">
          <ac:chgData name="Vaibhavi Thakkar" userId="d45bbdd7-b168-4de9-9486-80a409448444" providerId="ADAL" clId="{D868B27D-1E43-4A82-A6F2-EF78966E7218}" dt="2022-02-02T17:58:14.271" v="177" actId="1037"/>
          <ac:spMkLst>
            <pc:docMk/>
            <pc:sldMk cId="629060188" sldId="267"/>
            <ac:spMk id="8" creationId="{8457C11B-B67D-457B-98FF-48E50E57A7A4}"/>
          </ac:spMkLst>
        </pc:spChg>
        <pc:spChg chg="mod">
          <ac:chgData name="Vaibhavi Thakkar" userId="d45bbdd7-b168-4de9-9486-80a409448444" providerId="ADAL" clId="{D868B27D-1E43-4A82-A6F2-EF78966E7218}" dt="2022-02-02T17:58:40.984" v="201" actId="1038"/>
          <ac:spMkLst>
            <pc:docMk/>
            <pc:sldMk cId="629060188" sldId="267"/>
            <ac:spMk id="9" creationId="{3FD630F6-3CBF-4BE7-B9AC-284F000ECD3B}"/>
          </ac:spMkLst>
        </pc:spChg>
        <pc:spChg chg="mod">
          <ac:chgData name="Vaibhavi Thakkar" userId="d45bbdd7-b168-4de9-9486-80a409448444" providerId="ADAL" clId="{D868B27D-1E43-4A82-A6F2-EF78966E7218}" dt="2022-02-02T18:08:02.239" v="510" actId="20577"/>
          <ac:spMkLst>
            <pc:docMk/>
            <pc:sldMk cId="629060188" sldId="267"/>
            <ac:spMk id="11" creationId="{35276F96-121B-4F65-8A06-F860EE99A93A}"/>
          </ac:spMkLst>
        </pc:spChg>
        <pc:spChg chg="mod">
          <ac:chgData name="Vaibhavi Thakkar" userId="d45bbdd7-b168-4de9-9486-80a409448444" providerId="ADAL" clId="{D868B27D-1E43-4A82-A6F2-EF78966E7218}" dt="2022-02-02T18:01:20.617" v="356" actId="1036"/>
          <ac:spMkLst>
            <pc:docMk/>
            <pc:sldMk cId="629060188" sldId="267"/>
            <ac:spMk id="12" creationId="{8307DE39-46E6-405D-8E7A-153AF838A18D}"/>
          </ac:spMkLst>
        </pc:spChg>
        <pc:spChg chg="mod">
          <ac:chgData name="Vaibhavi Thakkar" userId="d45bbdd7-b168-4de9-9486-80a409448444" providerId="ADAL" clId="{D868B27D-1E43-4A82-A6F2-EF78966E7218}" dt="2022-02-02T18:07:01.093" v="498" actId="1036"/>
          <ac:spMkLst>
            <pc:docMk/>
            <pc:sldMk cId="629060188" sldId="267"/>
            <ac:spMk id="15" creationId="{A344D580-9F03-4E8B-BF38-AA37D10A2E4B}"/>
          </ac:spMkLst>
        </pc:spChg>
        <pc:spChg chg="mod">
          <ac:chgData name="Vaibhavi Thakkar" userId="d45bbdd7-b168-4de9-9486-80a409448444" providerId="ADAL" clId="{D868B27D-1E43-4A82-A6F2-EF78966E7218}" dt="2022-02-02T18:04:53.315" v="457" actId="1037"/>
          <ac:spMkLst>
            <pc:docMk/>
            <pc:sldMk cId="629060188" sldId="267"/>
            <ac:spMk id="17" creationId="{8FF73EBF-1512-4FD7-8587-1090F0B9BD62}"/>
          </ac:spMkLst>
        </pc:spChg>
        <pc:spChg chg="mod">
          <ac:chgData name="Vaibhavi Thakkar" userId="d45bbdd7-b168-4de9-9486-80a409448444" providerId="ADAL" clId="{D868B27D-1E43-4A82-A6F2-EF78966E7218}" dt="2022-02-02T18:04:39.764" v="449" actId="1035"/>
          <ac:spMkLst>
            <pc:docMk/>
            <pc:sldMk cId="629060188" sldId="267"/>
            <ac:spMk id="18" creationId="{151B470D-357B-4028-B069-B3585A7D9DF4}"/>
          </ac:spMkLst>
        </pc:spChg>
        <pc:spChg chg="mod">
          <ac:chgData name="Vaibhavi Thakkar" userId="d45bbdd7-b168-4de9-9486-80a409448444" providerId="ADAL" clId="{D868B27D-1E43-4A82-A6F2-EF78966E7218}" dt="2022-02-02T17:59:38.049" v="249" actId="1036"/>
          <ac:spMkLst>
            <pc:docMk/>
            <pc:sldMk cId="629060188" sldId="267"/>
            <ac:spMk id="19" creationId="{20749F6B-E42F-448D-8754-5E985CDDCF71}"/>
          </ac:spMkLst>
        </pc:spChg>
        <pc:spChg chg="mod">
          <ac:chgData name="Vaibhavi Thakkar" userId="d45bbdd7-b168-4de9-9486-80a409448444" providerId="ADAL" clId="{D868B27D-1E43-4A82-A6F2-EF78966E7218}" dt="2022-02-02T17:59:52.660" v="260" actId="1036"/>
          <ac:spMkLst>
            <pc:docMk/>
            <pc:sldMk cId="629060188" sldId="267"/>
            <ac:spMk id="20" creationId="{D1F98819-E2D8-4A43-8BB8-B71E02763A3E}"/>
          </ac:spMkLst>
        </pc:spChg>
        <pc:spChg chg="mod">
          <ac:chgData name="Vaibhavi Thakkar" userId="d45bbdd7-b168-4de9-9486-80a409448444" providerId="ADAL" clId="{D868B27D-1E43-4A82-A6F2-EF78966E7218}" dt="2022-02-02T18:02:07.962" v="376" actId="13822"/>
          <ac:spMkLst>
            <pc:docMk/>
            <pc:sldMk cId="629060188" sldId="267"/>
            <ac:spMk id="21" creationId="{1BBC32AB-C51F-47DE-8C1C-BAC647857CF0}"/>
          </ac:spMkLst>
        </pc:spChg>
        <pc:spChg chg="mod">
          <ac:chgData name="Vaibhavi Thakkar" userId="d45bbdd7-b168-4de9-9486-80a409448444" providerId="ADAL" clId="{D868B27D-1E43-4A82-A6F2-EF78966E7218}" dt="2022-02-02T18:06:36.045" v="488" actId="113"/>
          <ac:spMkLst>
            <pc:docMk/>
            <pc:sldMk cId="629060188" sldId="267"/>
            <ac:spMk id="22" creationId="{0D044C24-3771-4203-AC87-B5EEEECB4E58}"/>
          </ac:spMkLst>
        </pc:spChg>
        <pc:spChg chg="add del mod ord">
          <ac:chgData name="Vaibhavi Thakkar" userId="d45bbdd7-b168-4de9-9486-80a409448444" providerId="ADAL" clId="{D868B27D-1E43-4A82-A6F2-EF78966E7218}" dt="2022-02-02T18:02:12.024" v="377" actId="13822"/>
          <ac:spMkLst>
            <pc:docMk/>
            <pc:sldMk cId="629060188" sldId="267"/>
            <ac:spMk id="23" creationId="{95F29DE6-5108-4326-962D-1E366C90D338}"/>
          </ac:spMkLst>
        </pc:spChg>
        <pc:spChg chg="mod">
          <ac:chgData name="Vaibhavi Thakkar" userId="d45bbdd7-b168-4de9-9486-80a409448444" providerId="ADAL" clId="{D868B27D-1E43-4A82-A6F2-EF78966E7218}" dt="2022-02-02T18:06:51.531" v="493" actId="122"/>
          <ac:spMkLst>
            <pc:docMk/>
            <pc:sldMk cId="629060188" sldId="267"/>
            <ac:spMk id="24" creationId="{11344616-5F94-4B3E-AC45-7E98691CAB4E}"/>
          </ac:spMkLst>
        </pc:spChg>
        <pc:spChg chg="mod">
          <ac:chgData name="Vaibhavi Thakkar" userId="d45bbdd7-b168-4de9-9486-80a409448444" providerId="ADAL" clId="{D868B27D-1E43-4A82-A6F2-EF78966E7218}" dt="2022-02-02T18:08:36.111" v="524" actId="1037"/>
          <ac:spMkLst>
            <pc:docMk/>
            <pc:sldMk cId="629060188" sldId="267"/>
            <ac:spMk id="35" creationId="{77951714-D791-48C0-A271-29B602890C2D}"/>
          </ac:spMkLst>
        </pc:spChg>
        <pc:spChg chg="mod">
          <ac:chgData name="Vaibhavi Thakkar" userId="d45bbdd7-b168-4de9-9486-80a409448444" providerId="ADAL" clId="{D868B27D-1E43-4A82-A6F2-EF78966E7218}" dt="2022-02-02T18:05:12.131" v="461" actId="14100"/>
          <ac:spMkLst>
            <pc:docMk/>
            <pc:sldMk cId="629060188" sldId="267"/>
            <ac:spMk id="39" creationId="{C6F27336-7405-4C05-BE61-5310B6C1BF9C}"/>
          </ac:spMkLst>
        </pc:spChg>
        <pc:spChg chg="mod">
          <ac:chgData name="Vaibhavi Thakkar" userId="d45bbdd7-b168-4de9-9486-80a409448444" providerId="ADAL" clId="{D868B27D-1E43-4A82-A6F2-EF78966E7218}" dt="2022-02-02T17:58:14.271" v="177" actId="1037"/>
          <ac:spMkLst>
            <pc:docMk/>
            <pc:sldMk cId="629060188" sldId="267"/>
            <ac:spMk id="41" creationId="{84BCB9C3-9AAC-4E11-9753-4510065B0501}"/>
          </ac:spMkLst>
        </pc:spChg>
        <pc:cxnChg chg="mod">
          <ac:chgData name="Vaibhavi Thakkar" userId="d45bbdd7-b168-4de9-9486-80a409448444" providerId="ADAL" clId="{D868B27D-1E43-4A82-A6F2-EF78966E7218}" dt="2022-02-02T18:03:43.138" v="382" actId="14100"/>
          <ac:cxnSpMkLst>
            <pc:docMk/>
            <pc:sldMk cId="629060188" sldId="267"/>
            <ac:cxnSpMk id="26" creationId="{A5F6D720-9926-4308-9FC8-8B0D478E60D5}"/>
          </ac:cxnSpMkLst>
        </pc:cxnChg>
        <pc:cxnChg chg="mod">
          <ac:chgData name="Vaibhavi Thakkar" userId="d45bbdd7-b168-4de9-9486-80a409448444" providerId="ADAL" clId="{D868B27D-1E43-4A82-A6F2-EF78966E7218}" dt="2022-02-02T18:06:32.130" v="487" actId="1038"/>
          <ac:cxnSpMkLst>
            <pc:docMk/>
            <pc:sldMk cId="629060188" sldId="267"/>
            <ac:cxnSpMk id="27" creationId="{8FFB8A43-9381-4771-BD26-D9280BB2963B}"/>
          </ac:cxnSpMkLst>
        </pc:cxnChg>
        <pc:cxnChg chg="mod">
          <ac:chgData name="Vaibhavi Thakkar" userId="d45bbdd7-b168-4de9-9486-80a409448444" providerId="ADAL" clId="{D868B27D-1E43-4A82-A6F2-EF78966E7218}" dt="2022-02-02T18:01:33.354" v="371" actId="14100"/>
          <ac:cxnSpMkLst>
            <pc:docMk/>
            <pc:sldMk cId="629060188" sldId="267"/>
            <ac:cxnSpMk id="28" creationId="{F89D3278-7BDC-45F9-A6A3-EE1E2569453B}"/>
          </ac:cxnSpMkLst>
        </pc:cxnChg>
        <pc:cxnChg chg="mod">
          <ac:chgData name="Vaibhavi Thakkar" userId="d45bbdd7-b168-4de9-9486-80a409448444" providerId="ADAL" clId="{D868B27D-1E43-4A82-A6F2-EF78966E7218}" dt="2022-02-02T18:01:38.515" v="372" actId="14100"/>
          <ac:cxnSpMkLst>
            <pc:docMk/>
            <pc:sldMk cId="629060188" sldId="267"/>
            <ac:cxnSpMk id="29" creationId="{9CF650F1-46A8-4B0D-BE8E-AF7FD227B6EB}"/>
          </ac:cxnSpMkLst>
        </pc:cxnChg>
        <pc:cxnChg chg="mod">
          <ac:chgData name="Vaibhavi Thakkar" userId="d45bbdd7-b168-4de9-9486-80a409448444" providerId="ADAL" clId="{D868B27D-1E43-4A82-A6F2-EF78966E7218}" dt="2022-02-02T18:01:48.867" v="374" actId="14100"/>
          <ac:cxnSpMkLst>
            <pc:docMk/>
            <pc:sldMk cId="629060188" sldId="267"/>
            <ac:cxnSpMk id="30" creationId="{6AE65618-B3EF-4530-B4DB-B41DF005E109}"/>
          </ac:cxnSpMkLst>
        </pc:cxnChg>
        <pc:cxnChg chg="mod ord">
          <ac:chgData name="Vaibhavi Thakkar" userId="d45bbdd7-b168-4de9-9486-80a409448444" providerId="ADAL" clId="{D868B27D-1E43-4A82-A6F2-EF78966E7218}" dt="2022-02-02T18:04:53.315" v="457" actId="1037"/>
          <ac:cxnSpMkLst>
            <pc:docMk/>
            <pc:sldMk cId="629060188" sldId="267"/>
            <ac:cxnSpMk id="31" creationId="{3810F231-15B9-4E36-9849-E9B50408C506}"/>
          </ac:cxnSpMkLst>
        </pc:cxnChg>
        <pc:cxnChg chg="mod">
          <ac:chgData name="Vaibhavi Thakkar" userId="d45bbdd7-b168-4de9-9486-80a409448444" providerId="ADAL" clId="{D868B27D-1E43-4A82-A6F2-EF78966E7218}" dt="2022-02-02T18:06:58.985" v="496" actId="1036"/>
          <ac:cxnSpMkLst>
            <pc:docMk/>
            <pc:sldMk cId="629060188" sldId="267"/>
            <ac:cxnSpMk id="32" creationId="{B5093CC2-A4BC-44F0-A2FA-43A128FBA00E}"/>
          </ac:cxnSpMkLst>
        </pc:cxnChg>
        <pc:cxnChg chg="mod">
          <ac:chgData name="Vaibhavi Thakkar" userId="d45bbdd7-b168-4de9-9486-80a409448444" providerId="ADAL" clId="{D868B27D-1E43-4A82-A6F2-EF78966E7218}" dt="2022-02-02T18:07:05.439" v="499" actId="1038"/>
          <ac:cxnSpMkLst>
            <pc:docMk/>
            <pc:sldMk cId="629060188" sldId="267"/>
            <ac:cxnSpMk id="33" creationId="{F5FAC9D7-F545-4763-A362-1A1B21DC819A}"/>
          </ac:cxnSpMkLst>
        </pc:cxnChg>
        <pc:cxnChg chg="mod">
          <ac:chgData name="Vaibhavi Thakkar" userId="d45bbdd7-b168-4de9-9486-80a409448444" providerId="ADAL" clId="{D868B27D-1E43-4A82-A6F2-EF78966E7218}" dt="2022-02-02T18:04:58.528" v="460" actId="1037"/>
          <ac:cxnSpMkLst>
            <pc:docMk/>
            <pc:sldMk cId="629060188" sldId="267"/>
            <ac:cxnSpMk id="34" creationId="{E8F3DF9C-39BA-494A-AD9C-5A5F178D7ADE}"/>
          </ac:cxnSpMkLst>
        </pc:cxnChg>
        <pc:cxnChg chg="mod">
          <ac:chgData name="Vaibhavi Thakkar" userId="d45bbdd7-b168-4de9-9486-80a409448444" providerId="ADAL" clId="{D868B27D-1E43-4A82-A6F2-EF78966E7218}" dt="2022-02-02T18:02:55.164" v="380" actId="13822"/>
          <ac:cxnSpMkLst>
            <pc:docMk/>
            <pc:sldMk cId="629060188" sldId="267"/>
            <ac:cxnSpMk id="42" creationId="{61D0E1D9-85AE-4F09-9607-B890E9C0404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7584779" cy="1243584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AutoBot Bargainer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2492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Group Members:</a:t>
            </a:r>
          </a:p>
          <a:p>
            <a:r>
              <a:rPr lang="en-US" sz="1400">
                <a:ea typeface="+mn-lt"/>
                <a:cs typeface="+mn-lt"/>
              </a:rPr>
              <a:t>Lawrence Wanderi Mwangi (100836815)</a:t>
            </a:r>
          </a:p>
          <a:p>
            <a:r>
              <a:rPr lang="en-US" sz="1400">
                <a:ea typeface="+mn-lt"/>
                <a:cs typeface="+mn-lt"/>
              </a:rPr>
              <a:t>Tejas Devani (100846988)</a:t>
            </a:r>
          </a:p>
          <a:p>
            <a:r>
              <a:rPr lang="en-US" sz="1400">
                <a:ea typeface="+mn-lt"/>
                <a:cs typeface="+mn-lt"/>
              </a:rPr>
              <a:t>Smriti Raina (100830255)</a:t>
            </a:r>
            <a:endParaRPr lang="en-US">
              <a:cs typeface="Arial"/>
            </a:endParaRPr>
          </a:p>
          <a:p>
            <a:r>
              <a:rPr lang="en-US" sz="1400">
                <a:cs typeface="Arial"/>
              </a:rPr>
              <a:t>Vaibhavi Thakkar (100833169)</a:t>
            </a:r>
            <a:endParaRPr lang="en-US">
              <a:cs typeface="Arial"/>
            </a:endParaRPr>
          </a:p>
          <a:p>
            <a:r>
              <a:rPr lang="en-US" sz="1400">
                <a:ea typeface="+mn-lt"/>
                <a:cs typeface="+mn-lt"/>
              </a:rPr>
              <a:t>Shrutika Raut (100844617)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dirty="0"/>
              <a:t>Objective &amp; 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/>
          <a:p>
            <a:r>
              <a:rPr lang="en-US" dirty="0"/>
              <a:t>Technology Stack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4817819" cy="3684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AutoBot</a:t>
            </a:r>
            <a:r>
              <a:rPr lang="en-US" dirty="0"/>
              <a:t> Bargainer provides innovative and automated system that helps customer to buy second-hand cars at best deal.</a:t>
            </a:r>
          </a:p>
          <a:p>
            <a:r>
              <a:rPr lang="en-US" dirty="0"/>
              <a:t>A web-based software powered with AI that allows customer to browse the second-hand cars and bargain with the chatbot for the flexible price.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E01C7FB-6362-407E-86F3-D00E992F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86" y="2395745"/>
            <a:ext cx="6396281" cy="3034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F29DE6-5108-4326-962D-1E366C90D338}"/>
              </a:ext>
            </a:extLst>
          </p:cNvPr>
          <p:cNvSpPr/>
          <p:nvPr/>
        </p:nvSpPr>
        <p:spPr>
          <a:xfrm>
            <a:off x="7473534" y="1428333"/>
            <a:ext cx="2724852" cy="46276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BC32AB-C51F-47DE-8C1C-BAC647857CF0}"/>
              </a:ext>
            </a:extLst>
          </p:cNvPr>
          <p:cNvSpPr/>
          <p:nvPr/>
        </p:nvSpPr>
        <p:spPr>
          <a:xfrm>
            <a:off x="2184898" y="1428334"/>
            <a:ext cx="4705490" cy="4624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8" y="542925"/>
            <a:ext cx="11214100" cy="535531"/>
          </a:xfrm>
        </p:spPr>
        <p:txBody>
          <a:bodyPr/>
          <a:lstStyle/>
          <a:p>
            <a:r>
              <a:rPr lang="en-US" dirty="0"/>
              <a:t>Chatbot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08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D85E80-410C-4F80-BC46-595DA658EAB9}"/>
              </a:ext>
            </a:extLst>
          </p:cNvPr>
          <p:cNvSpPr/>
          <p:nvPr/>
        </p:nvSpPr>
        <p:spPr>
          <a:xfrm>
            <a:off x="3497507" y="1889980"/>
            <a:ext cx="1835474" cy="68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Car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Listing Page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57C11B-B67D-457B-98FF-48E50E57A7A4}"/>
              </a:ext>
            </a:extLst>
          </p:cNvPr>
          <p:cNvSpPr/>
          <p:nvPr/>
        </p:nvSpPr>
        <p:spPr>
          <a:xfrm>
            <a:off x="139009" y="2979447"/>
            <a:ext cx="1134656" cy="107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User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D630F6-3CBF-4BE7-B9AC-284F000ECD3B}"/>
              </a:ext>
            </a:extLst>
          </p:cNvPr>
          <p:cNvSpPr/>
          <p:nvPr/>
        </p:nvSpPr>
        <p:spPr>
          <a:xfrm>
            <a:off x="3484501" y="2927302"/>
            <a:ext cx="1848471" cy="561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Car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GB" dirty="0">
                <a:ea typeface="+mn-lt"/>
                <a:cs typeface="+mn-lt"/>
              </a:rPr>
              <a:t>Details Page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276F96-121B-4F65-8A06-F860EE99A93A}"/>
              </a:ext>
            </a:extLst>
          </p:cNvPr>
          <p:cNvSpPr/>
          <p:nvPr/>
        </p:nvSpPr>
        <p:spPr>
          <a:xfrm>
            <a:off x="2446798" y="4051142"/>
            <a:ext cx="1835474" cy="61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Accept Deal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07DE39-46E6-405D-8E7A-153AF838A18D}"/>
              </a:ext>
            </a:extLst>
          </p:cNvPr>
          <p:cNvSpPr/>
          <p:nvPr/>
        </p:nvSpPr>
        <p:spPr>
          <a:xfrm>
            <a:off x="4630283" y="4151514"/>
            <a:ext cx="1835474" cy="53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Negotiate</a:t>
            </a:r>
          </a:p>
          <a:p>
            <a:pPr algn="ctr"/>
            <a:r>
              <a:rPr lang="en-GB" dirty="0">
                <a:cs typeface="Arial"/>
              </a:rPr>
              <a:t>Price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A344D580-9F03-4E8B-BF38-AA37D10A2E4B}"/>
              </a:ext>
            </a:extLst>
          </p:cNvPr>
          <p:cNvSpPr/>
          <p:nvPr/>
        </p:nvSpPr>
        <p:spPr>
          <a:xfrm>
            <a:off x="8180994" y="1891688"/>
            <a:ext cx="1101284" cy="3893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Chat</a:t>
            </a:r>
            <a:endParaRPr lang="en-GB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8FF73EBF-1512-4FD7-8587-1090F0B9BD62}"/>
              </a:ext>
            </a:extLst>
          </p:cNvPr>
          <p:cNvSpPr/>
          <p:nvPr/>
        </p:nvSpPr>
        <p:spPr>
          <a:xfrm>
            <a:off x="7676373" y="3643764"/>
            <a:ext cx="2071973" cy="16631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Arial"/>
              </a:rPr>
              <a:t>Offer Accepted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1B470D-357B-4028-B069-B3585A7D9DF4}"/>
              </a:ext>
            </a:extLst>
          </p:cNvPr>
          <p:cNvSpPr/>
          <p:nvPr/>
        </p:nvSpPr>
        <p:spPr>
          <a:xfrm>
            <a:off x="7813203" y="2727270"/>
            <a:ext cx="1835474" cy="53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Make an offer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0749F6B-E42F-448D-8754-5E985CDDCF71}"/>
              </a:ext>
            </a:extLst>
          </p:cNvPr>
          <p:cNvSpPr/>
          <p:nvPr/>
        </p:nvSpPr>
        <p:spPr>
          <a:xfrm>
            <a:off x="8180994" y="5553595"/>
            <a:ext cx="1101284" cy="3893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Exit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F98819-E2D8-4A43-8BB8-B71E02763A3E}"/>
              </a:ext>
            </a:extLst>
          </p:cNvPr>
          <p:cNvSpPr/>
          <p:nvPr/>
        </p:nvSpPr>
        <p:spPr>
          <a:xfrm>
            <a:off x="3484502" y="5437315"/>
            <a:ext cx="1835474" cy="53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Checkout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44C24-3771-4203-AC87-B5EEEECB4E58}"/>
              </a:ext>
            </a:extLst>
          </p:cNvPr>
          <p:cNvSpPr txBox="1"/>
          <p:nvPr/>
        </p:nvSpPr>
        <p:spPr>
          <a:xfrm>
            <a:off x="3627935" y="1427151"/>
            <a:ext cx="1641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Web UI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44616-5F94-4B3E-AC45-7E98691CAB4E}"/>
              </a:ext>
            </a:extLst>
          </p:cNvPr>
          <p:cNvSpPr txBox="1"/>
          <p:nvPr/>
        </p:nvSpPr>
        <p:spPr>
          <a:xfrm>
            <a:off x="7473534" y="1427151"/>
            <a:ext cx="2724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AI Agent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6D720-9926-4308-9FC8-8B0D478E60D5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273665" y="3518965"/>
            <a:ext cx="874877" cy="19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FB8A43-9381-4771-BD26-D9280BB2963B}"/>
              </a:ext>
            </a:extLst>
          </p:cNvPr>
          <p:cNvCxnSpPr>
            <a:cxnSpLocks/>
          </p:cNvCxnSpPr>
          <p:nvPr/>
        </p:nvCxnSpPr>
        <p:spPr>
          <a:xfrm flipH="1">
            <a:off x="4440177" y="2556038"/>
            <a:ext cx="1" cy="34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9D3278-7BDC-45F9-A6A3-EE1E2569453B}"/>
              </a:ext>
            </a:extLst>
          </p:cNvPr>
          <p:cNvCxnSpPr>
            <a:cxnSpLocks/>
          </p:cNvCxnSpPr>
          <p:nvPr/>
        </p:nvCxnSpPr>
        <p:spPr>
          <a:xfrm flipH="1">
            <a:off x="3455407" y="3404197"/>
            <a:ext cx="742325" cy="62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F650F1-46A8-4B0D-BE8E-AF7FD227B6EB}"/>
              </a:ext>
            </a:extLst>
          </p:cNvPr>
          <p:cNvCxnSpPr>
            <a:cxnSpLocks/>
          </p:cNvCxnSpPr>
          <p:nvPr/>
        </p:nvCxnSpPr>
        <p:spPr>
          <a:xfrm>
            <a:off x="4464815" y="3490461"/>
            <a:ext cx="805036" cy="62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E65618-B3EF-4530-B4DB-B41DF005E109}"/>
              </a:ext>
            </a:extLst>
          </p:cNvPr>
          <p:cNvCxnSpPr>
            <a:cxnSpLocks/>
          </p:cNvCxnSpPr>
          <p:nvPr/>
        </p:nvCxnSpPr>
        <p:spPr>
          <a:xfrm>
            <a:off x="3749536" y="4648170"/>
            <a:ext cx="0" cy="7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093CC2-A4BC-44F0-A2FA-43A128FBA00E}"/>
              </a:ext>
            </a:extLst>
          </p:cNvPr>
          <p:cNvCxnSpPr>
            <a:cxnSpLocks/>
          </p:cNvCxnSpPr>
          <p:nvPr/>
        </p:nvCxnSpPr>
        <p:spPr>
          <a:xfrm>
            <a:off x="8725519" y="2348285"/>
            <a:ext cx="0" cy="38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10F231-15B9-4E36-9849-E9B50408C50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37181" y="4475348"/>
            <a:ext cx="123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FAC9D7-F545-4763-A362-1A1B21DC819A}"/>
              </a:ext>
            </a:extLst>
          </p:cNvPr>
          <p:cNvCxnSpPr>
            <a:cxnSpLocks/>
          </p:cNvCxnSpPr>
          <p:nvPr/>
        </p:nvCxnSpPr>
        <p:spPr>
          <a:xfrm flipH="1">
            <a:off x="8712360" y="3308009"/>
            <a:ext cx="16184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F3DF9C-39BA-494A-AD9C-5A5F178D7ADE}"/>
              </a:ext>
            </a:extLst>
          </p:cNvPr>
          <p:cNvCxnSpPr/>
          <p:nvPr/>
        </p:nvCxnSpPr>
        <p:spPr>
          <a:xfrm>
            <a:off x="8699968" y="5253770"/>
            <a:ext cx="7787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951714-D791-48C0-A271-29B602890C2D}"/>
              </a:ext>
            </a:extLst>
          </p:cNvPr>
          <p:cNvSpPr txBox="1"/>
          <p:nvPr/>
        </p:nvSpPr>
        <p:spPr>
          <a:xfrm>
            <a:off x="8751124" y="5266493"/>
            <a:ext cx="612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Yes</a:t>
            </a:r>
            <a:endParaRPr lang="en-US" sz="1200" dirty="0"/>
          </a:p>
        </p:txBody>
      </p:sp>
      <p:sp>
        <p:nvSpPr>
          <p:cNvPr id="39" name="Arrow: Curved Up 38">
            <a:extLst>
              <a:ext uri="{FF2B5EF4-FFF2-40B4-BE49-F238E27FC236}">
                <a16:creationId xmlns:a16="http://schemas.microsoft.com/office/drawing/2014/main" id="{C6F27336-7405-4C05-BE61-5310B6C1BF9C}"/>
              </a:ext>
            </a:extLst>
          </p:cNvPr>
          <p:cNvSpPr/>
          <p:nvPr/>
        </p:nvSpPr>
        <p:spPr>
          <a:xfrm rot="16200000">
            <a:off x="9148507" y="3667268"/>
            <a:ext cx="1363401" cy="3630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CB9C3-9AAC-4E11-9753-4510065B0501}"/>
              </a:ext>
            </a:extLst>
          </p:cNvPr>
          <p:cNvSpPr txBox="1"/>
          <p:nvPr/>
        </p:nvSpPr>
        <p:spPr>
          <a:xfrm>
            <a:off x="9585447" y="3690903"/>
            <a:ext cx="612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No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D0E1D9-85AE-4F09-9607-B890E9C040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332972" y="5748266"/>
            <a:ext cx="2848022" cy="1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B48DCB9B35040BF7C8184ECEFB8EB" ma:contentTypeVersion="4" ma:contentTypeDescription="Create a new document." ma:contentTypeScope="" ma:versionID="c677ec48820cc30272648ef60814e797">
  <xsd:schema xmlns:xsd="http://www.w3.org/2001/XMLSchema" xmlns:xs="http://www.w3.org/2001/XMLSchema" xmlns:p="http://schemas.microsoft.com/office/2006/metadata/properties" xmlns:ns2="52a44b55-0bd4-40fd-8b62-4fcc330bc23b" xmlns:ns3="8edd2ff7-009e-4a54-bbd0-dda730fe3973" targetNamespace="http://schemas.microsoft.com/office/2006/metadata/properties" ma:root="true" ma:fieldsID="9fe6d53684cd84836296b2891f911fc4" ns2:_="" ns3:_="">
    <xsd:import namespace="52a44b55-0bd4-40fd-8b62-4fcc330bc23b"/>
    <xsd:import namespace="8edd2ff7-009e-4a54-bbd0-dda730fe39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44b55-0bd4-40fd-8b62-4fcc330bc2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d2ff7-009e-4a54-bbd0-dda730fe3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52a44b55-0bd4-40fd-8b62-4fcc330bc23b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edd2ff7-009e-4a54-bbd0-dda730fe397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D27363F-F0D4-4CFA-9CD8-F549269BB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a44b55-0bd4-40fd-8b62-4fcc330bc23b"/>
    <ds:schemaRef ds:uri="8edd2ff7-009e-4a54-bbd0-dda730fe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266</TotalTime>
  <Words>108</Words>
  <Application>Microsoft Office PowerPoint</Application>
  <PresentationFormat>Widescreen</PresentationFormat>
  <Paragraphs>32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AutoBot Bargainer</vt:lpstr>
      <vt:lpstr>Objective</vt:lpstr>
      <vt:lpstr>Chatbot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 Bargainer</dc:title>
  <dc:creator>vaibhavi thakkar</dc:creator>
  <cp:lastModifiedBy>vaibhavi thakkar</cp:lastModifiedBy>
  <cp:revision>273</cp:revision>
  <dcterms:created xsi:type="dcterms:W3CDTF">2022-02-01T15:39:05Z</dcterms:created>
  <dcterms:modified xsi:type="dcterms:W3CDTF">2022-02-02T18:19:15Z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0x0101008CEB48DCB9B35040BF7C8184ECEFB8EB</vt:lpwstr>
  </property>
</Properties>
</file>