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2/2/22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/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/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/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/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/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/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/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/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/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/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/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/>
          <p:cNvSpPr txBox="1"/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/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/>
          <p:cNvSpPr txBox="1"/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/>
          <p:cNvSpPr txBox="1"/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7584779" cy="1243584"/>
          </a:xfrm>
        </p:spPr>
        <p:txBody>
          <a:bodyPr/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GadgetBot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7077456" cy="2492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Group Members:</a:t>
            </a:r>
          </a:p>
          <a:p>
            <a:r>
              <a:rPr lang="en-US" sz="1400" dirty="0">
                <a:ea typeface="+mn-lt"/>
                <a:cs typeface="+mn-lt"/>
              </a:rPr>
              <a:t>Lawrence </a:t>
            </a:r>
            <a:r>
              <a:rPr lang="en-US" sz="1400" dirty="0" err="1">
                <a:ea typeface="+mn-lt"/>
                <a:cs typeface="+mn-lt"/>
              </a:rPr>
              <a:t>Wanderi</a:t>
            </a:r>
            <a:r>
              <a:rPr lang="en-US" sz="1400" dirty="0">
                <a:ea typeface="+mn-lt"/>
                <a:cs typeface="+mn-lt"/>
              </a:rPr>
              <a:t> Mwangi (100836815)</a:t>
            </a:r>
          </a:p>
          <a:p>
            <a:r>
              <a:rPr lang="en-US" sz="1400" dirty="0" err="1">
                <a:ea typeface="+mn-lt"/>
                <a:cs typeface="+mn-lt"/>
              </a:rPr>
              <a:t>Tejas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Devani</a:t>
            </a:r>
            <a:r>
              <a:rPr lang="en-US" sz="1400" dirty="0">
                <a:ea typeface="+mn-lt"/>
                <a:cs typeface="+mn-lt"/>
              </a:rPr>
              <a:t> (100846988)</a:t>
            </a:r>
          </a:p>
          <a:p>
            <a:r>
              <a:rPr lang="en-US" sz="1400" dirty="0">
                <a:ea typeface="+mn-lt"/>
                <a:cs typeface="+mn-lt"/>
              </a:rPr>
              <a:t>Smriti Raina (100830255)</a:t>
            </a:r>
            <a:endParaRPr lang="en-US" dirty="0">
              <a:cs typeface="Arial" panose="020B0604020202020204"/>
            </a:endParaRPr>
          </a:p>
          <a:p>
            <a:r>
              <a:rPr lang="en-US" sz="1400" dirty="0" err="1">
                <a:cs typeface="Arial" panose="020B0604020202020204"/>
              </a:rPr>
              <a:t>Vaibhavi</a:t>
            </a:r>
            <a:r>
              <a:rPr lang="en-US" sz="1400" dirty="0">
                <a:cs typeface="Arial" panose="020B0604020202020204"/>
              </a:rPr>
              <a:t> Thakkar (100833169)</a:t>
            </a:r>
            <a:endParaRPr lang="en-US" dirty="0">
              <a:cs typeface="Arial" panose="020B0604020202020204"/>
            </a:endParaRPr>
          </a:p>
          <a:p>
            <a:r>
              <a:rPr lang="en-US" sz="1400" dirty="0" err="1">
                <a:ea typeface="+mn-lt"/>
                <a:cs typeface="+mn-lt"/>
              </a:rPr>
              <a:t>Shrutika</a:t>
            </a:r>
            <a:r>
              <a:rPr lang="en-US" sz="1400" dirty="0">
                <a:ea typeface="+mn-lt"/>
                <a:cs typeface="+mn-lt"/>
              </a:rPr>
              <a:t> Raut (100844617)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t>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/>
              <a:t>Objective &amp; Scope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/>
          <a:p>
            <a:r>
              <a:rPr lang="en-US"/>
              <a:t>Technology Stack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GadgetBot</a:t>
            </a:r>
            <a:r>
              <a:rPr lang="en-US" dirty="0"/>
              <a:t> provides innovative and automated system that helps customer to buy gadgets at best deal.</a:t>
            </a:r>
          </a:p>
          <a:p>
            <a:r>
              <a:rPr lang="en-US" dirty="0"/>
              <a:t>A web-based software powered with AI that allows customer to browse the gadgets and bargain with the chatbot for the flexible price.</a:t>
            </a:r>
          </a:p>
        </p:txBody>
      </p:sp>
      <p:pic>
        <p:nvPicPr>
          <p:cNvPr id="3" name="Picture 8" descr="Diagram&#10;&#10;Description automatically generated">
            <a:extLst>
              <a:ext uri="{FF2B5EF4-FFF2-40B4-BE49-F238E27FC236}">
                <a16:creationId xmlns:a16="http://schemas.microsoft.com/office/drawing/2014/main" id="{8ECE4CE5-F44E-4095-AF1B-5CD2ABA4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97" y="2596225"/>
            <a:ext cx="4885425" cy="2427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308" y="542925"/>
            <a:ext cx="11214100" cy="535531"/>
          </a:xfrm>
        </p:spPr>
        <p:txBody>
          <a:bodyPr/>
          <a:lstStyle/>
          <a:p>
            <a:r>
              <a:rPr lang="en-US"/>
              <a:t>Chatbot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95008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t>3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4235B1-3417-4C7C-9EE8-5B1884D7532A}"/>
              </a:ext>
            </a:extLst>
          </p:cNvPr>
          <p:cNvSpPr/>
          <p:nvPr/>
        </p:nvSpPr>
        <p:spPr>
          <a:xfrm>
            <a:off x="1041662" y="1626261"/>
            <a:ext cx="9305392" cy="4158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A0E2ED-1678-4B8A-A295-2CFD5C4BCFD4}"/>
              </a:ext>
            </a:extLst>
          </p:cNvPr>
          <p:cNvSpPr/>
          <p:nvPr/>
        </p:nvSpPr>
        <p:spPr>
          <a:xfrm>
            <a:off x="1376624" y="2858757"/>
            <a:ext cx="1535723" cy="121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5C571-87A2-4CD9-9741-51261A038039}"/>
              </a:ext>
            </a:extLst>
          </p:cNvPr>
          <p:cNvSpPr/>
          <p:nvPr/>
        </p:nvSpPr>
        <p:spPr>
          <a:xfrm>
            <a:off x="4094703" y="2858757"/>
            <a:ext cx="2105130" cy="121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RASA NLU (Natural Language Understanding)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41DB2F-0F16-4A73-8501-3A5FA9350D72}"/>
              </a:ext>
            </a:extLst>
          </p:cNvPr>
          <p:cNvSpPr/>
          <p:nvPr/>
        </p:nvSpPr>
        <p:spPr>
          <a:xfrm>
            <a:off x="7819292" y="2858757"/>
            <a:ext cx="2296048" cy="136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RASA NLG (Natural Language Generation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498733-1BD0-4946-9066-F9B46018662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912347" y="3466681"/>
            <a:ext cx="11823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F561E1-FE55-42F3-9B6D-06194C3C160E}"/>
              </a:ext>
            </a:extLst>
          </p:cNvPr>
          <p:cNvCxnSpPr>
            <a:cxnSpLocks/>
          </p:cNvCxnSpPr>
          <p:nvPr/>
        </p:nvCxnSpPr>
        <p:spPr>
          <a:xfrm flipV="1">
            <a:off x="6181411" y="3429000"/>
            <a:ext cx="1637881" cy="2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683D80-D1ED-4BCE-B0FD-6217D7A05253}"/>
              </a:ext>
            </a:extLst>
          </p:cNvPr>
          <p:cNvCxnSpPr/>
          <p:nvPr/>
        </p:nvCxnSpPr>
        <p:spPr>
          <a:xfrm>
            <a:off x="8927960" y="4220308"/>
            <a:ext cx="0" cy="79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34B03B-16DD-4478-B152-1A35C79E9A1E}"/>
              </a:ext>
            </a:extLst>
          </p:cNvPr>
          <p:cNvCxnSpPr/>
          <p:nvPr/>
        </p:nvCxnSpPr>
        <p:spPr>
          <a:xfrm flipH="1">
            <a:off x="2004646" y="5014127"/>
            <a:ext cx="6923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CC0461-6A43-4CEF-9068-B5112C02F104}"/>
              </a:ext>
            </a:extLst>
          </p:cNvPr>
          <p:cNvCxnSpPr/>
          <p:nvPr/>
        </p:nvCxnSpPr>
        <p:spPr>
          <a:xfrm flipV="1">
            <a:off x="2014695" y="4074605"/>
            <a:ext cx="0" cy="93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3382F18-18CC-4BBD-B527-5AC68D113001}"/>
              </a:ext>
            </a:extLst>
          </p:cNvPr>
          <p:cNvSpPr txBox="1"/>
          <p:nvPr/>
        </p:nvSpPr>
        <p:spPr>
          <a:xfrm>
            <a:off x="2912347" y="309861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User Input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36618E-7BA6-4527-84F8-D36E5DBB1750}"/>
              </a:ext>
            </a:extLst>
          </p:cNvPr>
          <p:cNvSpPr txBox="1"/>
          <p:nvPr/>
        </p:nvSpPr>
        <p:spPr>
          <a:xfrm>
            <a:off x="6296967" y="2883172"/>
            <a:ext cx="140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Logic (Calculations)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1DD484-7DD9-4A26-8C5B-495E0F454573}"/>
              </a:ext>
            </a:extLst>
          </p:cNvPr>
          <p:cNvSpPr txBox="1"/>
          <p:nvPr/>
        </p:nvSpPr>
        <p:spPr>
          <a:xfrm>
            <a:off x="4305717" y="4668665"/>
            <a:ext cx="2064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Response to User</a:t>
            </a:r>
          </a:p>
        </p:txBody>
      </p:sp>
    </p:spTree>
    <p:extLst>
      <p:ext uri="{BB962C8B-B14F-4D97-AF65-F5344CB8AC3E}">
        <p14:creationId xmlns:p14="http://schemas.microsoft.com/office/powerpoint/2010/main" val="3893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6876-21D8-0645-B06E-DA2270ED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3130B0-141D-D54A-BB6A-8D5E13B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4</a:t>
            </a:fld>
            <a:endParaRPr lang="en-US" noProof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D5A8734-E747-9849-9026-F789D3B0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13" y="1383826"/>
            <a:ext cx="8440900" cy="47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B48DCB9B35040BF7C8184ECEFB8EB" ma:contentTypeVersion="4" ma:contentTypeDescription="Create a new document." ma:contentTypeScope="" ma:versionID="c677ec48820cc30272648ef60814e797">
  <xsd:schema xmlns:xsd="http://www.w3.org/2001/XMLSchema" xmlns:xs="http://www.w3.org/2001/XMLSchema" xmlns:p="http://schemas.microsoft.com/office/2006/metadata/properties" xmlns:ns2="52a44b55-0bd4-40fd-8b62-4fcc330bc23b" xmlns:ns3="8edd2ff7-009e-4a54-bbd0-dda730fe3973" targetNamespace="http://schemas.microsoft.com/office/2006/metadata/properties" ma:root="true" ma:fieldsID="9fe6d53684cd84836296b2891f911fc4" ns2:_="" ns3:_="">
    <xsd:import namespace="52a44b55-0bd4-40fd-8b62-4fcc330bc23b"/>
    <xsd:import namespace="8edd2ff7-009e-4a54-bbd0-dda730fe397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44b55-0bd4-40fd-8b62-4fcc330bc2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dd2ff7-009e-4a54-bbd0-dda730fe3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5F3F81-E077-4FAE-BA29-06AD0DC27D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1F9DA2-6D40-428E-B10F-3B4BB04428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2AB9FD-4E1B-4FFC-88A7-15349B9BC85D}">
  <ds:schemaRefs>
    <ds:schemaRef ds:uri="52a44b55-0bd4-40fd-8b62-4fcc330bc23b"/>
    <ds:schemaRef ds:uri="8edd2ff7-009e-4a54-bbd0-dda730fe39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147</TotalTime>
  <Words>105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Trade Gothic LT Pro</vt:lpstr>
      <vt:lpstr>Trebuchet MS</vt:lpstr>
      <vt:lpstr>Office Theme</vt:lpstr>
      <vt:lpstr>GadgetBot</vt:lpstr>
      <vt:lpstr>Overview</vt:lpstr>
      <vt:lpstr>Chatbot System</vt:lpstr>
      <vt:lpstr>System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AutoBot Bargainer</dc:title>
  <dc:creator>vaibhavi thakkar</dc:creator>
  <cp:lastModifiedBy>Raut, Shrutika</cp:lastModifiedBy>
  <cp:revision>4</cp:revision>
  <dcterms:created xsi:type="dcterms:W3CDTF">2022-02-01T15:39:00Z</dcterms:created>
  <dcterms:modified xsi:type="dcterms:W3CDTF">2022-02-03T03:38:24Z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0x0101008CEB48DCB9B35040BF7C8184ECEFB8EB</vt:lpwstr>
  </property>
  <property fmtid="{D5CDD505-2E9C-101B-9397-08002B2CF9AE}" pid="3" name="ICV">
    <vt:lpwstr>48F38A1CAE594372AF57B02ABBFDDB7E</vt:lpwstr>
  </property>
  <property fmtid="{D5CDD505-2E9C-101B-9397-08002B2CF9AE}" pid="4" name="KSOProductBuildVer">
    <vt:lpwstr>1033-11.2.0.10463</vt:lpwstr>
  </property>
</Properties>
</file>