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1A19-4D93-4AD8-90AC-465439166975}" v="1103" dt="2023-04-18T17:03:14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6157F-288F-439C-AE70-DCFCC94B7E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DA51195-20A2-4281-8373-1F33101CFFCE}">
      <dgm:prSet/>
      <dgm:spPr/>
      <dgm:t>
        <a:bodyPr/>
        <a:lstStyle/>
        <a:p>
          <a:r>
            <a:rPr lang="en-US" b="1"/>
            <a:t>TO SELECT AND FORM A TEAM OF THE BEST 11 PLAYERS BASED ON AVAILABLE CRICKET STATS .</a:t>
          </a:r>
          <a:endParaRPr lang="en-US"/>
        </a:p>
      </dgm:t>
    </dgm:pt>
    <dgm:pt modelId="{299E3FCC-DEF2-4D45-B7D1-B62F721F3CED}" type="parTrans" cxnId="{615ABE34-AC66-4842-9658-8730C5B9EE19}">
      <dgm:prSet/>
      <dgm:spPr/>
      <dgm:t>
        <a:bodyPr/>
        <a:lstStyle/>
        <a:p>
          <a:endParaRPr lang="en-US"/>
        </a:p>
      </dgm:t>
    </dgm:pt>
    <dgm:pt modelId="{C1791BA7-A4DD-4312-ABE1-2B1643D44620}" type="sibTrans" cxnId="{615ABE34-AC66-4842-9658-8730C5B9EE19}">
      <dgm:prSet/>
      <dgm:spPr/>
      <dgm:t>
        <a:bodyPr/>
        <a:lstStyle/>
        <a:p>
          <a:endParaRPr lang="en-US"/>
        </a:p>
      </dgm:t>
    </dgm:pt>
    <dgm:pt modelId="{480FEF01-E067-432F-86AB-48BFD494C7DA}">
      <dgm:prSet/>
      <dgm:spPr/>
      <dgm:t>
        <a:bodyPr/>
        <a:lstStyle/>
        <a:p>
          <a:r>
            <a:rPr lang="en-US"/>
            <a:t>These players will be selected on the basis of certain parameters such as-</a:t>
          </a:r>
        </a:p>
      </dgm:t>
    </dgm:pt>
    <dgm:pt modelId="{5F42B0FB-65C9-4595-BBDE-783667AD34A1}" type="parTrans" cxnId="{215537C6-2548-4FBB-9C7D-7F72033AAE33}">
      <dgm:prSet/>
      <dgm:spPr/>
      <dgm:t>
        <a:bodyPr/>
        <a:lstStyle/>
        <a:p>
          <a:endParaRPr lang="en-US"/>
        </a:p>
      </dgm:t>
    </dgm:pt>
    <dgm:pt modelId="{BEFE0250-1ED1-444D-8947-1DBB1C824265}" type="sibTrans" cxnId="{215537C6-2548-4FBB-9C7D-7F72033AAE33}">
      <dgm:prSet/>
      <dgm:spPr/>
      <dgm:t>
        <a:bodyPr/>
        <a:lstStyle/>
        <a:p>
          <a:endParaRPr lang="en-US"/>
        </a:p>
      </dgm:t>
    </dgm:pt>
    <dgm:pt modelId="{999AB1CD-43F5-4EEC-A948-DAE851A928DE}">
      <dgm:prSet/>
      <dgm:spPr/>
      <dgm:t>
        <a:bodyPr/>
        <a:lstStyle/>
        <a:p>
          <a:r>
            <a:rPr lang="en-US"/>
            <a:t>Wickets taken</a:t>
          </a:r>
        </a:p>
      </dgm:t>
    </dgm:pt>
    <dgm:pt modelId="{AB0DDD50-6D63-4A71-9E5F-D19A2041D599}" type="parTrans" cxnId="{58B203E6-6D32-4BF6-B26C-BA53C0CF573C}">
      <dgm:prSet/>
      <dgm:spPr/>
      <dgm:t>
        <a:bodyPr/>
        <a:lstStyle/>
        <a:p>
          <a:endParaRPr lang="en-US"/>
        </a:p>
      </dgm:t>
    </dgm:pt>
    <dgm:pt modelId="{A45522B5-6E80-438F-9117-6719A1D22961}" type="sibTrans" cxnId="{58B203E6-6D32-4BF6-B26C-BA53C0CF573C}">
      <dgm:prSet/>
      <dgm:spPr/>
      <dgm:t>
        <a:bodyPr/>
        <a:lstStyle/>
        <a:p>
          <a:endParaRPr lang="en-US"/>
        </a:p>
      </dgm:t>
    </dgm:pt>
    <dgm:pt modelId="{EB48DB97-21C5-40F1-B6BA-9668103269D9}">
      <dgm:prSet/>
      <dgm:spPr/>
      <dgm:t>
        <a:bodyPr/>
        <a:lstStyle/>
        <a:p>
          <a:r>
            <a:rPr lang="en-US" dirty="0"/>
            <a:t>Runs scored</a:t>
          </a:r>
        </a:p>
      </dgm:t>
    </dgm:pt>
    <dgm:pt modelId="{424CD4F7-F9BC-423E-9EDE-7CBEAA0F8B14}" type="parTrans" cxnId="{18979D3B-C111-4C40-A9C3-8491407D30D3}">
      <dgm:prSet/>
      <dgm:spPr/>
      <dgm:t>
        <a:bodyPr/>
        <a:lstStyle/>
        <a:p>
          <a:endParaRPr lang="en-US"/>
        </a:p>
      </dgm:t>
    </dgm:pt>
    <dgm:pt modelId="{776FAD07-170A-4C42-A273-C4B81EE13F56}" type="sibTrans" cxnId="{18979D3B-C111-4C40-A9C3-8491407D30D3}">
      <dgm:prSet/>
      <dgm:spPr/>
      <dgm:t>
        <a:bodyPr/>
        <a:lstStyle/>
        <a:p>
          <a:endParaRPr lang="en-US"/>
        </a:p>
      </dgm:t>
    </dgm:pt>
    <dgm:pt modelId="{183AC9E5-72B8-4E40-BAEF-B07082BA527E}">
      <dgm:prSet/>
      <dgm:spPr/>
      <dgm:t>
        <a:bodyPr/>
        <a:lstStyle/>
        <a:p>
          <a:r>
            <a:rPr lang="en-US"/>
            <a:t>Total innings batted</a:t>
          </a:r>
        </a:p>
      </dgm:t>
    </dgm:pt>
    <dgm:pt modelId="{06865800-1858-4663-BED8-15AA32598F83}" type="parTrans" cxnId="{FF929B36-267A-4DE8-95B4-6D22195FC2CE}">
      <dgm:prSet/>
      <dgm:spPr/>
      <dgm:t>
        <a:bodyPr/>
        <a:lstStyle/>
        <a:p>
          <a:endParaRPr lang="en-US"/>
        </a:p>
      </dgm:t>
    </dgm:pt>
    <dgm:pt modelId="{8F7A5B6A-14C2-4B6A-9D4A-6467480D39F5}" type="sibTrans" cxnId="{FF929B36-267A-4DE8-95B4-6D22195FC2CE}">
      <dgm:prSet/>
      <dgm:spPr/>
      <dgm:t>
        <a:bodyPr/>
        <a:lstStyle/>
        <a:p>
          <a:endParaRPr lang="en-US"/>
        </a:p>
      </dgm:t>
    </dgm:pt>
    <dgm:pt modelId="{002FB3F6-5F3F-44CD-9FF9-5B04D3083AFF}">
      <dgm:prSet/>
      <dgm:spPr/>
      <dgm:t>
        <a:bodyPr/>
        <a:lstStyle/>
        <a:p>
          <a:r>
            <a:rPr lang="en-US"/>
            <a:t>Total number of matches played</a:t>
          </a:r>
        </a:p>
      </dgm:t>
    </dgm:pt>
    <dgm:pt modelId="{EE101440-276F-4D1B-B30B-56F0339B3BE4}" type="parTrans" cxnId="{1C24A577-E6C2-42CB-B091-5E53511F5188}">
      <dgm:prSet/>
      <dgm:spPr/>
      <dgm:t>
        <a:bodyPr/>
        <a:lstStyle/>
        <a:p>
          <a:endParaRPr lang="en-US"/>
        </a:p>
      </dgm:t>
    </dgm:pt>
    <dgm:pt modelId="{5E05CB7C-8992-4937-9E4D-53203AB03200}" type="sibTrans" cxnId="{1C24A577-E6C2-42CB-B091-5E53511F5188}">
      <dgm:prSet/>
      <dgm:spPr/>
      <dgm:t>
        <a:bodyPr/>
        <a:lstStyle/>
        <a:p>
          <a:endParaRPr lang="en-US"/>
        </a:p>
      </dgm:t>
    </dgm:pt>
    <dgm:pt modelId="{85B4DAE4-1FD3-4752-8771-2A91E93305DE}">
      <dgm:prSet/>
      <dgm:spPr/>
      <dgm:t>
        <a:bodyPr/>
        <a:lstStyle/>
        <a:p>
          <a:r>
            <a:rPr lang="en-US"/>
            <a:t>Average strike rate</a:t>
          </a:r>
        </a:p>
      </dgm:t>
    </dgm:pt>
    <dgm:pt modelId="{4EC8287F-39AF-41FC-8DDE-29F1848ECB03}" type="parTrans" cxnId="{36DEC300-3718-4C24-A49C-B6283EF4721B}">
      <dgm:prSet/>
      <dgm:spPr/>
      <dgm:t>
        <a:bodyPr/>
        <a:lstStyle/>
        <a:p>
          <a:endParaRPr lang="en-US"/>
        </a:p>
      </dgm:t>
    </dgm:pt>
    <dgm:pt modelId="{E14D8023-5C3E-4B4B-87C5-4BDF89922E41}" type="sibTrans" cxnId="{36DEC300-3718-4C24-A49C-B6283EF4721B}">
      <dgm:prSet/>
      <dgm:spPr/>
      <dgm:t>
        <a:bodyPr/>
        <a:lstStyle/>
        <a:p>
          <a:endParaRPr lang="en-US"/>
        </a:p>
      </dgm:t>
    </dgm:pt>
    <dgm:pt modelId="{3EEFCC1A-D4E1-416E-AFBB-2F3B73F68A59}">
      <dgm:prSet/>
      <dgm:spPr/>
      <dgm:t>
        <a:bodyPr/>
        <a:lstStyle/>
        <a:p>
          <a:r>
            <a:rPr lang="en-US"/>
            <a:t>Maidens Bowled</a:t>
          </a:r>
        </a:p>
      </dgm:t>
    </dgm:pt>
    <dgm:pt modelId="{9F460FA6-3B86-49EF-97AA-1C187690C0E4}" type="parTrans" cxnId="{928B471A-CDB9-4DC9-B216-FA3960B74D9C}">
      <dgm:prSet/>
      <dgm:spPr/>
      <dgm:t>
        <a:bodyPr/>
        <a:lstStyle/>
        <a:p>
          <a:endParaRPr lang="en-US"/>
        </a:p>
      </dgm:t>
    </dgm:pt>
    <dgm:pt modelId="{6E4D8001-DB59-4E8D-88AC-6A557D991149}" type="sibTrans" cxnId="{928B471A-CDB9-4DC9-B216-FA3960B74D9C}">
      <dgm:prSet/>
      <dgm:spPr/>
      <dgm:t>
        <a:bodyPr/>
        <a:lstStyle/>
        <a:p>
          <a:endParaRPr lang="en-US"/>
        </a:p>
      </dgm:t>
    </dgm:pt>
    <dgm:pt modelId="{4DBEC2BB-438B-4786-9A06-34E9450AF44B}" type="pres">
      <dgm:prSet presAssocID="{45F6157F-288F-439C-AE70-DCFCC94B7E12}" presName="root" presStyleCnt="0">
        <dgm:presLayoutVars>
          <dgm:dir/>
          <dgm:resizeHandles val="exact"/>
        </dgm:presLayoutVars>
      </dgm:prSet>
      <dgm:spPr/>
    </dgm:pt>
    <dgm:pt modelId="{7D45F700-1512-4C5E-86D9-5A382C4DB30A}" type="pres">
      <dgm:prSet presAssocID="{CDA51195-20A2-4281-8373-1F33101CFFCE}" presName="compNode" presStyleCnt="0"/>
      <dgm:spPr/>
    </dgm:pt>
    <dgm:pt modelId="{C9EABF3A-7ACD-44C0-8B35-A98A87B27342}" type="pres">
      <dgm:prSet presAssocID="{CDA51195-20A2-4281-8373-1F33101CFFCE}" presName="bgRect" presStyleLbl="bgShp" presStyleIdx="0" presStyleCnt="8"/>
      <dgm:spPr/>
    </dgm:pt>
    <dgm:pt modelId="{62DAADA7-BC5D-433C-9E14-D127CAE38B01}" type="pres">
      <dgm:prSet presAssocID="{CDA51195-20A2-4281-8373-1F33101CFFC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E9CF95BC-979D-460E-84CA-ED0DB11220F4}" type="pres">
      <dgm:prSet presAssocID="{CDA51195-20A2-4281-8373-1F33101CFFCE}" presName="spaceRect" presStyleCnt="0"/>
      <dgm:spPr/>
    </dgm:pt>
    <dgm:pt modelId="{77455C86-C3BB-4F8B-B67A-5EB7C9952055}" type="pres">
      <dgm:prSet presAssocID="{CDA51195-20A2-4281-8373-1F33101CFFCE}" presName="parTx" presStyleLbl="revTx" presStyleIdx="0" presStyleCnt="8">
        <dgm:presLayoutVars>
          <dgm:chMax val="0"/>
          <dgm:chPref val="0"/>
        </dgm:presLayoutVars>
      </dgm:prSet>
      <dgm:spPr/>
    </dgm:pt>
    <dgm:pt modelId="{69EF0BDF-4636-4E27-9A44-4CA46FC6FA1D}" type="pres">
      <dgm:prSet presAssocID="{C1791BA7-A4DD-4312-ABE1-2B1643D44620}" presName="sibTrans" presStyleCnt="0"/>
      <dgm:spPr/>
    </dgm:pt>
    <dgm:pt modelId="{9C558009-0041-4115-B02C-3309409AF840}" type="pres">
      <dgm:prSet presAssocID="{480FEF01-E067-432F-86AB-48BFD494C7DA}" presName="compNode" presStyleCnt="0"/>
      <dgm:spPr/>
    </dgm:pt>
    <dgm:pt modelId="{281060BC-E67D-47EF-92E7-B93D08C34E94}" type="pres">
      <dgm:prSet presAssocID="{480FEF01-E067-432F-86AB-48BFD494C7DA}" presName="bgRect" presStyleLbl="bgShp" presStyleIdx="1" presStyleCnt="8"/>
      <dgm:spPr/>
    </dgm:pt>
    <dgm:pt modelId="{B29F42E3-3739-44DC-AD7C-D3484FDCB0A3}" type="pres">
      <dgm:prSet presAssocID="{480FEF01-E067-432F-86AB-48BFD494C7D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6F8FD43-F4F3-47E5-9315-A76EA25C424E}" type="pres">
      <dgm:prSet presAssocID="{480FEF01-E067-432F-86AB-48BFD494C7DA}" presName="spaceRect" presStyleCnt="0"/>
      <dgm:spPr/>
    </dgm:pt>
    <dgm:pt modelId="{3BEF9130-133B-40E4-AE96-C707D09CA117}" type="pres">
      <dgm:prSet presAssocID="{480FEF01-E067-432F-86AB-48BFD494C7DA}" presName="parTx" presStyleLbl="revTx" presStyleIdx="1" presStyleCnt="8">
        <dgm:presLayoutVars>
          <dgm:chMax val="0"/>
          <dgm:chPref val="0"/>
        </dgm:presLayoutVars>
      </dgm:prSet>
      <dgm:spPr/>
    </dgm:pt>
    <dgm:pt modelId="{044F5EEE-460E-4649-B397-970E9D80BBF1}" type="pres">
      <dgm:prSet presAssocID="{BEFE0250-1ED1-444D-8947-1DBB1C824265}" presName="sibTrans" presStyleCnt="0"/>
      <dgm:spPr/>
    </dgm:pt>
    <dgm:pt modelId="{7383EF12-EDAD-4445-B58F-5A81D4266A55}" type="pres">
      <dgm:prSet presAssocID="{999AB1CD-43F5-4EEC-A948-DAE851A928DE}" presName="compNode" presStyleCnt="0"/>
      <dgm:spPr/>
    </dgm:pt>
    <dgm:pt modelId="{E4F6174C-AB7A-45FA-8521-69940A89B16C}" type="pres">
      <dgm:prSet presAssocID="{999AB1CD-43F5-4EEC-A948-DAE851A928DE}" presName="bgRect" presStyleLbl="bgShp" presStyleIdx="2" presStyleCnt="8"/>
      <dgm:spPr/>
    </dgm:pt>
    <dgm:pt modelId="{078C7B95-30F9-4126-8A4A-E55D73D82258}" type="pres">
      <dgm:prSet presAssocID="{999AB1CD-43F5-4EEC-A948-DAE851A928D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98744C-B434-4CD0-8C62-27018FC05C0E}" type="pres">
      <dgm:prSet presAssocID="{999AB1CD-43F5-4EEC-A948-DAE851A928DE}" presName="spaceRect" presStyleCnt="0"/>
      <dgm:spPr/>
    </dgm:pt>
    <dgm:pt modelId="{5AE57810-627C-4F99-A892-A25AB1107B09}" type="pres">
      <dgm:prSet presAssocID="{999AB1CD-43F5-4EEC-A948-DAE851A928DE}" presName="parTx" presStyleLbl="revTx" presStyleIdx="2" presStyleCnt="8">
        <dgm:presLayoutVars>
          <dgm:chMax val="0"/>
          <dgm:chPref val="0"/>
        </dgm:presLayoutVars>
      </dgm:prSet>
      <dgm:spPr/>
    </dgm:pt>
    <dgm:pt modelId="{806F2A15-DE41-46AC-99B3-B61E8F1542E1}" type="pres">
      <dgm:prSet presAssocID="{A45522B5-6E80-438F-9117-6719A1D22961}" presName="sibTrans" presStyleCnt="0"/>
      <dgm:spPr/>
    </dgm:pt>
    <dgm:pt modelId="{BC0AE9C1-E315-46A1-8445-20452F497A4A}" type="pres">
      <dgm:prSet presAssocID="{EB48DB97-21C5-40F1-B6BA-9668103269D9}" presName="compNode" presStyleCnt="0"/>
      <dgm:spPr/>
    </dgm:pt>
    <dgm:pt modelId="{9674A953-F6F2-440A-9684-8DC141F8F923}" type="pres">
      <dgm:prSet presAssocID="{EB48DB97-21C5-40F1-B6BA-9668103269D9}" presName="bgRect" presStyleLbl="bgShp" presStyleIdx="3" presStyleCnt="8"/>
      <dgm:spPr/>
    </dgm:pt>
    <dgm:pt modelId="{C6661735-E69A-4A62-8185-7F35B9AE70C2}" type="pres">
      <dgm:prSet presAssocID="{EB48DB97-21C5-40F1-B6BA-9668103269D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A679E6D-A77F-43D7-9611-D82591F840AF}" type="pres">
      <dgm:prSet presAssocID="{EB48DB97-21C5-40F1-B6BA-9668103269D9}" presName="spaceRect" presStyleCnt="0"/>
      <dgm:spPr/>
    </dgm:pt>
    <dgm:pt modelId="{B13464E3-755E-4DE3-9BDB-96F82E5DA1DB}" type="pres">
      <dgm:prSet presAssocID="{EB48DB97-21C5-40F1-B6BA-9668103269D9}" presName="parTx" presStyleLbl="revTx" presStyleIdx="3" presStyleCnt="8">
        <dgm:presLayoutVars>
          <dgm:chMax val="0"/>
          <dgm:chPref val="0"/>
        </dgm:presLayoutVars>
      </dgm:prSet>
      <dgm:spPr/>
    </dgm:pt>
    <dgm:pt modelId="{C89218D1-747C-4E7F-AB14-E72D53A16898}" type="pres">
      <dgm:prSet presAssocID="{776FAD07-170A-4C42-A273-C4B81EE13F56}" presName="sibTrans" presStyleCnt="0"/>
      <dgm:spPr/>
    </dgm:pt>
    <dgm:pt modelId="{BE170A46-2F47-448D-B6A6-15B733B8026D}" type="pres">
      <dgm:prSet presAssocID="{183AC9E5-72B8-4E40-BAEF-B07082BA527E}" presName="compNode" presStyleCnt="0"/>
      <dgm:spPr/>
    </dgm:pt>
    <dgm:pt modelId="{B6AB57C7-6BD0-4C7F-A69E-E9E791E4F2C3}" type="pres">
      <dgm:prSet presAssocID="{183AC9E5-72B8-4E40-BAEF-B07082BA527E}" presName="bgRect" presStyleLbl="bgShp" presStyleIdx="4" presStyleCnt="8"/>
      <dgm:spPr/>
    </dgm:pt>
    <dgm:pt modelId="{013EC16A-4E1C-4847-B4DF-9D2DDAA8A44B}" type="pres">
      <dgm:prSet presAssocID="{183AC9E5-72B8-4E40-BAEF-B07082BA527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FACDED18-6406-4DAA-B702-7AB0B615DAFC}" type="pres">
      <dgm:prSet presAssocID="{183AC9E5-72B8-4E40-BAEF-B07082BA527E}" presName="spaceRect" presStyleCnt="0"/>
      <dgm:spPr/>
    </dgm:pt>
    <dgm:pt modelId="{8279F428-4CEA-4EDB-88C2-A00CBF5449B4}" type="pres">
      <dgm:prSet presAssocID="{183AC9E5-72B8-4E40-BAEF-B07082BA527E}" presName="parTx" presStyleLbl="revTx" presStyleIdx="4" presStyleCnt="8">
        <dgm:presLayoutVars>
          <dgm:chMax val="0"/>
          <dgm:chPref val="0"/>
        </dgm:presLayoutVars>
      </dgm:prSet>
      <dgm:spPr/>
    </dgm:pt>
    <dgm:pt modelId="{3856D14C-77D3-4C4A-8390-3D2D1EABA4EC}" type="pres">
      <dgm:prSet presAssocID="{8F7A5B6A-14C2-4B6A-9D4A-6467480D39F5}" presName="sibTrans" presStyleCnt="0"/>
      <dgm:spPr/>
    </dgm:pt>
    <dgm:pt modelId="{639F38B3-FE13-4E3E-BAE0-24B476E0D0BB}" type="pres">
      <dgm:prSet presAssocID="{002FB3F6-5F3F-44CD-9FF9-5B04D3083AFF}" presName="compNode" presStyleCnt="0"/>
      <dgm:spPr/>
    </dgm:pt>
    <dgm:pt modelId="{41955978-1F87-4416-86E7-3BE64D4A91EC}" type="pres">
      <dgm:prSet presAssocID="{002FB3F6-5F3F-44CD-9FF9-5B04D3083AFF}" presName="bgRect" presStyleLbl="bgShp" presStyleIdx="5" presStyleCnt="8"/>
      <dgm:spPr/>
    </dgm:pt>
    <dgm:pt modelId="{3465DE2B-40C4-4EDE-926C-EA4C4901F7F4}" type="pres">
      <dgm:prSet presAssocID="{002FB3F6-5F3F-44CD-9FF9-5B04D3083AF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D97DBE4-AF8A-408C-BBF9-F549ADB47AE5}" type="pres">
      <dgm:prSet presAssocID="{002FB3F6-5F3F-44CD-9FF9-5B04D3083AFF}" presName="spaceRect" presStyleCnt="0"/>
      <dgm:spPr/>
    </dgm:pt>
    <dgm:pt modelId="{439B9ADD-E870-4354-8EE5-84CF131E25D5}" type="pres">
      <dgm:prSet presAssocID="{002FB3F6-5F3F-44CD-9FF9-5B04D3083AFF}" presName="parTx" presStyleLbl="revTx" presStyleIdx="5" presStyleCnt="8">
        <dgm:presLayoutVars>
          <dgm:chMax val="0"/>
          <dgm:chPref val="0"/>
        </dgm:presLayoutVars>
      </dgm:prSet>
      <dgm:spPr/>
    </dgm:pt>
    <dgm:pt modelId="{F092D6AB-B302-4044-A2DA-F3D86BEB6337}" type="pres">
      <dgm:prSet presAssocID="{5E05CB7C-8992-4937-9E4D-53203AB03200}" presName="sibTrans" presStyleCnt="0"/>
      <dgm:spPr/>
    </dgm:pt>
    <dgm:pt modelId="{D65E88DD-CABC-4E3C-BDA4-7B65A5B83957}" type="pres">
      <dgm:prSet presAssocID="{85B4DAE4-1FD3-4752-8771-2A91E93305DE}" presName="compNode" presStyleCnt="0"/>
      <dgm:spPr/>
    </dgm:pt>
    <dgm:pt modelId="{E68FE28F-CF27-427A-BD7D-344F67ED741C}" type="pres">
      <dgm:prSet presAssocID="{85B4DAE4-1FD3-4752-8771-2A91E93305DE}" presName="bgRect" presStyleLbl="bgShp" presStyleIdx="6" presStyleCnt="8"/>
      <dgm:spPr/>
    </dgm:pt>
    <dgm:pt modelId="{F4B1224E-265C-4331-BCDA-278E6C20B8F1}" type="pres">
      <dgm:prSet presAssocID="{85B4DAE4-1FD3-4752-8771-2A91E93305D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3E24470-19A4-4D63-84FB-55FA007D27D7}" type="pres">
      <dgm:prSet presAssocID="{85B4DAE4-1FD3-4752-8771-2A91E93305DE}" presName="spaceRect" presStyleCnt="0"/>
      <dgm:spPr/>
    </dgm:pt>
    <dgm:pt modelId="{52AFAEB5-F70E-4DDA-828B-E4D60E6A48E5}" type="pres">
      <dgm:prSet presAssocID="{85B4DAE4-1FD3-4752-8771-2A91E93305DE}" presName="parTx" presStyleLbl="revTx" presStyleIdx="6" presStyleCnt="8">
        <dgm:presLayoutVars>
          <dgm:chMax val="0"/>
          <dgm:chPref val="0"/>
        </dgm:presLayoutVars>
      </dgm:prSet>
      <dgm:spPr/>
    </dgm:pt>
    <dgm:pt modelId="{AEB5E139-92AA-4784-AFBD-3E9974D85EA9}" type="pres">
      <dgm:prSet presAssocID="{E14D8023-5C3E-4B4B-87C5-4BDF89922E41}" presName="sibTrans" presStyleCnt="0"/>
      <dgm:spPr/>
    </dgm:pt>
    <dgm:pt modelId="{4A2C4643-0645-41B0-8456-1A19E6146EFB}" type="pres">
      <dgm:prSet presAssocID="{3EEFCC1A-D4E1-416E-AFBB-2F3B73F68A59}" presName="compNode" presStyleCnt="0"/>
      <dgm:spPr/>
    </dgm:pt>
    <dgm:pt modelId="{139061CE-A02A-4947-A0B8-1EA2670E455D}" type="pres">
      <dgm:prSet presAssocID="{3EEFCC1A-D4E1-416E-AFBB-2F3B73F68A59}" presName="bgRect" presStyleLbl="bgShp" presStyleIdx="7" presStyleCnt="8"/>
      <dgm:spPr/>
    </dgm:pt>
    <dgm:pt modelId="{1470FF78-4461-4422-B209-5DEE25C79816}" type="pres">
      <dgm:prSet presAssocID="{3EEFCC1A-D4E1-416E-AFBB-2F3B73F68A5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9423CD51-1F86-4F30-A7B0-CA6E64860175}" type="pres">
      <dgm:prSet presAssocID="{3EEFCC1A-D4E1-416E-AFBB-2F3B73F68A59}" presName="spaceRect" presStyleCnt="0"/>
      <dgm:spPr/>
    </dgm:pt>
    <dgm:pt modelId="{B912E372-C2FC-4D1F-BA6C-288506D3FAD5}" type="pres">
      <dgm:prSet presAssocID="{3EEFCC1A-D4E1-416E-AFBB-2F3B73F68A5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36DEC300-3718-4C24-A49C-B6283EF4721B}" srcId="{45F6157F-288F-439C-AE70-DCFCC94B7E12}" destId="{85B4DAE4-1FD3-4752-8771-2A91E93305DE}" srcOrd="6" destOrd="0" parTransId="{4EC8287F-39AF-41FC-8DDE-29F1848ECB03}" sibTransId="{E14D8023-5C3E-4B4B-87C5-4BDF89922E41}"/>
    <dgm:cxn modelId="{928B471A-CDB9-4DC9-B216-FA3960B74D9C}" srcId="{45F6157F-288F-439C-AE70-DCFCC94B7E12}" destId="{3EEFCC1A-D4E1-416E-AFBB-2F3B73F68A59}" srcOrd="7" destOrd="0" parTransId="{9F460FA6-3B86-49EF-97AA-1C187690C0E4}" sibTransId="{6E4D8001-DB59-4E8D-88AC-6A557D991149}"/>
    <dgm:cxn modelId="{FD09A32C-459C-46BB-A476-04158375FA73}" type="presOf" srcId="{480FEF01-E067-432F-86AB-48BFD494C7DA}" destId="{3BEF9130-133B-40E4-AE96-C707D09CA117}" srcOrd="0" destOrd="0" presId="urn:microsoft.com/office/officeart/2018/2/layout/IconVerticalSolidList"/>
    <dgm:cxn modelId="{0732E831-F8DD-49F9-A1D6-D9B903644A95}" type="presOf" srcId="{EB48DB97-21C5-40F1-B6BA-9668103269D9}" destId="{B13464E3-755E-4DE3-9BDB-96F82E5DA1DB}" srcOrd="0" destOrd="0" presId="urn:microsoft.com/office/officeart/2018/2/layout/IconVerticalSolidList"/>
    <dgm:cxn modelId="{8B847832-7D7A-496F-9C53-BAC92C073377}" type="presOf" srcId="{CDA51195-20A2-4281-8373-1F33101CFFCE}" destId="{77455C86-C3BB-4F8B-B67A-5EB7C9952055}" srcOrd="0" destOrd="0" presId="urn:microsoft.com/office/officeart/2018/2/layout/IconVerticalSolidList"/>
    <dgm:cxn modelId="{39199233-ED2E-46B2-976D-F14498D2D2D6}" type="presOf" srcId="{85B4DAE4-1FD3-4752-8771-2A91E93305DE}" destId="{52AFAEB5-F70E-4DDA-828B-E4D60E6A48E5}" srcOrd="0" destOrd="0" presId="urn:microsoft.com/office/officeart/2018/2/layout/IconVerticalSolidList"/>
    <dgm:cxn modelId="{615ABE34-AC66-4842-9658-8730C5B9EE19}" srcId="{45F6157F-288F-439C-AE70-DCFCC94B7E12}" destId="{CDA51195-20A2-4281-8373-1F33101CFFCE}" srcOrd="0" destOrd="0" parTransId="{299E3FCC-DEF2-4D45-B7D1-B62F721F3CED}" sibTransId="{C1791BA7-A4DD-4312-ABE1-2B1643D44620}"/>
    <dgm:cxn modelId="{FF929B36-267A-4DE8-95B4-6D22195FC2CE}" srcId="{45F6157F-288F-439C-AE70-DCFCC94B7E12}" destId="{183AC9E5-72B8-4E40-BAEF-B07082BA527E}" srcOrd="4" destOrd="0" parTransId="{06865800-1858-4663-BED8-15AA32598F83}" sibTransId="{8F7A5B6A-14C2-4B6A-9D4A-6467480D39F5}"/>
    <dgm:cxn modelId="{18979D3B-C111-4C40-A9C3-8491407D30D3}" srcId="{45F6157F-288F-439C-AE70-DCFCC94B7E12}" destId="{EB48DB97-21C5-40F1-B6BA-9668103269D9}" srcOrd="3" destOrd="0" parTransId="{424CD4F7-F9BC-423E-9EDE-7CBEAA0F8B14}" sibTransId="{776FAD07-170A-4C42-A273-C4B81EE13F56}"/>
    <dgm:cxn modelId="{1C24A577-E6C2-42CB-B091-5E53511F5188}" srcId="{45F6157F-288F-439C-AE70-DCFCC94B7E12}" destId="{002FB3F6-5F3F-44CD-9FF9-5B04D3083AFF}" srcOrd="5" destOrd="0" parTransId="{EE101440-276F-4D1B-B30B-56F0339B3BE4}" sibTransId="{5E05CB7C-8992-4937-9E4D-53203AB03200}"/>
    <dgm:cxn modelId="{AC77CD8C-A3A4-4091-B419-EEB7D732A0D2}" type="presOf" srcId="{183AC9E5-72B8-4E40-BAEF-B07082BA527E}" destId="{8279F428-4CEA-4EDB-88C2-A00CBF5449B4}" srcOrd="0" destOrd="0" presId="urn:microsoft.com/office/officeart/2018/2/layout/IconVerticalSolidList"/>
    <dgm:cxn modelId="{993D668D-AEFE-4937-A4FA-C268DF90222F}" type="presOf" srcId="{45F6157F-288F-439C-AE70-DCFCC94B7E12}" destId="{4DBEC2BB-438B-4786-9A06-34E9450AF44B}" srcOrd="0" destOrd="0" presId="urn:microsoft.com/office/officeart/2018/2/layout/IconVerticalSolidList"/>
    <dgm:cxn modelId="{699F5BA6-C0D2-4FB4-B1E4-68CE6B20119B}" type="presOf" srcId="{002FB3F6-5F3F-44CD-9FF9-5B04D3083AFF}" destId="{439B9ADD-E870-4354-8EE5-84CF131E25D5}" srcOrd="0" destOrd="0" presId="urn:microsoft.com/office/officeart/2018/2/layout/IconVerticalSolidList"/>
    <dgm:cxn modelId="{7ADC0AB5-A369-439A-AE43-3E4AB0732BF5}" type="presOf" srcId="{3EEFCC1A-D4E1-416E-AFBB-2F3B73F68A59}" destId="{B912E372-C2FC-4D1F-BA6C-288506D3FAD5}" srcOrd="0" destOrd="0" presId="urn:microsoft.com/office/officeart/2018/2/layout/IconVerticalSolidList"/>
    <dgm:cxn modelId="{215537C6-2548-4FBB-9C7D-7F72033AAE33}" srcId="{45F6157F-288F-439C-AE70-DCFCC94B7E12}" destId="{480FEF01-E067-432F-86AB-48BFD494C7DA}" srcOrd="1" destOrd="0" parTransId="{5F42B0FB-65C9-4595-BBDE-783667AD34A1}" sibTransId="{BEFE0250-1ED1-444D-8947-1DBB1C824265}"/>
    <dgm:cxn modelId="{B37705E3-4520-4381-A60D-6FE8EF003AC7}" type="presOf" srcId="{999AB1CD-43F5-4EEC-A948-DAE851A928DE}" destId="{5AE57810-627C-4F99-A892-A25AB1107B09}" srcOrd="0" destOrd="0" presId="urn:microsoft.com/office/officeart/2018/2/layout/IconVerticalSolidList"/>
    <dgm:cxn modelId="{58B203E6-6D32-4BF6-B26C-BA53C0CF573C}" srcId="{45F6157F-288F-439C-AE70-DCFCC94B7E12}" destId="{999AB1CD-43F5-4EEC-A948-DAE851A928DE}" srcOrd="2" destOrd="0" parTransId="{AB0DDD50-6D63-4A71-9E5F-D19A2041D599}" sibTransId="{A45522B5-6E80-438F-9117-6719A1D22961}"/>
    <dgm:cxn modelId="{281845FB-7FEC-411B-8929-863E40C158A5}" type="presParOf" srcId="{4DBEC2BB-438B-4786-9A06-34E9450AF44B}" destId="{7D45F700-1512-4C5E-86D9-5A382C4DB30A}" srcOrd="0" destOrd="0" presId="urn:microsoft.com/office/officeart/2018/2/layout/IconVerticalSolidList"/>
    <dgm:cxn modelId="{1C0F68BB-1E31-45B5-AC33-337A37AD28DA}" type="presParOf" srcId="{7D45F700-1512-4C5E-86D9-5A382C4DB30A}" destId="{C9EABF3A-7ACD-44C0-8B35-A98A87B27342}" srcOrd="0" destOrd="0" presId="urn:microsoft.com/office/officeart/2018/2/layout/IconVerticalSolidList"/>
    <dgm:cxn modelId="{43B0CD21-FA05-4BE9-9521-F6A3262D4781}" type="presParOf" srcId="{7D45F700-1512-4C5E-86D9-5A382C4DB30A}" destId="{62DAADA7-BC5D-433C-9E14-D127CAE38B01}" srcOrd="1" destOrd="0" presId="urn:microsoft.com/office/officeart/2018/2/layout/IconVerticalSolidList"/>
    <dgm:cxn modelId="{5C7EF9A0-1062-47DD-879C-F364475F2E46}" type="presParOf" srcId="{7D45F700-1512-4C5E-86D9-5A382C4DB30A}" destId="{E9CF95BC-979D-460E-84CA-ED0DB11220F4}" srcOrd="2" destOrd="0" presId="urn:microsoft.com/office/officeart/2018/2/layout/IconVerticalSolidList"/>
    <dgm:cxn modelId="{89EC421F-4E2A-4ADF-8C56-7AF441433D39}" type="presParOf" srcId="{7D45F700-1512-4C5E-86D9-5A382C4DB30A}" destId="{77455C86-C3BB-4F8B-B67A-5EB7C9952055}" srcOrd="3" destOrd="0" presId="urn:microsoft.com/office/officeart/2018/2/layout/IconVerticalSolidList"/>
    <dgm:cxn modelId="{53EEF458-959E-4E7E-83EF-750A8AB68516}" type="presParOf" srcId="{4DBEC2BB-438B-4786-9A06-34E9450AF44B}" destId="{69EF0BDF-4636-4E27-9A44-4CA46FC6FA1D}" srcOrd="1" destOrd="0" presId="urn:microsoft.com/office/officeart/2018/2/layout/IconVerticalSolidList"/>
    <dgm:cxn modelId="{AEFA0E1F-B8E1-440B-9E4F-CF60F558127C}" type="presParOf" srcId="{4DBEC2BB-438B-4786-9A06-34E9450AF44B}" destId="{9C558009-0041-4115-B02C-3309409AF840}" srcOrd="2" destOrd="0" presId="urn:microsoft.com/office/officeart/2018/2/layout/IconVerticalSolidList"/>
    <dgm:cxn modelId="{3CF1A600-93D7-4344-8CC8-2ECC37A220BB}" type="presParOf" srcId="{9C558009-0041-4115-B02C-3309409AF840}" destId="{281060BC-E67D-47EF-92E7-B93D08C34E94}" srcOrd="0" destOrd="0" presId="urn:microsoft.com/office/officeart/2018/2/layout/IconVerticalSolidList"/>
    <dgm:cxn modelId="{058EA3E7-A53D-4B13-A5F6-D740837EF00F}" type="presParOf" srcId="{9C558009-0041-4115-B02C-3309409AF840}" destId="{B29F42E3-3739-44DC-AD7C-D3484FDCB0A3}" srcOrd="1" destOrd="0" presId="urn:microsoft.com/office/officeart/2018/2/layout/IconVerticalSolidList"/>
    <dgm:cxn modelId="{25F7DC5A-B539-475B-89B9-E1EB97333E1A}" type="presParOf" srcId="{9C558009-0041-4115-B02C-3309409AF840}" destId="{06F8FD43-F4F3-47E5-9315-A76EA25C424E}" srcOrd="2" destOrd="0" presId="urn:microsoft.com/office/officeart/2018/2/layout/IconVerticalSolidList"/>
    <dgm:cxn modelId="{361D88AF-67F9-40B8-8B0B-BA60376FA0DF}" type="presParOf" srcId="{9C558009-0041-4115-B02C-3309409AF840}" destId="{3BEF9130-133B-40E4-AE96-C707D09CA117}" srcOrd="3" destOrd="0" presId="urn:microsoft.com/office/officeart/2018/2/layout/IconVerticalSolidList"/>
    <dgm:cxn modelId="{BDEF4FA5-ADFB-480C-8D62-CF70506E0664}" type="presParOf" srcId="{4DBEC2BB-438B-4786-9A06-34E9450AF44B}" destId="{044F5EEE-460E-4649-B397-970E9D80BBF1}" srcOrd="3" destOrd="0" presId="urn:microsoft.com/office/officeart/2018/2/layout/IconVerticalSolidList"/>
    <dgm:cxn modelId="{0BB0082C-3526-4F72-A889-1EABAA4F1531}" type="presParOf" srcId="{4DBEC2BB-438B-4786-9A06-34E9450AF44B}" destId="{7383EF12-EDAD-4445-B58F-5A81D4266A55}" srcOrd="4" destOrd="0" presId="urn:microsoft.com/office/officeart/2018/2/layout/IconVerticalSolidList"/>
    <dgm:cxn modelId="{4F1B1E4A-E94F-431F-8EBA-9CD51E09EFE3}" type="presParOf" srcId="{7383EF12-EDAD-4445-B58F-5A81D4266A55}" destId="{E4F6174C-AB7A-45FA-8521-69940A89B16C}" srcOrd="0" destOrd="0" presId="urn:microsoft.com/office/officeart/2018/2/layout/IconVerticalSolidList"/>
    <dgm:cxn modelId="{42E4D010-1483-4FEE-97F5-7988ED08D475}" type="presParOf" srcId="{7383EF12-EDAD-4445-B58F-5A81D4266A55}" destId="{078C7B95-30F9-4126-8A4A-E55D73D82258}" srcOrd="1" destOrd="0" presId="urn:microsoft.com/office/officeart/2018/2/layout/IconVerticalSolidList"/>
    <dgm:cxn modelId="{EC496DCD-5957-42DE-9C2F-A9A80B276BEB}" type="presParOf" srcId="{7383EF12-EDAD-4445-B58F-5A81D4266A55}" destId="{EC98744C-B434-4CD0-8C62-27018FC05C0E}" srcOrd="2" destOrd="0" presId="urn:microsoft.com/office/officeart/2018/2/layout/IconVerticalSolidList"/>
    <dgm:cxn modelId="{2A39934A-F654-4B50-BBFB-BD8BAA1D15AA}" type="presParOf" srcId="{7383EF12-EDAD-4445-B58F-5A81D4266A55}" destId="{5AE57810-627C-4F99-A892-A25AB1107B09}" srcOrd="3" destOrd="0" presId="urn:microsoft.com/office/officeart/2018/2/layout/IconVerticalSolidList"/>
    <dgm:cxn modelId="{EC437F66-C08A-48FD-A28E-AB044F754E4E}" type="presParOf" srcId="{4DBEC2BB-438B-4786-9A06-34E9450AF44B}" destId="{806F2A15-DE41-46AC-99B3-B61E8F1542E1}" srcOrd="5" destOrd="0" presId="urn:microsoft.com/office/officeart/2018/2/layout/IconVerticalSolidList"/>
    <dgm:cxn modelId="{BABF81B1-A45F-4702-8FDB-D3D03CEC98D5}" type="presParOf" srcId="{4DBEC2BB-438B-4786-9A06-34E9450AF44B}" destId="{BC0AE9C1-E315-46A1-8445-20452F497A4A}" srcOrd="6" destOrd="0" presId="urn:microsoft.com/office/officeart/2018/2/layout/IconVerticalSolidList"/>
    <dgm:cxn modelId="{07441968-2DFE-4E56-BAFC-E057272139F5}" type="presParOf" srcId="{BC0AE9C1-E315-46A1-8445-20452F497A4A}" destId="{9674A953-F6F2-440A-9684-8DC141F8F923}" srcOrd="0" destOrd="0" presId="urn:microsoft.com/office/officeart/2018/2/layout/IconVerticalSolidList"/>
    <dgm:cxn modelId="{DFD1B911-0EDD-40F6-AE9D-FE6B971451ED}" type="presParOf" srcId="{BC0AE9C1-E315-46A1-8445-20452F497A4A}" destId="{C6661735-E69A-4A62-8185-7F35B9AE70C2}" srcOrd="1" destOrd="0" presId="urn:microsoft.com/office/officeart/2018/2/layout/IconVerticalSolidList"/>
    <dgm:cxn modelId="{7E04ED4B-FAEE-4056-AC15-C240574075E2}" type="presParOf" srcId="{BC0AE9C1-E315-46A1-8445-20452F497A4A}" destId="{AA679E6D-A77F-43D7-9611-D82591F840AF}" srcOrd="2" destOrd="0" presId="urn:microsoft.com/office/officeart/2018/2/layout/IconVerticalSolidList"/>
    <dgm:cxn modelId="{ECD9F861-6780-4CD8-858A-77D16290246E}" type="presParOf" srcId="{BC0AE9C1-E315-46A1-8445-20452F497A4A}" destId="{B13464E3-755E-4DE3-9BDB-96F82E5DA1DB}" srcOrd="3" destOrd="0" presId="urn:microsoft.com/office/officeart/2018/2/layout/IconVerticalSolidList"/>
    <dgm:cxn modelId="{88902A60-C3A3-44AC-BFD6-705FF9105401}" type="presParOf" srcId="{4DBEC2BB-438B-4786-9A06-34E9450AF44B}" destId="{C89218D1-747C-4E7F-AB14-E72D53A16898}" srcOrd="7" destOrd="0" presId="urn:microsoft.com/office/officeart/2018/2/layout/IconVerticalSolidList"/>
    <dgm:cxn modelId="{DA726318-6378-4F4D-881B-B924D6B82214}" type="presParOf" srcId="{4DBEC2BB-438B-4786-9A06-34E9450AF44B}" destId="{BE170A46-2F47-448D-B6A6-15B733B8026D}" srcOrd="8" destOrd="0" presId="urn:microsoft.com/office/officeart/2018/2/layout/IconVerticalSolidList"/>
    <dgm:cxn modelId="{3DC442DF-480C-474B-8DA2-49A3D325E03B}" type="presParOf" srcId="{BE170A46-2F47-448D-B6A6-15B733B8026D}" destId="{B6AB57C7-6BD0-4C7F-A69E-E9E791E4F2C3}" srcOrd="0" destOrd="0" presId="urn:microsoft.com/office/officeart/2018/2/layout/IconVerticalSolidList"/>
    <dgm:cxn modelId="{ADDE1913-5664-4543-B4B3-EDA219592928}" type="presParOf" srcId="{BE170A46-2F47-448D-B6A6-15B733B8026D}" destId="{013EC16A-4E1C-4847-B4DF-9D2DDAA8A44B}" srcOrd="1" destOrd="0" presId="urn:microsoft.com/office/officeart/2018/2/layout/IconVerticalSolidList"/>
    <dgm:cxn modelId="{A2FA4C24-8447-413F-A8EC-EA033779BB42}" type="presParOf" srcId="{BE170A46-2F47-448D-B6A6-15B733B8026D}" destId="{FACDED18-6406-4DAA-B702-7AB0B615DAFC}" srcOrd="2" destOrd="0" presId="urn:microsoft.com/office/officeart/2018/2/layout/IconVerticalSolidList"/>
    <dgm:cxn modelId="{EDE946D1-A952-404C-AAC0-9A33FE71E69A}" type="presParOf" srcId="{BE170A46-2F47-448D-B6A6-15B733B8026D}" destId="{8279F428-4CEA-4EDB-88C2-A00CBF5449B4}" srcOrd="3" destOrd="0" presId="urn:microsoft.com/office/officeart/2018/2/layout/IconVerticalSolidList"/>
    <dgm:cxn modelId="{97AD1FB9-5CCC-419C-86FF-7950DF4BF746}" type="presParOf" srcId="{4DBEC2BB-438B-4786-9A06-34E9450AF44B}" destId="{3856D14C-77D3-4C4A-8390-3D2D1EABA4EC}" srcOrd="9" destOrd="0" presId="urn:microsoft.com/office/officeart/2018/2/layout/IconVerticalSolidList"/>
    <dgm:cxn modelId="{FE665768-838A-42B7-9D70-58EE97DC87CD}" type="presParOf" srcId="{4DBEC2BB-438B-4786-9A06-34E9450AF44B}" destId="{639F38B3-FE13-4E3E-BAE0-24B476E0D0BB}" srcOrd="10" destOrd="0" presId="urn:microsoft.com/office/officeart/2018/2/layout/IconVerticalSolidList"/>
    <dgm:cxn modelId="{08097252-B462-4F03-A703-3C0BB897ABDB}" type="presParOf" srcId="{639F38B3-FE13-4E3E-BAE0-24B476E0D0BB}" destId="{41955978-1F87-4416-86E7-3BE64D4A91EC}" srcOrd="0" destOrd="0" presId="urn:microsoft.com/office/officeart/2018/2/layout/IconVerticalSolidList"/>
    <dgm:cxn modelId="{029F6778-B9B3-4738-831D-225B9BE0D14A}" type="presParOf" srcId="{639F38B3-FE13-4E3E-BAE0-24B476E0D0BB}" destId="{3465DE2B-40C4-4EDE-926C-EA4C4901F7F4}" srcOrd="1" destOrd="0" presId="urn:microsoft.com/office/officeart/2018/2/layout/IconVerticalSolidList"/>
    <dgm:cxn modelId="{EA117819-D7A8-48BC-B9CC-E7BBA2C2A9C4}" type="presParOf" srcId="{639F38B3-FE13-4E3E-BAE0-24B476E0D0BB}" destId="{3D97DBE4-AF8A-408C-BBF9-F549ADB47AE5}" srcOrd="2" destOrd="0" presId="urn:microsoft.com/office/officeart/2018/2/layout/IconVerticalSolidList"/>
    <dgm:cxn modelId="{BB2A6A1F-0392-4704-95F7-D14B8B3D8C32}" type="presParOf" srcId="{639F38B3-FE13-4E3E-BAE0-24B476E0D0BB}" destId="{439B9ADD-E870-4354-8EE5-84CF131E25D5}" srcOrd="3" destOrd="0" presId="urn:microsoft.com/office/officeart/2018/2/layout/IconVerticalSolidList"/>
    <dgm:cxn modelId="{03806E7A-C2C9-403A-92DE-0DABA3351845}" type="presParOf" srcId="{4DBEC2BB-438B-4786-9A06-34E9450AF44B}" destId="{F092D6AB-B302-4044-A2DA-F3D86BEB6337}" srcOrd="11" destOrd="0" presId="urn:microsoft.com/office/officeart/2018/2/layout/IconVerticalSolidList"/>
    <dgm:cxn modelId="{91A282A5-4CEB-45C4-8051-97187A2AE8B8}" type="presParOf" srcId="{4DBEC2BB-438B-4786-9A06-34E9450AF44B}" destId="{D65E88DD-CABC-4E3C-BDA4-7B65A5B83957}" srcOrd="12" destOrd="0" presId="urn:microsoft.com/office/officeart/2018/2/layout/IconVerticalSolidList"/>
    <dgm:cxn modelId="{3791CA08-D66E-4BD9-B59C-48C4051A589F}" type="presParOf" srcId="{D65E88DD-CABC-4E3C-BDA4-7B65A5B83957}" destId="{E68FE28F-CF27-427A-BD7D-344F67ED741C}" srcOrd="0" destOrd="0" presId="urn:microsoft.com/office/officeart/2018/2/layout/IconVerticalSolidList"/>
    <dgm:cxn modelId="{EDABA83E-8FFA-42B0-BCA7-07E5EF123FC5}" type="presParOf" srcId="{D65E88DD-CABC-4E3C-BDA4-7B65A5B83957}" destId="{F4B1224E-265C-4331-BCDA-278E6C20B8F1}" srcOrd="1" destOrd="0" presId="urn:microsoft.com/office/officeart/2018/2/layout/IconVerticalSolidList"/>
    <dgm:cxn modelId="{AD39E8AB-2F9A-4AED-A888-77002D4D4488}" type="presParOf" srcId="{D65E88DD-CABC-4E3C-BDA4-7B65A5B83957}" destId="{83E24470-19A4-4D63-84FB-55FA007D27D7}" srcOrd="2" destOrd="0" presId="urn:microsoft.com/office/officeart/2018/2/layout/IconVerticalSolidList"/>
    <dgm:cxn modelId="{F256E739-05D9-4280-906D-2D34B9B099BF}" type="presParOf" srcId="{D65E88DD-CABC-4E3C-BDA4-7B65A5B83957}" destId="{52AFAEB5-F70E-4DDA-828B-E4D60E6A48E5}" srcOrd="3" destOrd="0" presId="urn:microsoft.com/office/officeart/2018/2/layout/IconVerticalSolidList"/>
    <dgm:cxn modelId="{4457EA4C-9598-4B3A-8671-1191ACA1C0DD}" type="presParOf" srcId="{4DBEC2BB-438B-4786-9A06-34E9450AF44B}" destId="{AEB5E139-92AA-4784-AFBD-3E9974D85EA9}" srcOrd="13" destOrd="0" presId="urn:microsoft.com/office/officeart/2018/2/layout/IconVerticalSolidList"/>
    <dgm:cxn modelId="{B2080BC2-F5B8-4924-B75E-B674931CCE85}" type="presParOf" srcId="{4DBEC2BB-438B-4786-9A06-34E9450AF44B}" destId="{4A2C4643-0645-41B0-8456-1A19E6146EFB}" srcOrd="14" destOrd="0" presId="urn:microsoft.com/office/officeart/2018/2/layout/IconVerticalSolidList"/>
    <dgm:cxn modelId="{8242A07B-6433-4FDC-A1C8-68375AFEEF91}" type="presParOf" srcId="{4A2C4643-0645-41B0-8456-1A19E6146EFB}" destId="{139061CE-A02A-4947-A0B8-1EA2670E455D}" srcOrd="0" destOrd="0" presId="urn:microsoft.com/office/officeart/2018/2/layout/IconVerticalSolidList"/>
    <dgm:cxn modelId="{B1E3357F-1FBD-4E2B-8250-B6E88D7CC30C}" type="presParOf" srcId="{4A2C4643-0645-41B0-8456-1A19E6146EFB}" destId="{1470FF78-4461-4422-B209-5DEE25C79816}" srcOrd="1" destOrd="0" presId="urn:microsoft.com/office/officeart/2018/2/layout/IconVerticalSolidList"/>
    <dgm:cxn modelId="{767E7CE0-8F0E-4E03-A8C6-FFB7BE0F3727}" type="presParOf" srcId="{4A2C4643-0645-41B0-8456-1A19E6146EFB}" destId="{9423CD51-1F86-4F30-A7B0-CA6E64860175}" srcOrd="2" destOrd="0" presId="urn:microsoft.com/office/officeart/2018/2/layout/IconVerticalSolidList"/>
    <dgm:cxn modelId="{119C698B-48CD-4F67-990B-146C95EA6E9E}" type="presParOf" srcId="{4A2C4643-0645-41B0-8456-1A19E6146EFB}" destId="{B912E372-C2FC-4D1F-BA6C-288506D3FA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ABF3A-7ACD-44C0-8B35-A98A87B27342}">
      <dsp:nvSpPr>
        <dsp:cNvPr id="0" name=""/>
        <dsp:cNvSpPr/>
      </dsp:nvSpPr>
      <dsp:spPr>
        <a:xfrm>
          <a:off x="0" y="671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AADA7-BC5D-433C-9E14-D127CAE38B01}">
      <dsp:nvSpPr>
        <dsp:cNvPr id="0" name=""/>
        <dsp:cNvSpPr/>
      </dsp:nvSpPr>
      <dsp:spPr>
        <a:xfrm>
          <a:off x="170744" y="127672"/>
          <a:ext cx="310445" cy="310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55C86-C3BB-4F8B-B67A-5EB7C9952055}">
      <dsp:nvSpPr>
        <dsp:cNvPr id="0" name=""/>
        <dsp:cNvSpPr/>
      </dsp:nvSpPr>
      <dsp:spPr>
        <a:xfrm>
          <a:off x="651934" y="671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TO SELECT AND FORM A TEAM OF THE BEST 11 PLAYERS BASED ON AVAILABLE CRICKET STATS .</a:t>
          </a:r>
          <a:endParaRPr lang="en-US" sz="1500" kern="1200"/>
        </a:p>
      </dsp:txBody>
      <dsp:txXfrm>
        <a:off x="651934" y="671"/>
        <a:ext cx="5611705" cy="564445"/>
      </dsp:txXfrm>
    </dsp:sp>
    <dsp:sp modelId="{281060BC-E67D-47EF-92E7-B93D08C34E94}">
      <dsp:nvSpPr>
        <dsp:cNvPr id="0" name=""/>
        <dsp:cNvSpPr/>
      </dsp:nvSpPr>
      <dsp:spPr>
        <a:xfrm>
          <a:off x="0" y="706228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F42E3-3739-44DC-AD7C-D3484FDCB0A3}">
      <dsp:nvSpPr>
        <dsp:cNvPr id="0" name=""/>
        <dsp:cNvSpPr/>
      </dsp:nvSpPr>
      <dsp:spPr>
        <a:xfrm>
          <a:off x="170744" y="833229"/>
          <a:ext cx="310445" cy="310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F9130-133B-40E4-AE96-C707D09CA117}">
      <dsp:nvSpPr>
        <dsp:cNvPr id="0" name=""/>
        <dsp:cNvSpPr/>
      </dsp:nvSpPr>
      <dsp:spPr>
        <a:xfrm>
          <a:off x="651934" y="706228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These players will be selected on the basis of certain parameters such as-</a:t>
          </a:r>
        </a:p>
      </dsp:txBody>
      <dsp:txXfrm>
        <a:off x="651934" y="706228"/>
        <a:ext cx="5611705" cy="564445"/>
      </dsp:txXfrm>
    </dsp:sp>
    <dsp:sp modelId="{E4F6174C-AB7A-45FA-8521-69940A89B16C}">
      <dsp:nvSpPr>
        <dsp:cNvPr id="0" name=""/>
        <dsp:cNvSpPr/>
      </dsp:nvSpPr>
      <dsp:spPr>
        <a:xfrm>
          <a:off x="0" y="1411785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C7B95-30F9-4126-8A4A-E55D73D82258}">
      <dsp:nvSpPr>
        <dsp:cNvPr id="0" name=""/>
        <dsp:cNvSpPr/>
      </dsp:nvSpPr>
      <dsp:spPr>
        <a:xfrm>
          <a:off x="170744" y="1538786"/>
          <a:ext cx="310445" cy="310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57810-627C-4F99-A892-A25AB1107B09}">
      <dsp:nvSpPr>
        <dsp:cNvPr id="0" name=""/>
        <dsp:cNvSpPr/>
      </dsp:nvSpPr>
      <dsp:spPr>
        <a:xfrm>
          <a:off x="651934" y="1411785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Wickets taken</a:t>
          </a:r>
        </a:p>
      </dsp:txBody>
      <dsp:txXfrm>
        <a:off x="651934" y="1411785"/>
        <a:ext cx="5611705" cy="564445"/>
      </dsp:txXfrm>
    </dsp:sp>
    <dsp:sp modelId="{9674A953-F6F2-440A-9684-8DC141F8F923}">
      <dsp:nvSpPr>
        <dsp:cNvPr id="0" name=""/>
        <dsp:cNvSpPr/>
      </dsp:nvSpPr>
      <dsp:spPr>
        <a:xfrm>
          <a:off x="0" y="2117342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61735-E69A-4A62-8185-7F35B9AE70C2}">
      <dsp:nvSpPr>
        <dsp:cNvPr id="0" name=""/>
        <dsp:cNvSpPr/>
      </dsp:nvSpPr>
      <dsp:spPr>
        <a:xfrm>
          <a:off x="170744" y="2244343"/>
          <a:ext cx="310445" cy="310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464E3-755E-4DE3-9BDB-96F82E5DA1DB}">
      <dsp:nvSpPr>
        <dsp:cNvPr id="0" name=""/>
        <dsp:cNvSpPr/>
      </dsp:nvSpPr>
      <dsp:spPr>
        <a:xfrm>
          <a:off x="651934" y="2117342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Runs scored</a:t>
          </a:r>
        </a:p>
      </dsp:txBody>
      <dsp:txXfrm>
        <a:off x="651934" y="2117342"/>
        <a:ext cx="5611705" cy="564445"/>
      </dsp:txXfrm>
    </dsp:sp>
    <dsp:sp modelId="{B6AB57C7-6BD0-4C7F-A69E-E9E791E4F2C3}">
      <dsp:nvSpPr>
        <dsp:cNvPr id="0" name=""/>
        <dsp:cNvSpPr/>
      </dsp:nvSpPr>
      <dsp:spPr>
        <a:xfrm>
          <a:off x="0" y="2822899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EC16A-4E1C-4847-B4DF-9D2DDAA8A44B}">
      <dsp:nvSpPr>
        <dsp:cNvPr id="0" name=""/>
        <dsp:cNvSpPr/>
      </dsp:nvSpPr>
      <dsp:spPr>
        <a:xfrm>
          <a:off x="170744" y="2949899"/>
          <a:ext cx="310445" cy="310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9F428-4CEA-4EDB-88C2-A00CBF5449B4}">
      <dsp:nvSpPr>
        <dsp:cNvPr id="0" name=""/>
        <dsp:cNvSpPr/>
      </dsp:nvSpPr>
      <dsp:spPr>
        <a:xfrm>
          <a:off x="651934" y="2822899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Total innings batted</a:t>
          </a:r>
        </a:p>
      </dsp:txBody>
      <dsp:txXfrm>
        <a:off x="651934" y="2822899"/>
        <a:ext cx="5611705" cy="564445"/>
      </dsp:txXfrm>
    </dsp:sp>
    <dsp:sp modelId="{41955978-1F87-4416-86E7-3BE64D4A91EC}">
      <dsp:nvSpPr>
        <dsp:cNvPr id="0" name=""/>
        <dsp:cNvSpPr/>
      </dsp:nvSpPr>
      <dsp:spPr>
        <a:xfrm>
          <a:off x="0" y="3528456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5DE2B-40C4-4EDE-926C-EA4C4901F7F4}">
      <dsp:nvSpPr>
        <dsp:cNvPr id="0" name=""/>
        <dsp:cNvSpPr/>
      </dsp:nvSpPr>
      <dsp:spPr>
        <a:xfrm>
          <a:off x="170744" y="3655456"/>
          <a:ext cx="310445" cy="3104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B9ADD-E870-4354-8EE5-84CF131E25D5}">
      <dsp:nvSpPr>
        <dsp:cNvPr id="0" name=""/>
        <dsp:cNvSpPr/>
      </dsp:nvSpPr>
      <dsp:spPr>
        <a:xfrm>
          <a:off x="651934" y="3528456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Total number of matches played</a:t>
          </a:r>
        </a:p>
      </dsp:txBody>
      <dsp:txXfrm>
        <a:off x="651934" y="3528456"/>
        <a:ext cx="5611705" cy="564445"/>
      </dsp:txXfrm>
    </dsp:sp>
    <dsp:sp modelId="{E68FE28F-CF27-427A-BD7D-344F67ED741C}">
      <dsp:nvSpPr>
        <dsp:cNvPr id="0" name=""/>
        <dsp:cNvSpPr/>
      </dsp:nvSpPr>
      <dsp:spPr>
        <a:xfrm>
          <a:off x="0" y="4234013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1224E-265C-4331-BCDA-278E6C20B8F1}">
      <dsp:nvSpPr>
        <dsp:cNvPr id="0" name=""/>
        <dsp:cNvSpPr/>
      </dsp:nvSpPr>
      <dsp:spPr>
        <a:xfrm>
          <a:off x="170744" y="4361013"/>
          <a:ext cx="310445" cy="31044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FAEB5-F70E-4DDA-828B-E4D60E6A48E5}">
      <dsp:nvSpPr>
        <dsp:cNvPr id="0" name=""/>
        <dsp:cNvSpPr/>
      </dsp:nvSpPr>
      <dsp:spPr>
        <a:xfrm>
          <a:off x="651934" y="4234013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Average strike rate</a:t>
          </a:r>
        </a:p>
      </dsp:txBody>
      <dsp:txXfrm>
        <a:off x="651934" y="4234013"/>
        <a:ext cx="5611705" cy="564445"/>
      </dsp:txXfrm>
    </dsp:sp>
    <dsp:sp modelId="{139061CE-A02A-4947-A0B8-1EA2670E455D}">
      <dsp:nvSpPr>
        <dsp:cNvPr id="0" name=""/>
        <dsp:cNvSpPr/>
      </dsp:nvSpPr>
      <dsp:spPr>
        <a:xfrm>
          <a:off x="0" y="4939570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0FF78-4461-4422-B209-5DEE25C79816}">
      <dsp:nvSpPr>
        <dsp:cNvPr id="0" name=""/>
        <dsp:cNvSpPr/>
      </dsp:nvSpPr>
      <dsp:spPr>
        <a:xfrm>
          <a:off x="170744" y="5066570"/>
          <a:ext cx="310445" cy="31044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2E372-C2FC-4D1F-BA6C-288506D3FAD5}">
      <dsp:nvSpPr>
        <dsp:cNvPr id="0" name=""/>
        <dsp:cNvSpPr/>
      </dsp:nvSpPr>
      <dsp:spPr>
        <a:xfrm>
          <a:off x="651934" y="4939570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Maidens Bowled</a:t>
          </a:r>
        </a:p>
      </dsp:txBody>
      <dsp:txXfrm>
        <a:off x="651934" y="4939570"/>
        <a:ext cx="5611705" cy="564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2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1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4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3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9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2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3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espncricinfo.com/ci/engine/stat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6C308F95-AA17-9707-2BB8-F9BE4CA2B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186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CRICKET DATA ANALYSER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lIns="109728" tIns="109728" rIns="109728" bIns="91440">
            <a:normAutofit/>
          </a:bodyPr>
          <a:lstStyle/>
          <a:p>
            <a:pPr algn="l"/>
            <a:r>
              <a:rPr lang="en-US" sz="1700"/>
              <a:t>SHRUTIKA JORI 112003134 (T5 RTCN)</a:t>
            </a:r>
          </a:p>
          <a:p>
            <a:pPr algn="l"/>
            <a:r>
              <a:rPr lang="en-US" sz="1700"/>
              <a:t>TANIA MANDAL 112003145 (T5 RTCN)</a:t>
            </a:r>
          </a:p>
          <a:p>
            <a:pPr algn="l"/>
            <a:r>
              <a:rPr lang="en-US" sz="1700"/>
              <a:t>SEJAL YEOLE 112003154 (T2 WST)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348A9-C8CF-528A-6BBD-556A060C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DATA SCRAPING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31D6-8240-E653-8D19-144F1D57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lIns="109728" tIns="109728" rIns="109728" bIns="91440" anchor="ctr">
            <a:normAutofit/>
          </a:bodyPr>
          <a:lstStyle/>
          <a:p>
            <a:pPr marL="285750" indent="-285750"/>
            <a:r>
              <a:rPr lang="en-US" sz="2200" b="1" dirty="0"/>
              <a:t>Process of extracting data from websites, onto a spreadsheet.</a:t>
            </a:r>
          </a:p>
          <a:p>
            <a:pPr marL="285750" indent="-285750"/>
            <a:r>
              <a:rPr lang="en-US" sz="2200" dirty="0"/>
              <a:t>Website from which the data was taken to be scraped-</a:t>
            </a:r>
          </a:p>
          <a:p>
            <a:pPr marL="0" indent="0">
              <a:buNone/>
            </a:pPr>
            <a:r>
              <a:rPr lang="en-US" sz="2200" dirty="0" err="1">
                <a:ea typeface="+mn-lt"/>
                <a:cs typeface="+mn-lt"/>
              </a:rPr>
              <a:t>ESPNcricinfo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Statsguru</a:t>
            </a:r>
            <a:r>
              <a:rPr lang="en-US" sz="2200" dirty="0">
                <a:ea typeface="+mn-lt"/>
                <a:cs typeface="+mn-lt"/>
              </a:rPr>
              <a:t> (</a:t>
            </a:r>
            <a:r>
              <a:rPr lang="en-US" sz="2200" dirty="0">
                <a:ea typeface="+mn-lt"/>
                <a:cs typeface="+mn-lt"/>
                <a:hlinkClick r:id="rId2"/>
              </a:rPr>
              <a:t>https://stats.espncricinfo.com/ci/engine/stats/index.html</a:t>
            </a:r>
            <a:r>
              <a:rPr lang="en-US" sz="22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Tools used for web scraping-</a:t>
            </a:r>
          </a:p>
          <a:p>
            <a:pPr marL="285750" indent="-285750"/>
            <a:r>
              <a:rPr lang="en-US" sz="2200" dirty="0" err="1"/>
              <a:t>Octoparse</a:t>
            </a:r>
            <a:endParaRPr lang="en-US" sz="2200" dirty="0"/>
          </a:p>
          <a:p>
            <a:pPr marL="285750" indent="-285750"/>
            <a:r>
              <a:rPr lang="en-US" sz="2200" dirty="0"/>
              <a:t>Web extension</a:t>
            </a:r>
          </a:p>
        </p:txBody>
      </p:sp>
    </p:spTree>
    <p:extLst>
      <p:ext uri="{BB962C8B-B14F-4D97-AF65-F5344CB8AC3E}">
        <p14:creationId xmlns:p14="http://schemas.microsoft.com/office/powerpoint/2010/main" val="39682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475FB-CBC5-47F7-35C9-D6C5EE40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GOAL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7445573-F267-C2ED-B916-11AACA9CE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73319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87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D4BC0-1131-D1AC-7ECF-A39A187D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97915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DATA </a:t>
            </a:r>
            <a:r>
              <a:rPr lang="en-US" sz="4900" dirty="0"/>
              <a:t>preprocessing</a:t>
            </a:r>
            <a:endParaRPr lang="en-US" sz="5400" dirty="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8F43-5A36-70BF-E86F-C0A5E49C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234088"/>
            <a:ext cx="3539049" cy="1805719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2200" b="1" dirty="0"/>
              <a:t>Process of identifying and fixing incorrect data, as scraped data provides data in raw form.</a:t>
            </a:r>
          </a:p>
          <a:p>
            <a:pPr>
              <a:buClr>
                <a:srgbClr val="262626"/>
              </a:buClr>
            </a:pPr>
            <a:endParaRPr lang="en-US" sz="2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7DACB-C946-FD28-0AE0-1C2FE7CCA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57" y="1657451"/>
            <a:ext cx="7817934" cy="43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9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4BF78-F43B-43D2-ABEF-89A29EB6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9575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DCE7-2A05-DDD2-06B6-6537F4A1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sz="2200" b="1" dirty="0"/>
              <a:t>Used to analyze and investigate data sets by employing data visualization methods.</a:t>
            </a:r>
          </a:p>
          <a:p>
            <a:pPr>
              <a:buClr>
                <a:srgbClr val="262626"/>
              </a:buClr>
            </a:pPr>
            <a:endParaRPr lang="en-US" sz="2200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FF9516C-7B72-C7DE-97B0-623E354F2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2" t="35634" r="47636" b="17049"/>
          <a:stretch/>
        </p:blipFill>
        <p:spPr>
          <a:xfrm>
            <a:off x="6387200" y="2512213"/>
            <a:ext cx="5277656" cy="3678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55B8EC-09C5-AE61-D764-D48F3D3FB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77" y="2386584"/>
            <a:ext cx="4216220" cy="37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5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2D136-EED3-F392-E05A-755A2931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OUTPUT MODEL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F384-D068-81EF-37BB-01D22887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cs typeface="Calibri"/>
              </a:rPr>
              <a:t>Output model is based on multiple regression.</a:t>
            </a:r>
          </a:p>
          <a:p>
            <a:r>
              <a:rPr lang="en-US" sz="2200" dirty="0">
                <a:solidFill>
                  <a:srgbClr val="000000"/>
                </a:solidFill>
                <a:cs typeface="Calibri"/>
              </a:rPr>
              <a:t>Multiple regression is a statistical technique that can be used to analyze the relationship between a single dependent variable and several independent variables.</a:t>
            </a:r>
          </a:p>
          <a:p>
            <a:r>
              <a:rPr lang="en-US" sz="2200" dirty="0">
                <a:solidFill>
                  <a:srgbClr val="000000"/>
                </a:solidFill>
                <a:cs typeface="Calibri"/>
              </a:rPr>
              <a:t>Main objective is to use these independent variables whose values are known to predict the single dependent value.</a:t>
            </a:r>
          </a:p>
          <a:p>
            <a:endParaRPr lang="en-US" sz="22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58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6B7E2-4B94-48BA-F9CF-6F7EF618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215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CRICKET DATA ANALYSER</vt:lpstr>
      <vt:lpstr>DATA SCRAPING</vt:lpstr>
      <vt:lpstr>GOAL</vt:lpstr>
      <vt:lpstr>DATA preprocessing</vt:lpstr>
      <vt:lpstr>EXPLORATORY DATA ANALYSIS</vt:lpstr>
      <vt:lpstr>OUTPUT MODEL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Shrutika Jori</dc:creator>
  <cp:lastModifiedBy>Shrutika Jori</cp:lastModifiedBy>
  <cp:revision>214</cp:revision>
  <dcterms:created xsi:type="dcterms:W3CDTF">2023-04-18T15:55:09Z</dcterms:created>
  <dcterms:modified xsi:type="dcterms:W3CDTF">2023-05-08T04:17:52Z</dcterms:modified>
</cp:coreProperties>
</file>