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06A0-0488-4606-828B-BD4854786F7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AA8D-8C51-4EB8-ADAC-3A3FD24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i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A Manager Share A Project With Employees</a:t>
            </a:r>
            <a:endParaRPr lang="en-US" sz="4000" i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7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391400" cy="55435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81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then do the changes / edit the fork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260396"/>
            <a:ext cx="7620000" cy="548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152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clicking on ‘Preview Changes’ we can able to see the changes in green color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Write the commit message &amp; mention the </a:t>
            </a:r>
            <a:r>
              <a:rPr lang="en-US" dirty="0" err="1" smtClean="0"/>
              <a:t>Targetb</a:t>
            </a:r>
            <a:r>
              <a:rPr lang="en-US" dirty="0" smtClean="0"/>
              <a:t> Branch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Click on ‘Commit Changes’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4003596"/>
            <a:ext cx="1219200" cy="33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965092" cy="53689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304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 NEW MERGE REQUEST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Give Title &amp; Description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2218"/>
            <a:ext cx="7315200" cy="548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Select the Assignee &amp; Reviewer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Click on ‘ CREATE MERGE REQUEST ‘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1069"/>
            <a:ext cx="7162800" cy="55459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28600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Owner gets a notification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990600"/>
            <a:ext cx="7315200" cy="548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5018" y="41326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Owner view the changes made by the Developer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28655" y="2895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81200" y="3962400"/>
            <a:ext cx="990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315200" cy="548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76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Owner is ok with changes made by the Developer , then he will Approve the Merge Request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82091" y="3505200"/>
            <a:ext cx="838200" cy="3117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162800" cy="5372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52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gets notify that owner Approve the </a:t>
            </a:r>
            <a:r>
              <a:rPr lang="en-US" dirty="0"/>
              <a:t>M</a:t>
            </a:r>
            <a:r>
              <a:rPr lang="en-US" dirty="0" smtClean="0"/>
              <a:t>erge Request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3886200"/>
            <a:ext cx="3505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525308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>
            <a:outerShdw blurRad="482600" dist="35921" dir="8460000" sx="93000" sy="93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231336"/>
            <a:ext cx="18288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Person 1 (owner)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203444"/>
            <a:ext cx="22098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Person 2 (employee)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6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239000" cy="49976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67413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have to open the project in which we want to 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90" t="-23014" r="25890" b="23014"/>
          <a:stretch/>
        </p:blipFill>
        <p:spPr bwMode="auto">
          <a:xfrm>
            <a:off x="-990600" y="228600"/>
            <a:ext cx="8839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609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 to project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Click on ‘members’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8855" y="3505201"/>
            <a:ext cx="762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858000" cy="525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228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After clicking on ‘members’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page will open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Click on ‘ INVITE MEMBERS’  present on top right corner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43800" y="2673927"/>
            <a:ext cx="10460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340600" cy="494434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2286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we are inviting the member to our 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Select the member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Select the role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Access expiration date (optional)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0" y="2590800"/>
            <a:ext cx="38862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143000"/>
            <a:ext cx="7467600" cy="52197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as you can see there is 2 members in a project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is a owner &amp; the 2</a:t>
            </a:r>
            <a:r>
              <a:rPr lang="en-US" baseline="30000" dirty="0" smtClean="0"/>
              <a:t>nd</a:t>
            </a:r>
            <a:r>
              <a:rPr lang="en-US" dirty="0" smtClean="0"/>
              <a:t> is a developer (role that owner assign)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" y="4572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4800" y="5410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858000" cy="51435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43404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developer gets notification that he added into the project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4267200"/>
            <a:ext cx="2286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010400" cy="533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81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Fork project </a:t>
            </a:r>
            <a:r>
              <a:rPr lang="en-US" dirty="0" smtClean="0"/>
              <a:t>: A fork is a copy of a project . Forking a repo allows you to make changes without affecting the original project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252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GITLAB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</dc:title>
  <dc:creator>ADCC</dc:creator>
  <cp:lastModifiedBy>ADCC</cp:lastModifiedBy>
  <cp:revision>19</cp:revision>
  <dcterms:created xsi:type="dcterms:W3CDTF">2023-01-07T07:12:30Z</dcterms:created>
  <dcterms:modified xsi:type="dcterms:W3CDTF">2023-01-07T11:12:37Z</dcterms:modified>
</cp:coreProperties>
</file>