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49"/>
  </p:notesMasterIdLst>
  <p:sldIdLst>
    <p:sldId id="256" r:id="rId2"/>
    <p:sldId id="351" r:id="rId3"/>
    <p:sldId id="261" r:id="rId4"/>
    <p:sldId id="352" r:id="rId5"/>
    <p:sldId id="262" r:id="rId6"/>
    <p:sldId id="263" r:id="rId7"/>
    <p:sldId id="265" r:id="rId8"/>
    <p:sldId id="318" r:id="rId9"/>
    <p:sldId id="334" r:id="rId10"/>
    <p:sldId id="340" r:id="rId11"/>
    <p:sldId id="345" r:id="rId12"/>
    <p:sldId id="346" r:id="rId13"/>
    <p:sldId id="323" r:id="rId14"/>
    <p:sldId id="276" r:id="rId15"/>
    <p:sldId id="264" r:id="rId16"/>
    <p:sldId id="335" r:id="rId17"/>
    <p:sldId id="337" r:id="rId18"/>
    <p:sldId id="281" r:id="rId19"/>
    <p:sldId id="273" r:id="rId20"/>
    <p:sldId id="278" r:id="rId21"/>
    <p:sldId id="301" r:id="rId22"/>
    <p:sldId id="303" r:id="rId23"/>
    <p:sldId id="326" r:id="rId24"/>
    <p:sldId id="291" r:id="rId25"/>
    <p:sldId id="300" r:id="rId26"/>
    <p:sldId id="339" r:id="rId27"/>
    <p:sldId id="292" r:id="rId28"/>
    <p:sldId id="331" r:id="rId29"/>
    <p:sldId id="302" r:id="rId30"/>
    <p:sldId id="295" r:id="rId31"/>
    <p:sldId id="304" r:id="rId32"/>
    <p:sldId id="321" r:id="rId33"/>
    <p:sldId id="349" r:id="rId34"/>
    <p:sldId id="296" r:id="rId35"/>
    <p:sldId id="297" r:id="rId36"/>
    <p:sldId id="315" r:id="rId37"/>
    <p:sldId id="314" r:id="rId38"/>
    <p:sldId id="341" r:id="rId39"/>
    <p:sldId id="342" r:id="rId40"/>
    <p:sldId id="294" r:id="rId41"/>
    <p:sldId id="268" r:id="rId42"/>
    <p:sldId id="347" r:id="rId43"/>
    <p:sldId id="316" r:id="rId44"/>
    <p:sldId id="310" r:id="rId45"/>
    <p:sldId id="312" r:id="rId46"/>
    <p:sldId id="298" r:id="rId47"/>
    <p:sldId id="32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952" autoAdjust="0"/>
    <p:restoredTop sz="88378" autoAdjust="0"/>
  </p:normalViewPr>
  <p:slideViewPr>
    <p:cSldViewPr snapToGrid="0">
      <p:cViewPr>
        <p:scale>
          <a:sx n="69" d="100"/>
          <a:sy n="69" d="100"/>
        </p:scale>
        <p:origin x="68" y="80"/>
      </p:cViewPr>
      <p:guideLst/>
    </p:cSldViewPr>
  </p:slideViewPr>
  <p:notesTextViewPr>
    <p:cViewPr>
      <p:scale>
        <a:sx n="1" d="1"/>
        <a:sy n="1" d="1"/>
      </p:scale>
      <p:origin x="0" y="0"/>
    </p:cViewPr>
  </p:notesTextViewPr>
  <p:notesViewPr>
    <p:cSldViewPr snapToGrid="0">
      <p:cViewPr varScale="1">
        <p:scale>
          <a:sx n="53" d="100"/>
          <a:sy n="53" d="100"/>
        </p:scale>
        <p:origin x="2648"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4"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image" Target="../media/image11.png"/><Relationship Id="rId4" Type="http://schemas.openxmlformats.org/officeDocument/2006/relationships/image" Target="../media/image13.png"/></Relationships>
</file>

<file path=ppt/diagrams/_rels/data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png"/><Relationship Id="rId4"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4"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image" Target="../media/image11.png"/><Relationship Id="rId4" Type="http://schemas.openxmlformats.org/officeDocument/2006/relationships/image" Target="../media/image13.png"/></Relationships>
</file>

<file path=ppt/diagrams/_rels/drawing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png"/><Relationship Id="rId4"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A6EE2B-307D-408E-ADA4-BEA8AF71DF05}" type="doc">
      <dgm:prSet loTypeId="urn:microsoft.com/office/officeart/2011/layout/RadialPictureList" loCatId="picture" qsTypeId="urn:microsoft.com/office/officeart/2005/8/quickstyle/simple1" qsCatId="simple" csTypeId="urn:microsoft.com/office/officeart/2005/8/colors/accent1_2" csCatId="accent1" phldr="1"/>
      <dgm:spPr/>
      <dgm:t>
        <a:bodyPr/>
        <a:lstStyle/>
        <a:p>
          <a:endParaRPr lang="en-US"/>
        </a:p>
      </dgm:t>
    </dgm:pt>
    <dgm:pt modelId="{253988F6-0BC5-49CA-8449-F04253C071B3}">
      <dgm:prSet phldrT="[Text]"/>
      <dgm:spPr/>
      <dgm:t>
        <a:bodyPr/>
        <a:lstStyle/>
        <a:p>
          <a:r>
            <a:rPr lang="en-US" dirty="0" smtClean="0"/>
            <a:t>Craigslist Price</a:t>
          </a:r>
          <a:endParaRPr lang="en-US" dirty="0"/>
        </a:p>
      </dgm:t>
    </dgm:pt>
    <dgm:pt modelId="{BA9C5FFB-DA99-4546-98CE-AF4FF3BFE343}" type="parTrans" cxnId="{269A06BA-3C50-4AB3-B5B2-B82950DF2E69}">
      <dgm:prSet/>
      <dgm:spPr/>
      <dgm:t>
        <a:bodyPr/>
        <a:lstStyle/>
        <a:p>
          <a:endParaRPr lang="en-US"/>
        </a:p>
      </dgm:t>
    </dgm:pt>
    <dgm:pt modelId="{BF5FDE0C-EDC5-4284-9D3C-B9DC1A982808}" type="sibTrans" cxnId="{269A06BA-3C50-4AB3-B5B2-B82950DF2E69}">
      <dgm:prSet/>
      <dgm:spPr/>
      <dgm:t>
        <a:bodyPr/>
        <a:lstStyle/>
        <a:p>
          <a:endParaRPr lang="en-US"/>
        </a:p>
      </dgm:t>
    </dgm:pt>
    <dgm:pt modelId="{26E4C0E0-7C8B-4681-8692-CE84A080B012}">
      <dgm:prSet phldrT="[Text]" custT="1"/>
      <dgm:spPr/>
      <dgm:t>
        <a:bodyPr/>
        <a:lstStyle/>
        <a:p>
          <a:r>
            <a:rPr lang="en-US" sz="2800" dirty="0" smtClean="0"/>
            <a:t>Vehicle Model</a:t>
          </a:r>
          <a:endParaRPr lang="en-US" sz="2800" dirty="0"/>
        </a:p>
      </dgm:t>
    </dgm:pt>
    <dgm:pt modelId="{ACBD9CAD-86CC-4953-B1ED-B849D09CA09F}" type="parTrans" cxnId="{0C7A4911-ED9A-4497-AF9B-08CE5C54F66D}">
      <dgm:prSet/>
      <dgm:spPr/>
      <dgm:t>
        <a:bodyPr/>
        <a:lstStyle/>
        <a:p>
          <a:endParaRPr lang="en-US"/>
        </a:p>
      </dgm:t>
    </dgm:pt>
    <dgm:pt modelId="{F7A56C45-36FE-4575-98C8-57E4682AEA1B}" type="sibTrans" cxnId="{0C7A4911-ED9A-4497-AF9B-08CE5C54F66D}">
      <dgm:prSet/>
      <dgm:spPr/>
      <dgm:t>
        <a:bodyPr/>
        <a:lstStyle/>
        <a:p>
          <a:endParaRPr lang="en-US"/>
        </a:p>
      </dgm:t>
    </dgm:pt>
    <dgm:pt modelId="{D0824922-C2AD-49FC-B302-52CEF3219DEF}">
      <dgm:prSet phldrT="[Text]" custT="1"/>
      <dgm:spPr/>
      <dgm:t>
        <a:bodyPr/>
        <a:lstStyle/>
        <a:p>
          <a:r>
            <a:rPr lang="en-US" sz="2800" dirty="0" smtClean="0"/>
            <a:t>Vehicle Condition</a:t>
          </a:r>
          <a:endParaRPr lang="en-US" sz="2800" dirty="0"/>
        </a:p>
      </dgm:t>
    </dgm:pt>
    <dgm:pt modelId="{DBF5D0DD-BD53-4259-A764-C5CC48CBCD8D}" type="parTrans" cxnId="{C1973EA3-DDEA-4D24-B9E0-004F121D4F37}">
      <dgm:prSet/>
      <dgm:spPr/>
      <dgm:t>
        <a:bodyPr/>
        <a:lstStyle/>
        <a:p>
          <a:endParaRPr lang="en-US"/>
        </a:p>
      </dgm:t>
    </dgm:pt>
    <dgm:pt modelId="{BCA601F5-12BE-4978-B0D4-C660CFD4976C}" type="sibTrans" cxnId="{C1973EA3-DDEA-4D24-B9E0-004F121D4F37}">
      <dgm:prSet/>
      <dgm:spPr/>
      <dgm:t>
        <a:bodyPr/>
        <a:lstStyle/>
        <a:p>
          <a:endParaRPr lang="en-US"/>
        </a:p>
      </dgm:t>
    </dgm:pt>
    <dgm:pt modelId="{DB8BD70F-1A41-4615-A7BC-2301C99A4069}">
      <dgm:prSet phldrT="[Text]" custT="1"/>
      <dgm:spPr/>
      <dgm:t>
        <a:bodyPr/>
        <a:lstStyle/>
        <a:p>
          <a:r>
            <a:rPr lang="en-US" sz="2800" dirty="0" smtClean="0"/>
            <a:t>Seller</a:t>
          </a:r>
          <a:endParaRPr lang="en-US" sz="2800" dirty="0"/>
        </a:p>
      </dgm:t>
    </dgm:pt>
    <dgm:pt modelId="{C20C9DC4-2537-41E8-B7D1-B5AA1CB1CA21}" type="parTrans" cxnId="{07C80CCF-C728-4197-8B7D-03DBAFAB964F}">
      <dgm:prSet/>
      <dgm:spPr/>
      <dgm:t>
        <a:bodyPr/>
        <a:lstStyle/>
        <a:p>
          <a:endParaRPr lang="en-US"/>
        </a:p>
      </dgm:t>
    </dgm:pt>
    <dgm:pt modelId="{C7402E23-2FED-4911-A32E-B5FA49EEEB0C}" type="sibTrans" cxnId="{07C80CCF-C728-4197-8B7D-03DBAFAB964F}">
      <dgm:prSet/>
      <dgm:spPr/>
      <dgm:t>
        <a:bodyPr/>
        <a:lstStyle/>
        <a:p>
          <a:endParaRPr lang="en-US"/>
        </a:p>
      </dgm:t>
    </dgm:pt>
    <dgm:pt modelId="{737C7F1F-07EF-425B-AD65-9A752930C80D}">
      <dgm:prSet phldrT="[Text]" custT="1"/>
      <dgm:spPr/>
      <dgm:t>
        <a:bodyPr/>
        <a:lstStyle/>
        <a:p>
          <a:r>
            <a:rPr lang="en-US" sz="2800" dirty="0" smtClean="0"/>
            <a:t>Vehicle Trim</a:t>
          </a:r>
          <a:endParaRPr lang="en-US" sz="2800" dirty="0"/>
        </a:p>
      </dgm:t>
    </dgm:pt>
    <dgm:pt modelId="{3AC950A5-3A4A-46C5-987F-8D6470DF01B5}" type="parTrans" cxnId="{AC9B4DA5-C982-466D-B355-EFF127AE4AD5}">
      <dgm:prSet/>
      <dgm:spPr/>
      <dgm:t>
        <a:bodyPr/>
        <a:lstStyle/>
        <a:p>
          <a:endParaRPr lang="en-US"/>
        </a:p>
      </dgm:t>
    </dgm:pt>
    <dgm:pt modelId="{E37B4CDB-6E39-49A0-8FBC-7DAAB6885274}" type="sibTrans" cxnId="{AC9B4DA5-C982-466D-B355-EFF127AE4AD5}">
      <dgm:prSet/>
      <dgm:spPr/>
      <dgm:t>
        <a:bodyPr/>
        <a:lstStyle/>
        <a:p>
          <a:endParaRPr lang="en-US"/>
        </a:p>
      </dgm:t>
    </dgm:pt>
    <dgm:pt modelId="{EF30CEED-8B35-4422-8BED-1AED3C26F7B4}" type="pres">
      <dgm:prSet presAssocID="{F2A6EE2B-307D-408E-ADA4-BEA8AF71DF05}" presName="Name0" presStyleCnt="0">
        <dgm:presLayoutVars>
          <dgm:chMax val="1"/>
          <dgm:chPref val="1"/>
          <dgm:dir/>
          <dgm:resizeHandles/>
        </dgm:presLayoutVars>
      </dgm:prSet>
      <dgm:spPr/>
      <dgm:t>
        <a:bodyPr/>
        <a:lstStyle/>
        <a:p>
          <a:endParaRPr lang="en-US"/>
        </a:p>
      </dgm:t>
    </dgm:pt>
    <dgm:pt modelId="{7DEA5695-955D-4553-ADC8-5FFE4EA2A33B}" type="pres">
      <dgm:prSet presAssocID="{253988F6-0BC5-49CA-8449-F04253C071B3}" presName="Parent" presStyleLbl="node1" presStyleIdx="0" presStyleCnt="2">
        <dgm:presLayoutVars>
          <dgm:chMax val="4"/>
          <dgm:chPref val="3"/>
        </dgm:presLayoutVars>
      </dgm:prSet>
      <dgm:spPr/>
      <dgm:t>
        <a:bodyPr/>
        <a:lstStyle/>
        <a:p>
          <a:endParaRPr lang="en-US"/>
        </a:p>
      </dgm:t>
    </dgm:pt>
    <dgm:pt modelId="{6C5275CA-6246-4CC6-99A1-B49591F17452}" type="pres">
      <dgm:prSet presAssocID="{26E4C0E0-7C8B-4681-8692-CE84A080B012}" presName="Accent" presStyleLbl="node1" presStyleIdx="1" presStyleCnt="2"/>
      <dgm:spPr/>
    </dgm:pt>
    <dgm:pt modelId="{6E3BD104-491C-42EB-8B84-8E67A6181E97}" type="pres">
      <dgm:prSet presAssocID="{26E4C0E0-7C8B-4681-8692-CE84A080B012}" presName="Image1" presStyleLbl="fgImgPlace1" presStyleIdx="0" presStyleCnt="4"/>
      <dgm:spPr>
        <a:blipFill rotWithShape="1">
          <a:blip xmlns:r="http://schemas.openxmlformats.org/officeDocument/2006/relationships" r:embed="rId1"/>
          <a:stretch>
            <a:fillRect/>
          </a:stretch>
        </a:blipFill>
      </dgm:spPr>
      <dgm:t>
        <a:bodyPr/>
        <a:lstStyle/>
        <a:p>
          <a:endParaRPr lang="en-US"/>
        </a:p>
      </dgm:t>
    </dgm:pt>
    <dgm:pt modelId="{AE5019FF-1CE9-4205-A379-012DA3E332E2}" type="pres">
      <dgm:prSet presAssocID="{26E4C0E0-7C8B-4681-8692-CE84A080B012}" presName="Child1" presStyleLbl="revTx" presStyleIdx="0" presStyleCnt="4" custScaleX="171715" custLinFactNeighborX="43063" custLinFactNeighborY="-7145">
        <dgm:presLayoutVars>
          <dgm:chMax val="0"/>
          <dgm:chPref val="0"/>
          <dgm:bulletEnabled val="1"/>
        </dgm:presLayoutVars>
      </dgm:prSet>
      <dgm:spPr/>
      <dgm:t>
        <a:bodyPr/>
        <a:lstStyle/>
        <a:p>
          <a:endParaRPr lang="en-US"/>
        </a:p>
      </dgm:t>
    </dgm:pt>
    <dgm:pt modelId="{EDE0FB15-E7F5-402F-B984-C7BED94EC595}" type="pres">
      <dgm:prSet presAssocID="{D0824922-C2AD-49FC-B302-52CEF3219DEF}" presName="Image2" presStyleCnt="0"/>
      <dgm:spPr/>
    </dgm:pt>
    <dgm:pt modelId="{7E9ABBFB-9473-4574-B19A-BD4A5266652C}" type="pres">
      <dgm:prSet presAssocID="{D0824922-C2AD-49FC-B302-52CEF3219DEF}" presName="Image" presStyleLbl="fgImgPlace1" presStyleIdx="1" presStyleCnt="4"/>
      <dgm:spPr>
        <a:blipFill rotWithShape="1">
          <a:blip xmlns:r="http://schemas.openxmlformats.org/officeDocument/2006/relationships" r:embed="rId2"/>
          <a:stretch>
            <a:fillRect/>
          </a:stretch>
        </a:blipFill>
      </dgm:spPr>
      <dgm:t>
        <a:bodyPr/>
        <a:lstStyle/>
        <a:p>
          <a:endParaRPr lang="en-US"/>
        </a:p>
      </dgm:t>
    </dgm:pt>
    <dgm:pt modelId="{87B8B1BE-EEF9-4524-A833-2F3948EB5AF8}" type="pres">
      <dgm:prSet presAssocID="{D0824922-C2AD-49FC-B302-52CEF3219DEF}" presName="Child2" presStyleLbl="revTx" presStyleIdx="1" presStyleCnt="4" custScaleX="213037" custLinFactNeighborX="56269" custLinFactNeighborY="794">
        <dgm:presLayoutVars>
          <dgm:chMax val="0"/>
          <dgm:chPref val="0"/>
          <dgm:bulletEnabled val="1"/>
        </dgm:presLayoutVars>
      </dgm:prSet>
      <dgm:spPr/>
      <dgm:t>
        <a:bodyPr/>
        <a:lstStyle/>
        <a:p>
          <a:endParaRPr lang="en-US"/>
        </a:p>
      </dgm:t>
    </dgm:pt>
    <dgm:pt modelId="{5B9E91D7-239E-4BA5-96E7-B27F8FC74C23}" type="pres">
      <dgm:prSet presAssocID="{737C7F1F-07EF-425B-AD65-9A752930C80D}" presName="Image3" presStyleCnt="0"/>
      <dgm:spPr/>
    </dgm:pt>
    <dgm:pt modelId="{1E81238C-EBAE-441F-87A8-16F770E073BB}" type="pres">
      <dgm:prSet presAssocID="{737C7F1F-07EF-425B-AD65-9A752930C80D}" presName="Image" presStyleLbl="fgImgPlace1" presStyleIdx="2" presStyleCnt="4"/>
      <dgm:spPr>
        <a:blipFill rotWithShape="1">
          <a:blip xmlns:r="http://schemas.openxmlformats.org/officeDocument/2006/relationships" r:embed="rId3">
            <a:duotone>
              <a:schemeClr val="accent1">
                <a:shade val="45000"/>
                <a:satMod val="135000"/>
              </a:schemeClr>
              <a:prstClr val="white"/>
            </a:duotone>
          </a:blip>
          <a:stretch>
            <a:fillRect/>
          </a:stretch>
        </a:blipFill>
      </dgm:spPr>
      <dgm:t>
        <a:bodyPr/>
        <a:lstStyle/>
        <a:p>
          <a:endParaRPr lang="en-US"/>
        </a:p>
      </dgm:t>
    </dgm:pt>
    <dgm:pt modelId="{4499695B-D7CC-42E2-9965-C74783A7C365}" type="pres">
      <dgm:prSet presAssocID="{737C7F1F-07EF-425B-AD65-9A752930C80D}" presName="Child3" presStyleLbl="revTx" presStyleIdx="2" presStyleCnt="4" custScaleX="137382" custLinFactNeighborX="19576" custLinFactNeighborY="0">
        <dgm:presLayoutVars>
          <dgm:chMax val="0"/>
          <dgm:chPref val="0"/>
          <dgm:bulletEnabled val="1"/>
        </dgm:presLayoutVars>
      </dgm:prSet>
      <dgm:spPr/>
      <dgm:t>
        <a:bodyPr/>
        <a:lstStyle/>
        <a:p>
          <a:endParaRPr lang="en-US"/>
        </a:p>
      </dgm:t>
    </dgm:pt>
    <dgm:pt modelId="{827FEDD1-E3C6-4029-86DD-CC994E63B007}" type="pres">
      <dgm:prSet presAssocID="{DB8BD70F-1A41-4615-A7BC-2301C99A4069}" presName="Image4" presStyleCnt="0"/>
      <dgm:spPr/>
    </dgm:pt>
    <dgm:pt modelId="{648F5B25-226F-424E-A7F3-0E41D18467FC}" type="pres">
      <dgm:prSet presAssocID="{DB8BD70F-1A41-4615-A7BC-2301C99A4069}" presName="Image" presStyleLbl="fgImgPlace1" presStyleIdx="3" presStyleCnt="4"/>
      <dgm:spPr>
        <a:blipFill rotWithShape="1">
          <a:blip xmlns:r="http://schemas.openxmlformats.org/officeDocument/2006/relationships" r:embed="rId4"/>
          <a:stretch>
            <a:fillRect/>
          </a:stretch>
        </a:blipFill>
      </dgm:spPr>
      <dgm:t>
        <a:bodyPr/>
        <a:lstStyle/>
        <a:p>
          <a:endParaRPr lang="en-US"/>
        </a:p>
      </dgm:t>
    </dgm:pt>
    <dgm:pt modelId="{C34E7CDB-E2B9-4482-98DD-72E22FC43493}" type="pres">
      <dgm:prSet presAssocID="{DB8BD70F-1A41-4615-A7BC-2301C99A4069}" presName="Child4" presStyleLbl="revTx" presStyleIdx="3" presStyleCnt="4">
        <dgm:presLayoutVars>
          <dgm:chMax val="0"/>
          <dgm:chPref val="0"/>
          <dgm:bulletEnabled val="1"/>
        </dgm:presLayoutVars>
      </dgm:prSet>
      <dgm:spPr/>
      <dgm:t>
        <a:bodyPr/>
        <a:lstStyle/>
        <a:p>
          <a:endParaRPr lang="en-US"/>
        </a:p>
      </dgm:t>
    </dgm:pt>
  </dgm:ptLst>
  <dgm:cxnLst>
    <dgm:cxn modelId="{C1973EA3-DDEA-4D24-B9E0-004F121D4F37}" srcId="{253988F6-0BC5-49CA-8449-F04253C071B3}" destId="{D0824922-C2AD-49FC-B302-52CEF3219DEF}" srcOrd="1" destOrd="0" parTransId="{DBF5D0DD-BD53-4259-A764-C5CC48CBCD8D}" sibTransId="{BCA601F5-12BE-4978-B0D4-C660CFD4976C}"/>
    <dgm:cxn modelId="{0C7A4911-ED9A-4497-AF9B-08CE5C54F66D}" srcId="{253988F6-0BC5-49CA-8449-F04253C071B3}" destId="{26E4C0E0-7C8B-4681-8692-CE84A080B012}" srcOrd="0" destOrd="0" parTransId="{ACBD9CAD-86CC-4953-B1ED-B849D09CA09F}" sibTransId="{F7A56C45-36FE-4575-98C8-57E4682AEA1B}"/>
    <dgm:cxn modelId="{1A59D9FD-CFF5-4875-9339-903C515B919B}" type="presOf" srcId="{D0824922-C2AD-49FC-B302-52CEF3219DEF}" destId="{87B8B1BE-EEF9-4524-A833-2F3948EB5AF8}" srcOrd="0" destOrd="0" presId="urn:microsoft.com/office/officeart/2011/layout/RadialPictureList"/>
    <dgm:cxn modelId="{8010638A-3994-4085-8C3F-94546480ADB8}" type="presOf" srcId="{26E4C0E0-7C8B-4681-8692-CE84A080B012}" destId="{AE5019FF-1CE9-4205-A379-012DA3E332E2}" srcOrd="0" destOrd="0" presId="urn:microsoft.com/office/officeart/2011/layout/RadialPictureList"/>
    <dgm:cxn modelId="{269A06BA-3C50-4AB3-B5B2-B82950DF2E69}" srcId="{F2A6EE2B-307D-408E-ADA4-BEA8AF71DF05}" destId="{253988F6-0BC5-49CA-8449-F04253C071B3}" srcOrd="0" destOrd="0" parTransId="{BA9C5FFB-DA99-4546-98CE-AF4FF3BFE343}" sibTransId="{BF5FDE0C-EDC5-4284-9D3C-B9DC1A982808}"/>
    <dgm:cxn modelId="{C6502F84-74F4-42E7-A385-924DD9D2947D}" type="presOf" srcId="{F2A6EE2B-307D-408E-ADA4-BEA8AF71DF05}" destId="{EF30CEED-8B35-4422-8BED-1AED3C26F7B4}" srcOrd="0" destOrd="0" presId="urn:microsoft.com/office/officeart/2011/layout/RadialPictureList"/>
    <dgm:cxn modelId="{8616F11A-FF8A-4FB5-8DF5-7E07433AE4DB}" type="presOf" srcId="{DB8BD70F-1A41-4615-A7BC-2301C99A4069}" destId="{C34E7CDB-E2B9-4482-98DD-72E22FC43493}" srcOrd="0" destOrd="0" presId="urn:microsoft.com/office/officeart/2011/layout/RadialPictureList"/>
    <dgm:cxn modelId="{E7969F29-9160-4F37-85BE-476355865BA5}" type="presOf" srcId="{253988F6-0BC5-49CA-8449-F04253C071B3}" destId="{7DEA5695-955D-4553-ADC8-5FFE4EA2A33B}" srcOrd="0" destOrd="0" presId="urn:microsoft.com/office/officeart/2011/layout/RadialPictureList"/>
    <dgm:cxn modelId="{07C80CCF-C728-4197-8B7D-03DBAFAB964F}" srcId="{253988F6-0BC5-49CA-8449-F04253C071B3}" destId="{DB8BD70F-1A41-4615-A7BC-2301C99A4069}" srcOrd="3" destOrd="0" parTransId="{C20C9DC4-2537-41E8-B7D1-B5AA1CB1CA21}" sibTransId="{C7402E23-2FED-4911-A32E-B5FA49EEEB0C}"/>
    <dgm:cxn modelId="{AC9B4DA5-C982-466D-B355-EFF127AE4AD5}" srcId="{253988F6-0BC5-49CA-8449-F04253C071B3}" destId="{737C7F1F-07EF-425B-AD65-9A752930C80D}" srcOrd="2" destOrd="0" parTransId="{3AC950A5-3A4A-46C5-987F-8D6470DF01B5}" sibTransId="{E37B4CDB-6E39-49A0-8FBC-7DAAB6885274}"/>
    <dgm:cxn modelId="{36A56C3D-1454-4BA7-A79D-16B0AEFD322C}" type="presOf" srcId="{737C7F1F-07EF-425B-AD65-9A752930C80D}" destId="{4499695B-D7CC-42E2-9965-C74783A7C365}" srcOrd="0" destOrd="0" presId="urn:microsoft.com/office/officeart/2011/layout/RadialPictureList"/>
    <dgm:cxn modelId="{3856DB55-AE44-4830-8664-CE1A3F65A604}" type="presParOf" srcId="{EF30CEED-8B35-4422-8BED-1AED3C26F7B4}" destId="{7DEA5695-955D-4553-ADC8-5FFE4EA2A33B}" srcOrd="0" destOrd="0" presId="urn:microsoft.com/office/officeart/2011/layout/RadialPictureList"/>
    <dgm:cxn modelId="{2421CC3E-B942-4F5D-8746-27226175CB37}" type="presParOf" srcId="{EF30CEED-8B35-4422-8BED-1AED3C26F7B4}" destId="{6C5275CA-6246-4CC6-99A1-B49591F17452}" srcOrd="1" destOrd="0" presId="urn:microsoft.com/office/officeart/2011/layout/RadialPictureList"/>
    <dgm:cxn modelId="{9269076B-F5E4-4059-B938-67807E5C49FB}" type="presParOf" srcId="{EF30CEED-8B35-4422-8BED-1AED3C26F7B4}" destId="{6E3BD104-491C-42EB-8B84-8E67A6181E97}" srcOrd="2" destOrd="0" presId="urn:microsoft.com/office/officeart/2011/layout/RadialPictureList"/>
    <dgm:cxn modelId="{535FE756-BC00-4F76-9889-BD77E41410EF}" type="presParOf" srcId="{EF30CEED-8B35-4422-8BED-1AED3C26F7B4}" destId="{AE5019FF-1CE9-4205-A379-012DA3E332E2}" srcOrd="3" destOrd="0" presId="urn:microsoft.com/office/officeart/2011/layout/RadialPictureList"/>
    <dgm:cxn modelId="{D27F6C02-88FA-4F57-8FC4-1D65E86A3BE6}" type="presParOf" srcId="{EF30CEED-8B35-4422-8BED-1AED3C26F7B4}" destId="{EDE0FB15-E7F5-402F-B984-C7BED94EC595}" srcOrd="4" destOrd="0" presId="urn:microsoft.com/office/officeart/2011/layout/RadialPictureList"/>
    <dgm:cxn modelId="{CE6D999F-6C05-473A-9504-1BA7C8335E7D}" type="presParOf" srcId="{EDE0FB15-E7F5-402F-B984-C7BED94EC595}" destId="{7E9ABBFB-9473-4574-B19A-BD4A5266652C}" srcOrd="0" destOrd="0" presId="urn:microsoft.com/office/officeart/2011/layout/RadialPictureList"/>
    <dgm:cxn modelId="{ADAC3635-B9F9-469A-B238-9A2F560467CB}" type="presParOf" srcId="{EF30CEED-8B35-4422-8BED-1AED3C26F7B4}" destId="{87B8B1BE-EEF9-4524-A833-2F3948EB5AF8}" srcOrd="5" destOrd="0" presId="urn:microsoft.com/office/officeart/2011/layout/RadialPictureList"/>
    <dgm:cxn modelId="{C2773588-7543-4813-8B4A-6B130A4A48FB}" type="presParOf" srcId="{EF30CEED-8B35-4422-8BED-1AED3C26F7B4}" destId="{5B9E91D7-239E-4BA5-96E7-B27F8FC74C23}" srcOrd="6" destOrd="0" presId="urn:microsoft.com/office/officeart/2011/layout/RadialPictureList"/>
    <dgm:cxn modelId="{C7E16E2D-DBD6-448E-B865-B42C6797420E}" type="presParOf" srcId="{5B9E91D7-239E-4BA5-96E7-B27F8FC74C23}" destId="{1E81238C-EBAE-441F-87A8-16F770E073BB}" srcOrd="0" destOrd="0" presId="urn:microsoft.com/office/officeart/2011/layout/RadialPictureList"/>
    <dgm:cxn modelId="{9A9DBF2E-C609-482F-8F36-6D1D811D6C91}" type="presParOf" srcId="{EF30CEED-8B35-4422-8BED-1AED3C26F7B4}" destId="{4499695B-D7CC-42E2-9965-C74783A7C365}" srcOrd="7" destOrd="0" presId="urn:microsoft.com/office/officeart/2011/layout/RadialPictureList"/>
    <dgm:cxn modelId="{9CF20F10-1584-4862-BADC-3E3B25A96CFD}" type="presParOf" srcId="{EF30CEED-8B35-4422-8BED-1AED3C26F7B4}" destId="{827FEDD1-E3C6-4029-86DD-CC994E63B007}" srcOrd="8" destOrd="0" presId="urn:microsoft.com/office/officeart/2011/layout/RadialPictureList"/>
    <dgm:cxn modelId="{F0759106-ED1E-430B-A207-8A4B2B0CEE44}" type="presParOf" srcId="{827FEDD1-E3C6-4029-86DD-CC994E63B007}" destId="{648F5B25-226F-424E-A7F3-0E41D18467FC}" srcOrd="0" destOrd="0" presId="urn:microsoft.com/office/officeart/2011/layout/RadialPictureList"/>
    <dgm:cxn modelId="{0C01C507-E2C4-40B5-AF7B-BB29DD3FEB03}" type="presParOf" srcId="{EF30CEED-8B35-4422-8BED-1AED3C26F7B4}" destId="{C34E7CDB-E2B9-4482-98DD-72E22FC43493}" srcOrd="9" destOrd="0" presId="urn:microsoft.com/office/officeart/2011/layout/Radial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9C676A-C4DF-465B-97F5-ABCA4A80C569}"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US"/>
        </a:p>
      </dgm:t>
    </dgm:pt>
    <dgm:pt modelId="{2BB8C872-C3FB-423C-A022-A7C9C1B19236}">
      <dgm:prSet phldrT="[Text]"/>
      <dgm:spPr/>
      <dgm:t>
        <a:bodyPr/>
        <a:lstStyle/>
        <a:p>
          <a:r>
            <a:rPr lang="en-US" dirty="0" smtClean="0"/>
            <a:t>Vehicle Condition</a:t>
          </a:r>
          <a:endParaRPr lang="en-US" dirty="0"/>
        </a:p>
      </dgm:t>
    </dgm:pt>
    <dgm:pt modelId="{D9D6F0A4-0052-4504-A855-05AEE4433CA7}" type="parTrans" cxnId="{2A5DC3FB-C170-493E-81A2-5E5C430D1F97}">
      <dgm:prSet/>
      <dgm:spPr/>
      <dgm:t>
        <a:bodyPr/>
        <a:lstStyle/>
        <a:p>
          <a:endParaRPr lang="en-US"/>
        </a:p>
      </dgm:t>
    </dgm:pt>
    <dgm:pt modelId="{ABF1429C-BDE0-416C-8A1F-4B13A071092C}" type="sibTrans" cxnId="{2A5DC3FB-C170-493E-81A2-5E5C430D1F97}">
      <dgm:prSet/>
      <dgm:spPr/>
      <dgm:t>
        <a:bodyPr/>
        <a:lstStyle/>
        <a:p>
          <a:endParaRPr lang="en-US"/>
        </a:p>
      </dgm:t>
    </dgm:pt>
    <dgm:pt modelId="{77609935-1294-4D8D-922A-0FBB5C363198}">
      <dgm:prSet phldrT="[Text]"/>
      <dgm:spPr/>
      <dgm:t>
        <a:bodyPr/>
        <a:lstStyle/>
        <a:p>
          <a:r>
            <a:rPr lang="en-US" dirty="0" smtClean="0"/>
            <a:t>Age </a:t>
          </a:r>
          <a:endParaRPr lang="en-US" dirty="0"/>
        </a:p>
      </dgm:t>
    </dgm:pt>
    <dgm:pt modelId="{9EF13742-4F6C-4108-B9EB-72CF5FE68D86}" type="parTrans" cxnId="{BEB69106-09C0-44E2-BBA3-AD32F54419D8}">
      <dgm:prSet/>
      <dgm:spPr/>
      <dgm:t>
        <a:bodyPr/>
        <a:lstStyle/>
        <a:p>
          <a:endParaRPr lang="en-US"/>
        </a:p>
      </dgm:t>
    </dgm:pt>
    <dgm:pt modelId="{F41E8459-875F-4161-800A-FF8C8E63403D}" type="sibTrans" cxnId="{BEB69106-09C0-44E2-BBA3-AD32F54419D8}">
      <dgm:prSet/>
      <dgm:spPr/>
      <dgm:t>
        <a:bodyPr/>
        <a:lstStyle/>
        <a:p>
          <a:endParaRPr lang="en-US"/>
        </a:p>
      </dgm:t>
    </dgm:pt>
    <dgm:pt modelId="{479BF72B-2973-47A0-A856-03A07B4CB09F}">
      <dgm:prSet phldrT="[Text]"/>
      <dgm:spPr/>
      <dgm:t>
        <a:bodyPr/>
        <a:lstStyle/>
        <a:p>
          <a:r>
            <a:rPr lang="en-US" dirty="0" smtClean="0"/>
            <a:t>Mileage</a:t>
          </a:r>
          <a:endParaRPr lang="en-US" dirty="0"/>
        </a:p>
      </dgm:t>
    </dgm:pt>
    <dgm:pt modelId="{ED12F0DB-FB6C-4E90-81B9-0E266C9110D7}" type="parTrans" cxnId="{6442DA54-102E-48A2-BA09-AC7F29D3418F}">
      <dgm:prSet/>
      <dgm:spPr/>
      <dgm:t>
        <a:bodyPr/>
        <a:lstStyle/>
        <a:p>
          <a:endParaRPr lang="en-US"/>
        </a:p>
      </dgm:t>
    </dgm:pt>
    <dgm:pt modelId="{27F6DA64-8520-48D3-93AF-C2DFACDD0C09}" type="sibTrans" cxnId="{6442DA54-102E-48A2-BA09-AC7F29D3418F}">
      <dgm:prSet/>
      <dgm:spPr/>
      <dgm:t>
        <a:bodyPr/>
        <a:lstStyle/>
        <a:p>
          <a:endParaRPr lang="en-US"/>
        </a:p>
      </dgm:t>
    </dgm:pt>
    <dgm:pt modelId="{F5FDFE1E-AFFA-4A93-8F18-A636DB35ADDC}">
      <dgm:prSet phldrT="[Text]"/>
      <dgm:spPr/>
      <dgm:t>
        <a:bodyPr/>
        <a:lstStyle/>
        <a:p>
          <a:r>
            <a:rPr lang="en-US" dirty="0" smtClean="0"/>
            <a:t>Vehicle Model</a:t>
          </a:r>
          <a:endParaRPr lang="en-US" dirty="0"/>
        </a:p>
      </dgm:t>
    </dgm:pt>
    <dgm:pt modelId="{D74E3864-CB91-4C25-BC2F-7452598DE46C}" type="parTrans" cxnId="{3B09A232-157C-429D-8750-53192E9496B5}">
      <dgm:prSet/>
      <dgm:spPr/>
      <dgm:t>
        <a:bodyPr/>
        <a:lstStyle/>
        <a:p>
          <a:endParaRPr lang="en-US"/>
        </a:p>
      </dgm:t>
    </dgm:pt>
    <dgm:pt modelId="{0D4E3621-D9A1-4B1B-8E3E-BC6CD2DAB0E4}" type="sibTrans" cxnId="{3B09A232-157C-429D-8750-53192E9496B5}">
      <dgm:prSet/>
      <dgm:spPr/>
      <dgm:t>
        <a:bodyPr/>
        <a:lstStyle/>
        <a:p>
          <a:endParaRPr lang="en-US"/>
        </a:p>
      </dgm:t>
    </dgm:pt>
    <dgm:pt modelId="{8AEF7684-20F9-49CE-93E6-4A05F44B0F7D}">
      <dgm:prSet phldrT="[Text]"/>
      <dgm:spPr/>
      <dgm:t>
        <a:bodyPr/>
        <a:lstStyle/>
        <a:p>
          <a:r>
            <a:rPr lang="en-US" dirty="0" smtClean="0"/>
            <a:t>Manufacturer</a:t>
          </a:r>
          <a:endParaRPr lang="en-US" dirty="0"/>
        </a:p>
      </dgm:t>
    </dgm:pt>
    <dgm:pt modelId="{D66FFE6F-43ED-45D4-9ADB-9187995CA861}" type="parTrans" cxnId="{A812C2D2-3249-4B5F-B6E5-F99B9BFA7B17}">
      <dgm:prSet/>
      <dgm:spPr/>
      <dgm:t>
        <a:bodyPr/>
        <a:lstStyle/>
        <a:p>
          <a:endParaRPr lang="en-US"/>
        </a:p>
      </dgm:t>
    </dgm:pt>
    <dgm:pt modelId="{AF28DB34-241C-4914-878B-843083AAD71E}" type="sibTrans" cxnId="{A812C2D2-3249-4B5F-B6E5-F99B9BFA7B17}">
      <dgm:prSet/>
      <dgm:spPr/>
      <dgm:t>
        <a:bodyPr/>
        <a:lstStyle/>
        <a:p>
          <a:endParaRPr lang="en-US"/>
        </a:p>
      </dgm:t>
    </dgm:pt>
    <dgm:pt modelId="{E50837D0-2195-4EF3-9B93-DE17891BB813}">
      <dgm:prSet phldrT="[Text]"/>
      <dgm:spPr/>
      <dgm:t>
        <a:bodyPr/>
        <a:lstStyle/>
        <a:p>
          <a:r>
            <a:rPr lang="en-US" dirty="0" smtClean="0"/>
            <a:t>Vehicle Trim</a:t>
          </a:r>
          <a:endParaRPr lang="en-US" dirty="0"/>
        </a:p>
      </dgm:t>
    </dgm:pt>
    <dgm:pt modelId="{422392B0-F2E2-4184-B676-322304C18213}" type="parTrans" cxnId="{9BDFAA6D-4F5B-49A5-BE1C-84E39D97D783}">
      <dgm:prSet/>
      <dgm:spPr/>
      <dgm:t>
        <a:bodyPr/>
        <a:lstStyle/>
        <a:p>
          <a:endParaRPr lang="en-US"/>
        </a:p>
      </dgm:t>
    </dgm:pt>
    <dgm:pt modelId="{0DA6DA45-A54A-47FF-9579-871CB30B7CFF}" type="sibTrans" cxnId="{9BDFAA6D-4F5B-49A5-BE1C-84E39D97D783}">
      <dgm:prSet/>
      <dgm:spPr/>
      <dgm:t>
        <a:bodyPr/>
        <a:lstStyle/>
        <a:p>
          <a:endParaRPr lang="en-US"/>
        </a:p>
      </dgm:t>
    </dgm:pt>
    <dgm:pt modelId="{39358563-AC8D-4AFE-AEC3-4AC56C2E3211}">
      <dgm:prSet phldrT="[Text]"/>
      <dgm:spPr/>
      <dgm:t>
        <a:bodyPr/>
        <a:lstStyle/>
        <a:p>
          <a:r>
            <a:rPr lang="en-US" dirty="0" smtClean="0"/>
            <a:t># Cylinders</a:t>
          </a:r>
          <a:endParaRPr lang="en-US" dirty="0"/>
        </a:p>
      </dgm:t>
    </dgm:pt>
    <dgm:pt modelId="{AB9B84F5-B452-4960-8F10-A7BF4C815B16}" type="parTrans" cxnId="{719A9B0C-6751-45E5-927B-CC1FCDB4DACC}">
      <dgm:prSet/>
      <dgm:spPr/>
      <dgm:t>
        <a:bodyPr/>
        <a:lstStyle/>
        <a:p>
          <a:endParaRPr lang="en-US"/>
        </a:p>
      </dgm:t>
    </dgm:pt>
    <dgm:pt modelId="{914D6C40-DF0A-4711-A345-36A932DF301E}" type="sibTrans" cxnId="{719A9B0C-6751-45E5-927B-CC1FCDB4DACC}">
      <dgm:prSet/>
      <dgm:spPr/>
      <dgm:t>
        <a:bodyPr/>
        <a:lstStyle/>
        <a:p>
          <a:endParaRPr lang="en-US"/>
        </a:p>
      </dgm:t>
    </dgm:pt>
    <dgm:pt modelId="{F5B55094-E7A5-4810-A5C5-1947C36F3379}">
      <dgm:prSet phldrT="[Text]"/>
      <dgm:spPr/>
      <dgm:t>
        <a:bodyPr/>
        <a:lstStyle/>
        <a:p>
          <a:r>
            <a:rPr lang="en-US" dirty="0" smtClean="0"/>
            <a:t>Drive type</a:t>
          </a:r>
          <a:endParaRPr lang="en-US" dirty="0"/>
        </a:p>
      </dgm:t>
    </dgm:pt>
    <dgm:pt modelId="{92F957FE-89E6-42D0-B5AD-B3C82C0E5536}" type="parTrans" cxnId="{1381ED93-1787-4AAF-87FD-5BA3CF9111E5}">
      <dgm:prSet/>
      <dgm:spPr/>
      <dgm:t>
        <a:bodyPr/>
        <a:lstStyle/>
        <a:p>
          <a:endParaRPr lang="en-US"/>
        </a:p>
      </dgm:t>
    </dgm:pt>
    <dgm:pt modelId="{C43625D2-0CBC-454A-941B-887A1D3453F8}" type="sibTrans" cxnId="{1381ED93-1787-4AAF-87FD-5BA3CF9111E5}">
      <dgm:prSet/>
      <dgm:spPr/>
      <dgm:t>
        <a:bodyPr/>
        <a:lstStyle/>
        <a:p>
          <a:endParaRPr lang="en-US"/>
        </a:p>
      </dgm:t>
    </dgm:pt>
    <dgm:pt modelId="{A4C4187F-1B1E-423E-9BD2-C8FB93FD1DE5}">
      <dgm:prSet phldrT="[Text]"/>
      <dgm:spPr/>
      <dgm:t>
        <a:bodyPr/>
        <a:lstStyle/>
        <a:p>
          <a:r>
            <a:rPr lang="en-US" dirty="0" smtClean="0"/>
            <a:t>Seller</a:t>
          </a:r>
          <a:endParaRPr lang="en-US" dirty="0"/>
        </a:p>
      </dgm:t>
    </dgm:pt>
    <dgm:pt modelId="{3DB1C8ED-C898-4E0E-8615-1BC2C5B79ABE}" type="parTrans" cxnId="{9DAAC0C6-2958-43D7-8BFD-CA33BD7845E3}">
      <dgm:prSet/>
      <dgm:spPr/>
      <dgm:t>
        <a:bodyPr/>
        <a:lstStyle/>
        <a:p>
          <a:endParaRPr lang="en-US"/>
        </a:p>
      </dgm:t>
    </dgm:pt>
    <dgm:pt modelId="{74C4DFEE-4CCB-4B23-9DB6-32C444F89841}" type="sibTrans" cxnId="{9DAAC0C6-2958-43D7-8BFD-CA33BD7845E3}">
      <dgm:prSet/>
      <dgm:spPr/>
      <dgm:t>
        <a:bodyPr/>
        <a:lstStyle/>
        <a:p>
          <a:endParaRPr lang="en-US"/>
        </a:p>
      </dgm:t>
    </dgm:pt>
    <dgm:pt modelId="{94BA7CAB-9939-4FB8-8F18-08FCF0768012}">
      <dgm:prSet phldrT="[Text]"/>
      <dgm:spPr/>
      <dgm:t>
        <a:bodyPr/>
        <a:lstStyle/>
        <a:p>
          <a:r>
            <a:rPr lang="en-US" dirty="0" smtClean="0"/>
            <a:t>Household Income</a:t>
          </a:r>
          <a:endParaRPr lang="en-US" dirty="0"/>
        </a:p>
      </dgm:t>
    </dgm:pt>
    <dgm:pt modelId="{EE650413-24C8-4936-BF13-FECF0F821088}" type="parTrans" cxnId="{5A08C704-2252-49B8-9BC7-D9C2D0343B72}">
      <dgm:prSet/>
      <dgm:spPr/>
      <dgm:t>
        <a:bodyPr/>
        <a:lstStyle/>
        <a:p>
          <a:endParaRPr lang="en-US"/>
        </a:p>
      </dgm:t>
    </dgm:pt>
    <dgm:pt modelId="{021B64E1-16CD-4111-B5A4-F0F9614F7D03}" type="sibTrans" cxnId="{5A08C704-2252-49B8-9BC7-D9C2D0343B72}">
      <dgm:prSet/>
      <dgm:spPr/>
      <dgm:t>
        <a:bodyPr/>
        <a:lstStyle/>
        <a:p>
          <a:endParaRPr lang="en-US"/>
        </a:p>
      </dgm:t>
    </dgm:pt>
    <dgm:pt modelId="{B7A536FA-6D63-4B34-8222-AECF3CF8A913}">
      <dgm:prSet phldrT="[Text]"/>
      <dgm:spPr/>
      <dgm:t>
        <a:bodyPr/>
        <a:lstStyle/>
        <a:p>
          <a:r>
            <a:rPr lang="en-US" dirty="0" smtClean="0"/>
            <a:t>Gas Prices</a:t>
          </a:r>
          <a:endParaRPr lang="en-US" dirty="0"/>
        </a:p>
      </dgm:t>
    </dgm:pt>
    <dgm:pt modelId="{4E4EB5C5-2714-43A1-9054-50CDB64E2F82}" type="parTrans" cxnId="{4819EEB0-024C-4406-805E-18999D6B23E9}">
      <dgm:prSet/>
      <dgm:spPr/>
      <dgm:t>
        <a:bodyPr/>
        <a:lstStyle/>
        <a:p>
          <a:endParaRPr lang="en-US"/>
        </a:p>
      </dgm:t>
    </dgm:pt>
    <dgm:pt modelId="{92602F24-E346-4DB8-BAD5-9363CB08ACFB}" type="sibTrans" cxnId="{4819EEB0-024C-4406-805E-18999D6B23E9}">
      <dgm:prSet/>
      <dgm:spPr/>
      <dgm:t>
        <a:bodyPr/>
        <a:lstStyle/>
        <a:p>
          <a:endParaRPr lang="en-US"/>
        </a:p>
      </dgm:t>
    </dgm:pt>
    <dgm:pt modelId="{2F52D3CF-A860-45A1-9CFB-AC2A3DEAE000}">
      <dgm:prSet phldrT="[Text]"/>
      <dgm:spPr/>
      <dgm:t>
        <a:bodyPr/>
        <a:lstStyle/>
        <a:p>
          <a:r>
            <a:rPr lang="en-US" dirty="0" smtClean="0"/>
            <a:t>Listed Condition</a:t>
          </a:r>
          <a:endParaRPr lang="en-US" dirty="0"/>
        </a:p>
      </dgm:t>
    </dgm:pt>
    <dgm:pt modelId="{3423ED8A-1644-4128-86DD-71804151DE45}" type="parTrans" cxnId="{305D2BA4-DD40-416D-B4B6-EB59A5873FF8}">
      <dgm:prSet/>
      <dgm:spPr/>
      <dgm:t>
        <a:bodyPr/>
        <a:lstStyle/>
        <a:p>
          <a:endParaRPr lang="en-US"/>
        </a:p>
      </dgm:t>
    </dgm:pt>
    <dgm:pt modelId="{7D46A3DC-5343-4FE4-9AD5-4DEAFE047435}" type="sibTrans" cxnId="{305D2BA4-DD40-416D-B4B6-EB59A5873FF8}">
      <dgm:prSet/>
      <dgm:spPr/>
      <dgm:t>
        <a:bodyPr/>
        <a:lstStyle/>
        <a:p>
          <a:endParaRPr lang="en-US"/>
        </a:p>
      </dgm:t>
    </dgm:pt>
    <dgm:pt modelId="{9B5AC6F3-AEA7-4E33-899E-BD4F8ACDFA9C}">
      <dgm:prSet phldrT="[Text]"/>
      <dgm:spPr/>
      <dgm:t>
        <a:bodyPr/>
        <a:lstStyle/>
        <a:p>
          <a:r>
            <a:rPr lang="en-US" dirty="0" smtClean="0"/>
            <a:t>Color</a:t>
          </a:r>
          <a:endParaRPr lang="en-US" dirty="0"/>
        </a:p>
      </dgm:t>
    </dgm:pt>
    <dgm:pt modelId="{670F0B02-3F98-4A2F-AC00-04F2748FBAD3}" type="parTrans" cxnId="{E4C1940E-FE40-4CAD-A20A-6ABCE4CF10A5}">
      <dgm:prSet/>
      <dgm:spPr/>
      <dgm:t>
        <a:bodyPr/>
        <a:lstStyle/>
        <a:p>
          <a:endParaRPr lang="en-US"/>
        </a:p>
      </dgm:t>
    </dgm:pt>
    <dgm:pt modelId="{CD3E755F-CEEC-446A-899A-488614B9BA41}" type="sibTrans" cxnId="{E4C1940E-FE40-4CAD-A20A-6ABCE4CF10A5}">
      <dgm:prSet/>
      <dgm:spPr/>
      <dgm:t>
        <a:bodyPr/>
        <a:lstStyle/>
        <a:p>
          <a:endParaRPr lang="en-US"/>
        </a:p>
      </dgm:t>
    </dgm:pt>
    <dgm:pt modelId="{D724358B-FA9F-422A-9D65-28B05B987965}">
      <dgm:prSet phldrT="[Text]"/>
      <dgm:spPr/>
      <dgm:t>
        <a:bodyPr/>
        <a:lstStyle/>
        <a:p>
          <a:r>
            <a:rPr lang="en-US" dirty="0" smtClean="0"/>
            <a:t>Vehicle Category</a:t>
          </a:r>
          <a:endParaRPr lang="en-US" dirty="0"/>
        </a:p>
      </dgm:t>
    </dgm:pt>
    <dgm:pt modelId="{193B3115-F692-47F9-ABFB-2AEFB81EB170}" type="parTrans" cxnId="{CF1B437D-2020-4DD2-9D27-55ED10F3A353}">
      <dgm:prSet/>
      <dgm:spPr/>
      <dgm:t>
        <a:bodyPr/>
        <a:lstStyle/>
        <a:p>
          <a:endParaRPr lang="en-US"/>
        </a:p>
      </dgm:t>
    </dgm:pt>
    <dgm:pt modelId="{DEB76EF4-AFB4-4BBD-BB17-06326CCCFD59}" type="sibTrans" cxnId="{CF1B437D-2020-4DD2-9D27-55ED10F3A353}">
      <dgm:prSet/>
      <dgm:spPr/>
      <dgm:t>
        <a:bodyPr/>
        <a:lstStyle/>
        <a:p>
          <a:endParaRPr lang="en-US"/>
        </a:p>
      </dgm:t>
    </dgm:pt>
    <dgm:pt modelId="{A24FC7E7-9DC0-4F21-A32E-88E06CA6470B}">
      <dgm:prSet phldrT="[Text]"/>
      <dgm:spPr/>
      <dgm:t>
        <a:bodyPr/>
        <a:lstStyle/>
        <a:p>
          <a:r>
            <a:rPr lang="en-US" dirty="0" smtClean="0"/>
            <a:t>Fuel type</a:t>
          </a:r>
          <a:endParaRPr lang="en-US" dirty="0"/>
        </a:p>
      </dgm:t>
    </dgm:pt>
    <dgm:pt modelId="{B8C4DEC0-E109-4870-B21D-3B3C52E68F08}" type="parTrans" cxnId="{1DDE642D-FCD1-40DA-898C-AEF852C9C4F6}">
      <dgm:prSet/>
      <dgm:spPr/>
    </dgm:pt>
    <dgm:pt modelId="{2F49B5B0-7643-4CAB-BB6C-1E3625AEAE61}" type="sibTrans" cxnId="{1DDE642D-FCD1-40DA-898C-AEF852C9C4F6}">
      <dgm:prSet/>
      <dgm:spPr/>
    </dgm:pt>
    <dgm:pt modelId="{02B6CF19-9A73-4805-BD35-A3A816628568}" type="pres">
      <dgm:prSet presAssocID="{689C676A-C4DF-465B-97F5-ABCA4A80C569}" presName="linearFlow" presStyleCnt="0">
        <dgm:presLayoutVars>
          <dgm:dir/>
          <dgm:animLvl val="lvl"/>
          <dgm:resizeHandles/>
        </dgm:presLayoutVars>
      </dgm:prSet>
      <dgm:spPr/>
      <dgm:t>
        <a:bodyPr/>
        <a:lstStyle/>
        <a:p>
          <a:endParaRPr lang="en-US"/>
        </a:p>
      </dgm:t>
    </dgm:pt>
    <dgm:pt modelId="{95B718B6-B6C2-4857-A814-F9374497D71D}" type="pres">
      <dgm:prSet presAssocID="{2BB8C872-C3FB-423C-A022-A7C9C1B19236}" presName="compositeNode" presStyleCnt="0">
        <dgm:presLayoutVars>
          <dgm:bulletEnabled val="1"/>
        </dgm:presLayoutVars>
      </dgm:prSet>
      <dgm:spPr/>
    </dgm:pt>
    <dgm:pt modelId="{CACC06E5-7DE7-425B-8A08-30AEA79AAB4E}" type="pres">
      <dgm:prSet presAssocID="{2BB8C872-C3FB-423C-A022-A7C9C1B19236}" presName="image" presStyleLbl="fgImgPlace1" presStyleIdx="0" presStyleCnt="4"/>
      <dgm:spPr>
        <a:blipFill rotWithShape="1">
          <a:blip xmlns:r="http://schemas.openxmlformats.org/officeDocument/2006/relationships" r:embed="rId1"/>
          <a:stretch>
            <a:fillRect/>
          </a:stretch>
        </a:blipFill>
        <a:ln>
          <a:noFill/>
        </a:ln>
      </dgm:spPr>
      <dgm:t>
        <a:bodyPr/>
        <a:lstStyle/>
        <a:p>
          <a:endParaRPr lang="en-US"/>
        </a:p>
      </dgm:t>
    </dgm:pt>
    <dgm:pt modelId="{634E7D8B-8E9C-426D-9E06-033E33EEC2D6}" type="pres">
      <dgm:prSet presAssocID="{2BB8C872-C3FB-423C-A022-A7C9C1B19236}" presName="childNode" presStyleLbl="node1" presStyleIdx="0" presStyleCnt="4">
        <dgm:presLayoutVars>
          <dgm:bulletEnabled val="1"/>
        </dgm:presLayoutVars>
      </dgm:prSet>
      <dgm:spPr/>
      <dgm:t>
        <a:bodyPr/>
        <a:lstStyle/>
        <a:p>
          <a:endParaRPr lang="en-US"/>
        </a:p>
      </dgm:t>
    </dgm:pt>
    <dgm:pt modelId="{3FBB79C5-190B-423D-856D-754541BC4E80}" type="pres">
      <dgm:prSet presAssocID="{2BB8C872-C3FB-423C-A022-A7C9C1B19236}" presName="parentNode" presStyleLbl="revTx" presStyleIdx="0" presStyleCnt="4">
        <dgm:presLayoutVars>
          <dgm:chMax val="0"/>
          <dgm:bulletEnabled val="1"/>
        </dgm:presLayoutVars>
      </dgm:prSet>
      <dgm:spPr/>
      <dgm:t>
        <a:bodyPr/>
        <a:lstStyle/>
        <a:p>
          <a:endParaRPr lang="en-US"/>
        </a:p>
      </dgm:t>
    </dgm:pt>
    <dgm:pt modelId="{7FED096E-2DDA-420B-B8E9-7E6671B90896}" type="pres">
      <dgm:prSet presAssocID="{ABF1429C-BDE0-416C-8A1F-4B13A071092C}" presName="sibTrans" presStyleCnt="0"/>
      <dgm:spPr/>
    </dgm:pt>
    <dgm:pt modelId="{8869D8A8-C714-4CE1-BD42-86CE4EA05B2F}" type="pres">
      <dgm:prSet presAssocID="{F5FDFE1E-AFFA-4A93-8F18-A636DB35ADDC}" presName="compositeNode" presStyleCnt="0">
        <dgm:presLayoutVars>
          <dgm:bulletEnabled val="1"/>
        </dgm:presLayoutVars>
      </dgm:prSet>
      <dgm:spPr/>
    </dgm:pt>
    <dgm:pt modelId="{81DEC4EA-AFAE-4118-BF20-29FA6D1A0D77}" type="pres">
      <dgm:prSet presAssocID="{F5FDFE1E-AFFA-4A93-8F18-A636DB35ADDC}" presName="image" presStyleLbl="fgImgPlace1" presStyleIdx="1" presStyleCnt="4"/>
      <dgm:spPr>
        <a:prstGeom prst="ellipse">
          <a:avLst/>
        </a:prstGeom>
        <a:blipFill rotWithShape="1">
          <a:blip xmlns:r="http://schemas.openxmlformats.org/officeDocument/2006/relationships" r:embed="rId2"/>
          <a:stretch>
            <a:fillRect/>
          </a:stretch>
        </a:blipFill>
      </dgm:spPr>
      <dgm:t>
        <a:bodyPr/>
        <a:lstStyle/>
        <a:p>
          <a:endParaRPr lang="en-US"/>
        </a:p>
      </dgm:t>
    </dgm:pt>
    <dgm:pt modelId="{A44CD8E4-731D-4F1C-B381-6F21F726EF63}" type="pres">
      <dgm:prSet presAssocID="{F5FDFE1E-AFFA-4A93-8F18-A636DB35ADDC}" presName="childNode" presStyleLbl="node1" presStyleIdx="1" presStyleCnt="4">
        <dgm:presLayoutVars>
          <dgm:bulletEnabled val="1"/>
        </dgm:presLayoutVars>
      </dgm:prSet>
      <dgm:spPr/>
      <dgm:t>
        <a:bodyPr/>
        <a:lstStyle/>
        <a:p>
          <a:endParaRPr lang="en-US"/>
        </a:p>
      </dgm:t>
    </dgm:pt>
    <dgm:pt modelId="{F8A8B102-924C-4C43-8048-E38579822E77}" type="pres">
      <dgm:prSet presAssocID="{F5FDFE1E-AFFA-4A93-8F18-A636DB35ADDC}" presName="parentNode" presStyleLbl="revTx" presStyleIdx="1" presStyleCnt="4">
        <dgm:presLayoutVars>
          <dgm:chMax val="0"/>
          <dgm:bulletEnabled val="1"/>
        </dgm:presLayoutVars>
      </dgm:prSet>
      <dgm:spPr/>
      <dgm:t>
        <a:bodyPr/>
        <a:lstStyle/>
        <a:p>
          <a:endParaRPr lang="en-US"/>
        </a:p>
      </dgm:t>
    </dgm:pt>
    <dgm:pt modelId="{03511044-9A93-4A7E-AC0B-74F14B295BE0}" type="pres">
      <dgm:prSet presAssocID="{0D4E3621-D9A1-4B1B-8E3E-BC6CD2DAB0E4}" presName="sibTrans" presStyleCnt="0"/>
      <dgm:spPr/>
    </dgm:pt>
    <dgm:pt modelId="{CCC8D3BC-BD84-4C09-A3EF-017A5E1F45B8}" type="pres">
      <dgm:prSet presAssocID="{E50837D0-2195-4EF3-9B93-DE17891BB813}" presName="compositeNode" presStyleCnt="0">
        <dgm:presLayoutVars>
          <dgm:bulletEnabled val="1"/>
        </dgm:presLayoutVars>
      </dgm:prSet>
      <dgm:spPr/>
    </dgm:pt>
    <dgm:pt modelId="{BF45142B-8233-4B88-89F4-25C8920E5CCB}" type="pres">
      <dgm:prSet presAssocID="{E50837D0-2195-4EF3-9B93-DE17891BB813}" presName="image" presStyleLbl="fgImgPlace1" presStyleIdx="2" presStyleCnt="4"/>
      <dgm:spPr>
        <a:blipFill rotWithShape="1">
          <a:blip xmlns:r="http://schemas.openxmlformats.org/officeDocument/2006/relationships" r:embed="rId3"/>
          <a:stretch>
            <a:fillRect/>
          </a:stretch>
        </a:blipFill>
        <a:ln>
          <a:noFill/>
        </a:ln>
      </dgm:spPr>
      <dgm:t>
        <a:bodyPr/>
        <a:lstStyle/>
        <a:p>
          <a:endParaRPr lang="en-US"/>
        </a:p>
      </dgm:t>
    </dgm:pt>
    <dgm:pt modelId="{A451F17B-3AD5-4970-9469-03A6D1739AE7}" type="pres">
      <dgm:prSet presAssocID="{E50837D0-2195-4EF3-9B93-DE17891BB813}" presName="childNode" presStyleLbl="node1" presStyleIdx="2" presStyleCnt="4">
        <dgm:presLayoutVars>
          <dgm:bulletEnabled val="1"/>
        </dgm:presLayoutVars>
      </dgm:prSet>
      <dgm:spPr/>
      <dgm:t>
        <a:bodyPr/>
        <a:lstStyle/>
        <a:p>
          <a:endParaRPr lang="en-US"/>
        </a:p>
      </dgm:t>
    </dgm:pt>
    <dgm:pt modelId="{92747AC1-5120-4C68-A6EE-7D177C0000E8}" type="pres">
      <dgm:prSet presAssocID="{E50837D0-2195-4EF3-9B93-DE17891BB813}" presName="parentNode" presStyleLbl="revTx" presStyleIdx="2" presStyleCnt="4">
        <dgm:presLayoutVars>
          <dgm:chMax val="0"/>
          <dgm:bulletEnabled val="1"/>
        </dgm:presLayoutVars>
      </dgm:prSet>
      <dgm:spPr/>
      <dgm:t>
        <a:bodyPr/>
        <a:lstStyle/>
        <a:p>
          <a:endParaRPr lang="en-US"/>
        </a:p>
      </dgm:t>
    </dgm:pt>
    <dgm:pt modelId="{85F938DE-A004-46FF-B7FB-35AF76B4EF24}" type="pres">
      <dgm:prSet presAssocID="{0DA6DA45-A54A-47FF-9579-871CB30B7CFF}" presName="sibTrans" presStyleCnt="0"/>
      <dgm:spPr/>
    </dgm:pt>
    <dgm:pt modelId="{59456C7B-248E-4AC6-A433-EDEE0F649EE4}" type="pres">
      <dgm:prSet presAssocID="{A4C4187F-1B1E-423E-9BD2-C8FB93FD1DE5}" presName="compositeNode" presStyleCnt="0">
        <dgm:presLayoutVars>
          <dgm:bulletEnabled val="1"/>
        </dgm:presLayoutVars>
      </dgm:prSet>
      <dgm:spPr/>
    </dgm:pt>
    <dgm:pt modelId="{89B1846A-38E1-4CB1-99C3-A7D6F739AB7D}" type="pres">
      <dgm:prSet presAssocID="{A4C4187F-1B1E-423E-9BD2-C8FB93FD1DE5}" presName="image" presStyleLbl="fgImgPlace1" presStyleIdx="3" presStyleCnt="4"/>
      <dgm:spPr>
        <a:blipFill rotWithShape="1">
          <a:blip xmlns:r="http://schemas.openxmlformats.org/officeDocument/2006/relationships" r:embed="rId4"/>
          <a:stretch>
            <a:fillRect/>
          </a:stretch>
        </a:blipFill>
        <a:ln>
          <a:noFill/>
        </a:ln>
      </dgm:spPr>
      <dgm:t>
        <a:bodyPr/>
        <a:lstStyle/>
        <a:p>
          <a:endParaRPr lang="en-US"/>
        </a:p>
      </dgm:t>
    </dgm:pt>
    <dgm:pt modelId="{2F2C5731-3C24-45E5-A8F9-09357F12CE75}" type="pres">
      <dgm:prSet presAssocID="{A4C4187F-1B1E-423E-9BD2-C8FB93FD1DE5}" presName="childNode" presStyleLbl="node1" presStyleIdx="3" presStyleCnt="4">
        <dgm:presLayoutVars>
          <dgm:bulletEnabled val="1"/>
        </dgm:presLayoutVars>
      </dgm:prSet>
      <dgm:spPr/>
      <dgm:t>
        <a:bodyPr/>
        <a:lstStyle/>
        <a:p>
          <a:endParaRPr lang="en-US"/>
        </a:p>
      </dgm:t>
    </dgm:pt>
    <dgm:pt modelId="{36E700D2-6C4A-4967-BEDE-C236DC75F400}" type="pres">
      <dgm:prSet presAssocID="{A4C4187F-1B1E-423E-9BD2-C8FB93FD1DE5}" presName="parentNode" presStyleLbl="revTx" presStyleIdx="3" presStyleCnt="4">
        <dgm:presLayoutVars>
          <dgm:chMax val="0"/>
          <dgm:bulletEnabled val="1"/>
        </dgm:presLayoutVars>
      </dgm:prSet>
      <dgm:spPr/>
      <dgm:t>
        <a:bodyPr/>
        <a:lstStyle/>
        <a:p>
          <a:endParaRPr lang="en-US"/>
        </a:p>
      </dgm:t>
    </dgm:pt>
  </dgm:ptLst>
  <dgm:cxnLst>
    <dgm:cxn modelId="{67C564D4-5F5C-4863-A383-A9D0C7927137}" type="presOf" srcId="{8AEF7684-20F9-49CE-93E6-4A05F44B0F7D}" destId="{A44CD8E4-731D-4F1C-B381-6F21F726EF63}" srcOrd="0" destOrd="0" presId="urn:microsoft.com/office/officeart/2005/8/layout/hList2"/>
    <dgm:cxn modelId="{2156A953-B389-407D-84F6-37C920A12F3A}" type="presOf" srcId="{2BB8C872-C3FB-423C-A022-A7C9C1B19236}" destId="{3FBB79C5-190B-423D-856D-754541BC4E80}" srcOrd="0" destOrd="0" presId="urn:microsoft.com/office/officeart/2005/8/layout/hList2"/>
    <dgm:cxn modelId="{AC892AF1-29CC-4094-9CE0-0088F2C1E17D}" type="presOf" srcId="{D724358B-FA9F-422A-9D65-28B05B987965}" destId="{A44CD8E4-731D-4F1C-B381-6F21F726EF63}" srcOrd="0" destOrd="1" presId="urn:microsoft.com/office/officeart/2005/8/layout/hList2"/>
    <dgm:cxn modelId="{1D7FBCA2-EDED-4EBF-BD06-8CA77F0D6731}" type="presOf" srcId="{A4C4187F-1B1E-423E-9BD2-C8FB93FD1DE5}" destId="{36E700D2-6C4A-4967-BEDE-C236DC75F400}" srcOrd="0" destOrd="0" presId="urn:microsoft.com/office/officeart/2005/8/layout/hList2"/>
    <dgm:cxn modelId="{E4C1940E-FE40-4CAD-A20A-6ABCE4CF10A5}" srcId="{E50837D0-2195-4EF3-9B93-DE17891BB813}" destId="{9B5AC6F3-AEA7-4E33-899E-BD4F8ACDFA9C}" srcOrd="3" destOrd="0" parTransId="{670F0B02-3F98-4A2F-AC00-04F2748FBAD3}" sibTransId="{CD3E755F-CEEC-446A-899A-488614B9BA41}"/>
    <dgm:cxn modelId="{1DDE642D-FCD1-40DA-898C-AEF852C9C4F6}" srcId="{E50837D0-2195-4EF3-9B93-DE17891BB813}" destId="{A24FC7E7-9DC0-4F21-A32E-88E06CA6470B}" srcOrd="2" destOrd="0" parTransId="{B8C4DEC0-E109-4870-B21D-3B3C52E68F08}" sibTransId="{2F49B5B0-7643-4CAB-BB6C-1E3625AEAE61}"/>
    <dgm:cxn modelId="{21CFFE35-657A-4B3B-AAEE-B157BDD3BC8A}" type="presOf" srcId="{2F52D3CF-A860-45A1-9CFB-AC2A3DEAE000}" destId="{634E7D8B-8E9C-426D-9E06-033E33EEC2D6}" srcOrd="0" destOrd="2" presId="urn:microsoft.com/office/officeart/2005/8/layout/hList2"/>
    <dgm:cxn modelId="{3B09A232-157C-429D-8750-53192E9496B5}" srcId="{689C676A-C4DF-465B-97F5-ABCA4A80C569}" destId="{F5FDFE1E-AFFA-4A93-8F18-A636DB35ADDC}" srcOrd="1" destOrd="0" parTransId="{D74E3864-CB91-4C25-BC2F-7452598DE46C}" sibTransId="{0D4E3621-D9A1-4B1B-8E3E-BC6CD2DAB0E4}"/>
    <dgm:cxn modelId="{928C3B22-5B7D-4826-B51F-AD91D0CBA472}" type="presOf" srcId="{77609935-1294-4D8D-922A-0FBB5C363198}" destId="{634E7D8B-8E9C-426D-9E06-033E33EEC2D6}" srcOrd="0" destOrd="0" presId="urn:microsoft.com/office/officeart/2005/8/layout/hList2"/>
    <dgm:cxn modelId="{5A08C704-2252-49B8-9BC7-D9C2D0343B72}" srcId="{A4C4187F-1B1E-423E-9BD2-C8FB93FD1DE5}" destId="{94BA7CAB-9939-4FB8-8F18-08FCF0768012}" srcOrd="0" destOrd="0" parTransId="{EE650413-24C8-4936-BF13-FECF0F821088}" sibTransId="{021B64E1-16CD-4111-B5A4-F0F9614F7D03}"/>
    <dgm:cxn modelId="{A812C2D2-3249-4B5F-B6E5-F99B9BFA7B17}" srcId="{F5FDFE1E-AFFA-4A93-8F18-A636DB35ADDC}" destId="{8AEF7684-20F9-49CE-93E6-4A05F44B0F7D}" srcOrd="0" destOrd="0" parTransId="{D66FFE6F-43ED-45D4-9ADB-9187995CA861}" sibTransId="{AF28DB34-241C-4914-878B-843083AAD71E}"/>
    <dgm:cxn modelId="{305D2BA4-DD40-416D-B4B6-EB59A5873FF8}" srcId="{2BB8C872-C3FB-423C-A022-A7C9C1B19236}" destId="{2F52D3CF-A860-45A1-9CFB-AC2A3DEAE000}" srcOrd="2" destOrd="0" parTransId="{3423ED8A-1644-4128-86DD-71804151DE45}" sibTransId="{7D46A3DC-5343-4FE4-9AD5-4DEAFE047435}"/>
    <dgm:cxn modelId="{4819EEB0-024C-4406-805E-18999D6B23E9}" srcId="{A4C4187F-1B1E-423E-9BD2-C8FB93FD1DE5}" destId="{B7A536FA-6D63-4B34-8222-AECF3CF8A913}" srcOrd="1" destOrd="0" parTransId="{4E4EB5C5-2714-43A1-9054-50CDB64E2F82}" sibTransId="{92602F24-E346-4DB8-BAD5-9363CB08ACFB}"/>
    <dgm:cxn modelId="{9DAAC0C6-2958-43D7-8BFD-CA33BD7845E3}" srcId="{689C676A-C4DF-465B-97F5-ABCA4A80C569}" destId="{A4C4187F-1B1E-423E-9BD2-C8FB93FD1DE5}" srcOrd="3" destOrd="0" parTransId="{3DB1C8ED-C898-4E0E-8615-1BC2C5B79ABE}" sibTransId="{74C4DFEE-4CCB-4B23-9DB6-32C444F89841}"/>
    <dgm:cxn modelId="{3E599F3A-A267-4B4C-B85F-C99E46E62017}" type="presOf" srcId="{A24FC7E7-9DC0-4F21-A32E-88E06CA6470B}" destId="{A451F17B-3AD5-4970-9469-03A6D1739AE7}" srcOrd="0" destOrd="2" presId="urn:microsoft.com/office/officeart/2005/8/layout/hList2"/>
    <dgm:cxn modelId="{9BDFAA6D-4F5B-49A5-BE1C-84E39D97D783}" srcId="{689C676A-C4DF-465B-97F5-ABCA4A80C569}" destId="{E50837D0-2195-4EF3-9B93-DE17891BB813}" srcOrd="2" destOrd="0" parTransId="{422392B0-F2E2-4184-B676-322304C18213}" sibTransId="{0DA6DA45-A54A-47FF-9579-871CB30B7CFF}"/>
    <dgm:cxn modelId="{DDB97FE9-B87E-43C3-90E8-8AFBAC05326D}" type="presOf" srcId="{E50837D0-2195-4EF3-9B93-DE17891BB813}" destId="{92747AC1-5120-4C68-A6EE-7D177C0000E8}" srcOrd="0" destOrd="0" presId="urn:microsoft.com/office/officeart/2005/8/layout/hList2"/>
    <dgm:cxn modelId="{CF1B437D-2020-4DD2-9D27-55ED10F3A353}" srcId="{F5FDFE1E-AFFA-4A93-8F18-A636DB35ADDC}" destId="{D724358B-FA9F-422A-9D65-28B05B987965}" srcOrd="1" destOrd="0" parTransId="{193B3115-F692-47F9-ABFB-2AEFB81EB170}" sibTransId="{DEB76EF4-AFB4-4BBD-BB17-06326CCCFD59}"/>
    <dgm:cxn modelId="{1381ED93-1787-4AAF-87FD-5BA3CF9111E5}" srcId="{E50837D0-2195-4EF3-9B93-DE17891BB813}" destId="{F5B55094-E7A5-4810-A5C5-1947C36F3379}" srcOrd="1" destOrd="0" parTransId="{92F957FE-89E6-42D0-B5AD-B3C82C0E5536}" sibTransId="{C43625D2-0CBC-454A-941B-887A1D3453F8}"/>
    <dgm:cxn modelId="{20E6D461-54B7-435D-87EC-1D3D39EEDC7A}" type="presOf" srcId="{F5B55094-E7A5-4810-A5C5-1947C36F3379}" destId="{A451F17B-3AD5-4970-9469-03A6D1739AE7}" srcOrd="0" destOrd="1" presId="urn:microsoft.com/office/officeart/2005/8/layout/hList2"/>
    <dgm:cxn modelId="{6442DA54-102E-48A2-BA09-AC7F29D3418F}" srcId="{2BB8C872-C3FB-423C-A022-A7C9C1B19236}" destId="{479BF72B-2973-47A0-A856-03A07B4CB09F}" srcOrd="1" destOrd="0" parTransId="{ED12F0DB-FB6C-4E90-81B9-0E266C9110D7}" sibTransId="{27F6DA64-8520-48D3-93AF-C2DFACDD0C09}"/>
    <dgm:cxn modelId="{FCF7B8D6-0DB7-4E1E-8A73-BC75BE95BAEC}" type="presOf" srcId="{F5FDFE1E-AFFA-4A93-8F18-A636DB35ADDC}" destId="{F8A8B102-924C-4C43-8048-E38579822E77}" srcOrd="0" destOrd="0" presId="urn:microsoft.com/office/officeart/2005/8/layout/hList2"/>
    <dgm:cxn modelId="{37C95775-7C3C-4EF5-B22C-1EDF7390F30F}" type="presOf" srcId="{479BF72B-2973-47A0-A856-03A07B4CB09F}" destId="{634E7D8B-8E9C-426D-9E06-033E33EEC2D6}" srcOrd="0" destOrd="1" presId="urn:microsoft.com/office/officeart/2005/8/layout/hList2"/>
    <dgm:cxn modelId="{CC064C3B-7129-4ABC-8A89-53A5027E9757}" type="presOf" srcId="{39358563-AC8D-4AFE-AEC3-4AC56C2E3211}" destId="{A451F17B-3AD5-4970-9469-03A6D1739AE7}" srcOrd="0" destOrd="0" presId="urn:microsoft.com/office/officeart/2005/8/layout/hList2"/>
    <dgm:cxn modelId="{BEB69106-09C0-44E2-BBA3-AD32F54419D8}" srcId="{2BB8C872-C3FB-423C-A022-A7C9C1B19236}" destId="{77609935-1294-4D8D-922A-0FBB5C363198}" srcOrd="0" destOrd="0" parTransId="{9EF13742-4F6C-4108-B9EB-72CF5FE68D86}" sibTransId="{F41E8459-875F-4161-800A-FF8C8E63403D}"/>
    <dgm:cxn modelId="{12127407-DFD2-4644-887F-DFA8B8B05D7A}" type="presOf" srcId="{94BA7CAB-9939-4FB8-8F18-08FCF0768012}" destId="{2F2C5731-3C24-45E5-A8F9-09357F12CE75}" srcOrd="0" destOrd="0" presId="urn:microsoft.com/office/officeart/2005/8/layout/hList2"/>
    <dgm:cxn modelId="{D7FEC31C-B7F2-46BE-A2B3-4467F288E980}" type="presOf" srcId="{9B5AC6F3-AEA7-4E33-899E-BD4F8ACDFA9C}" destId="{A451F17B-3AD5-4970-9469-03A6D1739AE7}" srcOrd="0" destOrd="3" presId="urn:microsoft.com/office/officeart/2005/8/layout/hList2"/>
    <dgm:cxn modelId="{719A9B0C-6751-45E5-927B-CC1FCDB4DACC}" srcId="{E50837D0-2195-4EF3-9B93-DE17891BB813}" destId="{39358563-AC8D-4AFE-AEC3-4AC56C2E3211}" srcOrd="0" destOrd="0" parTransId="{AB9B84F5-B452-4960-8F10-A7BF4C815B16}" sibTransId="{914D6C40-DF0A-4711-A345-36A932DF301E}"/>
    <dgm:cxn modelId="{2A5DC3FB-C170-493E-81A2-5E5C430D1F97}" srcId="{689C676A-C4DF-465B-97F5-ABCA4A80C569}" destId="{2BB8C872-C3FB-423C-A022-A7C9C1B19236}" srcOrd="0" destOrd="0" parTransId="{D9D6F0A4-0052-4504-A855-05AEE4433CA7}" sibTransId="{ABF1429C-BDE0-416C-8A1F-4B13A071092C}"/>
    <dgm:cxn modelId="{730B6C50-10B8-44A8-A694-A3624F8E270D}" type="presOf" srcId="{689C676A-C4DF-465B-97F5-ABCA4A80C569}" destId="{02B6CF19-9A73-4805-BD35-A3A816628568}" srcOrd="0" destOrd="0" presId="urn:microsoft.com/office/officeart/2005/8/layout/hList2"/>
    <dgm:cxn modelId="{9DFB52AF-CFAA-4230-B26F-62D800993594}" type="presOf" srcId="{B7A536FA-6D63-4B34-8222-AECF3CF8A913}" destId="{2F2C5731-3C24-45E5-A8F9-09357F12CE75}" srcOrd="0" destOrd="1" presId="urn:microsoft.com/office/officeart/2005/8/layout/hList2"/>
    <dgm:cxn modelId="{313EDBAD-B0C9-485C-9DC3-6456824DC29F}" type="presParOf" srcId="{02B6CF19-9A73-4805-BD35-A3A816628568}" destId="{95B718B6-B6C2-4857-A814-F9374497D71D}" srcOrd="0" destOrd="0" presId="urn:microsoft.com/office/officeart/2005/8/layout/hList2"/>
    <dgm:cxn modelId="{AFFC23DF-5E42-4D84-AEBE-6A28528E885B}" type="presParOf" srcId="{95B718B6-B6C2-4857-A814-F9374497D71D}" destId="{CACC06E5-7DE7-425B-8A08-30AEA79AAB4E}" srcOrd="0" destOrd="0" presId="urn:microsoft.com/office/officeart/2005/8/layout/hList2"/>
    <dgm:cxn modelId="{720CB853-5453-49EB-9706-D0B3B1D37C94}" type="presParOf" srcId="{95B718B6-B6C2-4857-A814-F9374497D71D}" destId="{634E7D8B-8E9C-426D-9E06-033E33EEC2D6}" srcOrd="1" destOrd="0" presId="urn:microsoft.com/office/officeart/2005/8/layout/hList2"/>
    <dgm:cxn modelId="{FF41EF9E-2B1B-4C03-B388-0D9E00631E64}" type="presParOf" srcId="{95B718B6-B6C2-4857-A814-F9374497D71D}" destId="{3FBB79C5-190B-423D-856D-754541BC4E80}" srcOrd="2" destOrd="0" presId="urn:microsoft.com/office/officeart/2005/8/layout/hList2"/>
    <dgm:cxn modelId="{A5441002-1072-46F2-A7A4-8DBC853AE223}" type="presParOf" srcId="{02B6CF19-9A73-4805-BD35-A3A816628568}" destId="{7FED096E-2DDA-420B-B8E9-7E6671B90896}" srcOrd="1" destOrd="0" presId="urn:microsoft.com/office/officeart/2005/8/layout/hList2"/>
    <dgm:cxn modelId="{8CAE9B89-33FA-4489-A8D2-2FC88A3C5648}" type="presParOf" srcId="{02B6CF19-9A73-4805-BD35-A3A816628568}" destId="{8869D8A8-C714-4CE1-BD42-86CE4EA05B2F}" srcOrd="2" destOrd="0" presId="urn:microsoft.com/office/officeart/2005/8/layout/hList2"/>
    <dgm:cxn modelId="{F8437994-C27B-4907-BF16-1E160A3AB213}" type="presParOf" srcId="{8869D8A8-C714-4CE1-BD42-86CE4EA05B2F}" destId="{81DEC4EA-AFAE-4118-BF20-29FA6D1A0D77}" srcOrd="0" destOrd="0" presId="urn:microsoft.com/office/officeart/2005/8/layout/hList2"/>
    <dgm:cxn modelId="{5FE30A33-7809-4FF1-901D-1A61F4AA2431}" type="presParOf" srcId="{8869D8A8-C714-4CE1-BD42-86CE4EA05B2F}" destId="{A44CD8E4-731D-4F1C-B381-6F21F726EF63}" srcOrd="1" destOrd="0" presId="urn:microsoft.com/office/officeart/2005/8/layout/hList2"/>
    <dgm:cxn modelId="{C88CEA80-28C2-42E5-A6D9-9B5DCE787ADF}" type="presParOf" srcId="{8869D8A8-C714-4CE1-BD42-86CE4EA05B2F}" destId="{F8A8B102-924C-4C43-8048-E38579822E77}" srcOrd="2" destOrd="0" presId="urn:microsoft.com/office/officeart/2005/8/layout/hList2"/>
    <dgm:cxn modelId="{3C81BDDD-27BD-4626-B923-EF6B83F1A358}" type="presParOf" srcId="{02B6CF19-9A73-4805-BD35-A3A816628568}" destId="{03511044-9A93-4A7E-AC0B-74F14B295BE0}" srcOrd="3" destOrd="0" presId="urn:microsoft.com/office/officeart/2005/8/layout/hList2"/>
    <dgm:cxn modelId="{0CF54AE4-F556-4C08-995E-00B9CF65E7C9}" type="presParOf" srcId="{02B6CF19-9A73-4805-BD35-A3A816628568}" destId="{CCC8D3BC-BD84-4C09-A3EF-017A5E1F45B8}" srcOrd="4" destOrd="0" presId="urn:microsoft.com/office/officeart/2005/8/layout/hList2"/>
    <dgm:cxn modelId="{CBB732F0-FCBE-480F-AE1E-3E552820B258}" type="presParOf" srcId="{CCC8D3BC-BD84-4C09-A3EF-017A5E1F45B8}" destId="{BF45142B-8233-4B88-89F4-25C8920E5CCB}" srcOrd="0" destOrd="0" presId="urn:microsoft.com/office/officeart/2005/8/layout/hList2"/>
    <dgm:cxn modelId="{06AD3683-27E9-429D-99D4-4B345E2778A7}" type="presParOf" srcId="{CCC8D3BC-BD84-4C09-A3EF-017A5E1F45B8}" destId="{A451F17B-3AD5-4970-9469-03A6D1739AE7}" srcOrd="1" destOrd="0" presId="urn:microsoft.com/office/officeart/2005/8/layout/hList2"/>
    <dgm:cxn modelId="{C421F1DC-A87B-49A8-8B50-D24956B11398}" type="presParOf" srcId="{CCC8D3BC-BD84-4C09-A3EF-017A5E1F45B8}" destId="{92747AC1-5120-4C68-A6EE-7D177C0000E8}" srcOrd="2" destOrd="0" presId="urn:microsoft.com/office/officeart/2005/8/layout/hList2"/>
    <dgm:cxn modelId="{F27EDADA-9464-4CE0-9896-4060C77A5389}" type="presParOf" srcId="{02B6CF19-9A73-4805-BD35-A3A816628568}" destId="{85F938DE-A004-46FF-B7FB-35AF76B4EF24}" srcOrd="5" destOrd="0" presId="urn:microsoft.com/office/officeart/2005/8/layout/hList2"/>
    <dgm:cxn modelId="{F001F758-3DC3-4A69-BEE6-777DD3553D57}" type="presParOf" srcId="{02B6CF19-9A73-4805-BD35-A3A816628568}" destId="{59456C7B-248E-4AC6-A433-EDEE0F649EE4}" srcOrd="6" destOrd="0" presId="urn:microsoft.com/office/officeart/2005/8/layout/hList2"/>
    <dgm:cxn modelId="{1705CBDC-26C1-4B78-8E31-7EDB83DBBA83}" type="presParOf" srcId="{59456C7B-248E-4AC6-A433-EDEE0F649EE4}" destId="{89B1846A-38E1-4CB1-99C3-A7D6F739AB7D}" srcOrd="0" destOrd="0" presId="urn:microsoft.com/office/officeart/2005/8/layout/hList2"/>
    <dgm:cxn modelId="{21AE7999-64D9-4C38-8F55-2F1BF9421C43}" type="presParOf" srcId="{59456C7B-248E-4AC6-A433-EDEE0F649EE4}" destId="{2F2C5731-3C24-45E5-A8F9-09357F12CE75}" srcOrd="1" destOrd="0" presId="urn:microsoft.com/office/officeart/2005/8/layout/hList2"/>
    <dgm:cxn modelId="{0913A4F9-FFBF-4C12-9158-AE684345E470}" type="presParOf" srcId="{59456C7B-248E-4AC6-A433-EDEE0F649EE4}" destId="{36E700D2-6C4A-4967-BEDE-C236DC75F400}"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3CF9B1-D65C-4231-871C-D207CE3E3916}"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920A6B2A-E48A-4AEB-BC3B-91EFB86B1297}">
      <dgm:prSet/>
      <dgm:spPr/>
      <dgm:t>
        <a:bodyPr/>
        <a:lstStyle/>
        <a:p>
          <a:pPr rtl="0"/>
          <a:r>
            <a:rPr lang="en-US" dirty="0" smtClean="0"/>
            <a:t>Data Cleaning</a:t>
          </a:r>
          <a:endParaRPr lang="en-US" dirty="0"/>
        </a:p>
      </dgm:t>
    </dgm:pt>
    <dgm:pt modelId="{8BA4DEE4-F52B-4076-821E-5510A6228951}" type="parTrans" cxnId="{782ACD25-F65A-43DC-818B-F77DA18ACEF3}">
      <dgm:prSet/>
      <dgm:spPr/>
      <dgm:t>
        <a:bodyPr/>
        <a:lstStyle/>
        <a:p>
          <a:endParaRPr lang="en-US"/>
        </a:p>
      </dgm:t>
    </dgm:pt>
    <dgm:pt modelId="{ECE40360-C0DB-4D95-A5AD-9E1618F44E9C}" type="sibTrans" cxnId="{782ACD25-F65A-43DC-818B-F77DA18ACEF3}">
      <dgm:prSet/>
      <dgm:spPr>
        <a:ln w="19050"/>
      </dgm:spPr>
      <dgm:t>
        <a:bodyPr/>
        <a:lstStyle/>
        <a:p>
          <a:endParaRPr lang="en-US"/>
        </a:p>
      </dgm:t>
    </dgm:pt>
    <dgm:pt modelId="{39EC5B3C-6A3C-4993-A407-EC66F3D240B2}">
      <dgm:prSet/>
      <dgm:spPr/>
      <dgm:t>
        <a:bodyPr/>
        <a:lstStyle/>
        <a:p>
          <a:pPr rtl="0"/>
          <a:r>
            <a:rPr lang="en-US" dirty="0" smtClean="0"/>
            <a:t>Data Pre- Processing</a:t>
          </a:r>
          <a:endParaRPr lang="en-US" dirty="0"/>
        </a:p>
      </dgm:t>
    </dgm:pt>
    <dgm:pt modelId="{E092FC33-94C3-40B0-A53D-92B272387967}" type="parTrans" cxnId="{7826FFC2-E2D8-402C-B885-4B00EA82AB58}">
      <dgm:prSet/>
      <dgm:spPr/>
      <dgm:t>
        <a:bodyPr/>
        <a:lstStyle/>
        <a:p>
          <a:endParaRPr lang="en-US"/>
        </a:p>
      </dgm:t>
    </dgm:pt>
    <dgm:pt modelId="{4928774A-1EE7-48A0-8E9A-E9039C7032C9}" type="sibTrans" cxnId="{7826FFC2-E2D8-402C-B885-4B00EA82AB58}">
      <dgm:prSet/>
      <dgm:spPr>
        <a:ln w="19050"/>
      </dgm:spPr>
      <dgm:t>
        <a:bodyPr/>
        <a:lstStyle/>
        <a:p>
          <a:endParaRPr lang="en-US"/>
        </a:p>
      </dgm:t>
    </dgm:pt>
    <dgm:pt modelId="{D85B91A0-7CA2-40FA-ACB9-285703648304}">
      <dgm:prSet/>
      <dgm:spPr/>
      <dgm:t>
        <a:bodyPr/>
        <a:lstStyle/>
        <a:p>
          <a:pPr rtl="0"/>
          <a:r>
            <a:rPr lang="en-US" dirty="0" smtClean="0"/>
            <a:t>Modeling 9 Algorithms with optimal hyper tuned parameters</a:t>
          </a:r>
          <a:endParaRPr lang="en-US" dirty="0"/>
        </a:p>
      </dgm:t>
    </dgm:pt>
    <dgm:pt modelId="{F85CEEAA-D41B-4A8C-9548-084227568C0D}" type="parTrans" cxnId="{4CA57F5F-36AB-4061-8498-914C185B2312}">
      <dgm:prSet/>
      <dgm:spPr/>
      <dgm:t>
        <a:bodyPr/>
        <a:lstStyle/>
        <a:p>
          <a:endParaRPr lang="en-US"/>
        </a:p>
      </dgm:t>
    </dgm:pt>
    <dgm:pt modelId="{C46D06D3-8F1E-4403-AA00-5DD892373259}" type="sibTrans" cxnId="{4CA57F5F-36AB-4061-8498-914C185B2312}">
      <dgm:prSet/>
      <dgm:spPr>
        <a:ln w="19050"/>
      </dgm:spPr>
      <dgm:t>
        <a:bodyPr/>
        <a:lstStyle/>
        <a:p>
          <a:endParaRPr lang="en-US"/>
        </a:p>
      </dgm:t>
    </dgm:pt>
    <dgm:pt modelId="{77CA87F7-A3CB-4A23-8F7B-1023327472B7}">
      <dgm:prSet/>
      <dgm:spPr/>
      <dgm:t>
        <a:bodyPr/>
        <a:lstStyle/>
        <a:p>
          <a:pPr rtl="0"/>
          <a:r>
            <a:rPr lang="en-US" dirty="0" smtClean="0"/>
            <a:t>Algorithms comparison</a:t>
          </a:r>
          <a:endParaRPr lang="en-US" dirty="0"/>
        </a:p>
      </dgm:t>
    </dgm:pt>
    <dgm:pt modelId="{09094112-9C5B-49D7-9524-1E84DF7E62AA}" type="parTrans" cxnId="{A97683D8-6E74-43C1-8FC8-5945660E5729}">
      <dgm:prSet/>
      <dgm:spPr/>
      <dgm:t>
        <a:bodyPr/>
        <a:lstStyle/>
        <a:p>
          <a:endParaRPr lang="en-US"/>
        </a:p>
      </dgm:t>
    </dgm:pt>
    <dgm:pt modelId="{535E5490-DEE5-4B39-9EBB-0D50690909D8}" type="sibTrans" cxnId="{A97683D8-6E74-43C1-8FC8-5945660E5729}">
      <dgm:prSet/>
      <dgm:spPr>
        <a:ln w="19050"/>
      </dgm:spPr>
      <dgm:t>
        <a:bodyPr/>
        <a:lstStyle/>
        <a:p>
          <a:endParaRPr lang="en-US"/>
        </a:p>
      </dgm:t>
    </dgm:pt>
    <dgm:pt modelId="{D7B21FBE-C2C8-45C8-8587-B39C1D3840DC}">
      <dgm:prSet/>
      <dgm:spPr/>
      <dgm:t>
        <a:bodyPr/>
        <a:lstStyle/>
        <a:p>
          <a:pPr rtl="0"/>
          <a:r>
            <a:rPr lang="en-US" dirty="0" smtClean="0"/>
            <a:t>Further parameter on selected algorithm</a:t>
          </a:r>
          <a:endParaRPr lang="en-US" dirty="0"/>
        </a:p>
      </dgm:t>
    </dgm:pt>
    <dgm:pt modelId="{1D364A32-7D8D-493A-B435-D1AD3DB12EC9}" type="parTrans" cxnId="{228F93AA-6A6E-45FF-9DDC-097BA25F2A48}">
      <dgm:prSet/>
      <dgm:spPr/>
      <dgm:t>
        <a:bodyPr/>
        <a:lstStyle/>
        <a:p>
          <a:endParaRPr lang="en-US"/>
        </a:p>
      </dgm:t>
    </dgm:pt>
    <dgm:pt modelId="{DF6A4C68-EE34-4BBA-B850-C5C9A2070756}" type="sibTrans" cxnId="{228F93AA-6A6E-45FF-9DDC-097BA25F2A48}">
      <dgm:prSet/>
      <dgm:spPr>
        <a:ln w="19050"/>
      </dgm:spPr>
      <dgm:t>
        <a:bodyPr/>
        <a:lstStyle/>
        <a:p>
          <a:endParaRPr lang="en-US"/>
        </a:p>
      </dgm:t>
    </dgm:pt>
    <dgm:pt modelId="{690BAB41-A014-4D1E-B9FF-1FA74F7E14F3}">
      <dgm:prSet/>
      <dgm:spPr/>
      <dgm:t>
        <a:bodyPr/>
        <a:lstStyle/>
        <a:p>
          <a:pPr rtl="0"/>
          <a:r>
            <a:rPr lang="en-US" dirty="0" smtClean="0"/>
            <a:t>Algorithm Evaluation</a:t>
          </a:r>
          <a:endParaRPr lang="en-US" dirty="0"/>
        </a:p>
      </dgm:t>
    </dgm:pt>
    <dgm:pt modelId="{FFE25495-BCE5-4DDD-A118-6F1F389C25F5}" type="parTrans" cxnId="{6B6F877B-8FDA-45CC-B892-ACB22FA5A887}">
      <dgm:prSet/>
      <dgm:spPr/>
      <dgm:t>
        <a:bodyPr/>
        <a:lstStyle/>
        <a:p>
          <a:endParaRPr lang="en-US"/>
        </a:p>
      </dgm:t>
    </dgm:pt>
    <dgm:pt modelId="{411702EC-A02C-450F-B524-1762B3C47561}" type="sibTrans" cxnId="{6B6F877B-8FDA-45CC-B892-ACB22FA5A887}">
      <dgm:prSet/>
      <dgm:spPr/>
      <dgm:t>
        <a:bodyPr/>
        <a:lstStyle/>
        <a:p>
          <a:endParaRPr lang="en-US"/>
        </a:p>
      </dgm:t>
    </dgm:pt>
    <dgm:pt modelId="{64C9827A-ADC0-408F-9CF6-E25B70430C7B}" type="pres">
      <dgm:prSet presAssocID="{413CF9B1-D65C-4231-871C-D207CE3E3916}" presName="Name0" presStyleCnt="0">
        <dgm:presLayoutVars>
          <dgm:dir/>
          <dgm:resizeHandles val="exact"/>
        </dgm:presLayoutVars>
      </dgm:prSet>
      <dgm:spPr/>
      <dgm:t>
        <a:bodyPr/>
        <a:lstStyle/>
        <a:p>
          <a:endParaRPr lang="en-US"/>
        </a:p>
      </dgm:t>
    </dgm:pt>
    <dgm:pt modelId="{9FBE204B-18F3-482B-9C53-C582F241AC18}" type="pres">
      <dgm:prSet presAssocID="{920A6B2A-E48A-4AEB-BC3B-91EFB86B1297}" presName="node" presStyleLbl="node1" presStyleIdx="0" presStyleCnt="6">
        <dgm:presLayoutVars>
          <dgm:bulletEnabled val="1"/>
        </dgm:presLayoutVars>
      </dgm:prSet>
      <dgm:spPr/>
      <dgm:t>
        <a:bodyPr/>
        <a:lstStyle/>
        <a:p>
          <a:endParaRPr lang="en-US"/>
        </a:p>
      </dgm:t>
    </dgm:pt>
    <dgm:pt modelId="{01B87454-FA01-475F-802E-5197B0AC42A1}" type="pres">
      <dgm:prSet presAssocID="{ECE40360-C0DB-4D95-A5AD-9E1618F44E9C}" presName="sibTrans" presStyleLbl="sibTrans1D1" presStyleIdx="0" presStyleCnt="5"/>
      <dgm:spPr/>
      <dgm:t>
        <a:bodyPr/>
        <a:lstStyle/>
        <a:p>
          <a:endParaRPr lang="en-US"/>
        </a:p>
      </dgm:t>
    </dgm:pt>
    <dgm:pt modelId="{EEF56480-645A-4265-82A7-5466CF2A53E2}" type="pres">
      <dgm:prSet presAssocID="{ECE40360-C0DB-4D95-A5AD-9E1618F44E9C}" presName="connectorText" presStyleLbl="sibTrans1D1" presStyleIdx="0" presStyleCnt="5"/>
      <dgm:spPr/>
      <dgm:t>
        <a:bodyPr/>
        <a:lstStyle/>
        <a:p>
          <a:endParaRPr lang="en-US"/>
        </a:p>
      </dgm:t>
    </dgm:pt>
    <dgm:pt modelId="{1DF3EE60-27BC-44DC-865A-6AB17E7B4FC9}" type="pres">
      <dgm:prSet presAssocID="{39EC5B3C-6A3C-4993-A407-EC66F3D240B2}" presName="node" presStyleLbl="node1" presStyleIdx="1" presStyleCnt="6">
        <dgm:presLayoutVars>
          <dgm:bulletEnabled val="1"/>
        </dgm:presLayoutVars>
      </dgm:prSet>
      <dgm:spPr/>
      <dgm:t>
        <a:bodyPr/>
        <a:lstStyle/>
        <a:p>
          <a:endParaRPr lang="en-US"/>
        </a:p>
      </dgm:t>
    </dgm:pt>
    <dgm:pt modelId="{EC195FFD-17A7-4785-9E8C-F7076576B362}" type="pres">
      <dgm:prSet presAssocID="{4928774A-1EE7-48A0-8E9A-E9039C7032C9}" presName="sibTrans" presStyleLbl="sibTrans1D1" presStyleIdx="1" presStyleCnt="5"/>
      <dgm:spPr/>
      <dgm:t>
        <a:bodyPr/>
        <a:lstStyle/>
        <a:p>
          <a:endParaRPr lang="en-US"/>
        </a:p>
      </dgm:t>
    </dgm:pt>
    <dgm:pt modelId="{29DFDE90-5D3A-4A22-BE88-BF400733162E}" type="pres">
      <dgm:prSet presAssocID="{4928774A-1EE7-48A0-8E9A-E9039C7032C9}" presName="connectorText" presStyleLbl="sibTrans1D1" presStyleIdx="1" presStyleCnt="5"/>
      <dgm:spPr/>
      <dgm:t>
        <a:bodyPr/>
        <a:lstStyle/>
        <a:p>
          <a:endParaRPr lang="en-US"/>
        </a:p>
      </dgm:t>
    </dgm:pt>
    <dgm:pt modelId="{F147BDBE-610B-450B-B343-B8426B7650F8}" type="pres">
      <dgm:prSet presAssocID="{D85B91A0-7CA2-40FA-ACB9-285703648304}" presName="node" presStyleLbl="node1" presStyleIdx="2" presStyleCnt="6">
        <dgm:presLayoutVars>
          <dgm:bulletEnabled val="1"/>
        </dgm:presLayoutVars>
      </dgm:prSet>
      <dgm:spPr/>
      <dgm:t>
        <a:bodyPr/>
        <a:lstStyle/>
        <a:p>
          <a:endParaRPr lang="en-US"/>
        </a:p>
      </dgm:t>
    </dgm:pt>
    <dgm:pt modelId="{FB70012D-9510-4BB6-9975-35D932AB27F1}" type="pres">
      <dgm:prSet presAssocID="{C46D06D3-8F1E-4403-AA00-5DD892373259}" presName="sibTrans" presStyleLbl="sibTrans1D1" presStyleIdx="2" presStyleCnt="5"/>
      <dgm:spPr/>
      <dgm:t>
        <a:bodyPr/>
        <a:lstStyle/>
        <a:p>
          <a:endParaRPr lang="en-US"/>
        </a:p>
      </dgm:t>
    </dgm:pt>
    <dgm:pt modelId="{CA91DEB2-1853-4BAF-BFFB-F8D0E8FC0640}" type="pres">
      <dgm:prSet presAssocID="{C46D06D3-8F1E-4403-AA00-5DD892373259}" presName="connectorText" presStyleLbl="sibTrans1D1" presStyleIdx="2" presStyleCnt="5"/>
      <dgm:spPr/>
      <dgm:t>
        <a:bodyPr/>
        <a:lstStyle/>
        <a:p>
          <a:endParaRPr lang="en-US"/>
        </a:p>
      </dgm:t>
    </dgm:pt>
    <dgm:pt modelId="{707E5467-9637-415C-9995-2319E80C7F06}" type="pres">
      <dgm:prSet presAssocID="{77CA87F7-A3CB-4A23-8F7B-1023327472B7}" presName="node" presStyleLbl="node1" presStyleIdx="3" presStyleCnt="6">
        <dgm:presLayoutVars>
          <dgm:bulletEnabled val="1"/>
        </dgm:presLayoutVars>
      </dgm:prSet>
      <dgm:spPr/>
      <dgm:t>
        <a:bodyPr/>
        <a:lstStyle/>
        <a:p>
          <a:endParaRPr lang="en-US"/>
        </a:p>
      </dgm:t>
    </dgm:pt>
    <dgm:pt modelId="{F82AFF2E-0A31-412C-B28A-9BC124B9B2D8}" type="pres">
      <dgm:prSet presAssocID="{535E5490-DEE5-4B39-9EBB-0D50690909D8}" presName="sibTrans" presStyleLbl="sibTrans1D1" presStyleIdx="3" presStyleCnt="5"/>
      <dgm:spPr/>
      <dgm:t>
        <a:bodyPr/>
        <a:lstStyle/>
        <a:p>
          <a:endParaRPr lang="en-US"/>
        </a:p>
      </dgm:t>
    </dgm:pt>
    <dgm:pt modelId="{61CA63EB-E04B-444B-9CB9-5E45A83AE7A0}" type="pres">
      <dgm:prSet presAssocID="{535E5490-DEE5-4B39-9EBB-0D50690909D8}" presName="connectorText" presStyleLbl="sibTrans1D1" presStyleIdx="3" presStyleCnt="5"/>
      <dgm:spPr/>
      <dgm:t>
        <a:bodyPr/>
        <a:lstStyle/>
        <a:p>
          <a:endParaRPr lang="en-US"/>
        </a:p>
      </dgm:t>
    </dgm:pt>
    <dgm:pt modelId="{DEA50B9C-E0C9-4CF7-ACAC-B18D0074E600}" type="pres">
      <dgm:prSet presAssocID="{D7B21FBE-C2C8-45C8-8587-B39C1D3840DC}" presName="node" presStyleLbl="node1" presStyleIdx="4" presStyleCnt="6">
        <dgm:presLayoutVars>
          <dgm:bulletEnabled val="1"/>
        </dgm:presLayoutVars>
      </dgm:prSet>
      <dgm:spPr/>
      <dgm:t>
        <a:bodyPr/>
        <a:lstStyle/>
        <a:p>
          <a:endParaRPr lang="en-US"/>
        </a:p>
      </dgm:t>
    </dgm:pt>
    <dgm:pt modelId="{C6BB2D8F-07E5-41AE-A832-781103782E41}" type="pres">
      <dgm:prSet presAssocID="{DF6A4C68-EE34-4BBA-B850-C5C9A2070756}" presName="sibTrans" presStyleLbl="sibTrans1D1" presStyleIdx="4" presStyleCnt="5"/>
      <dgm:spPr/>
      <dgm:t>
        <a:bodyPr/>
        <a:lstStyle/>
        <a:p>
          <a:endParaRPr lang="en-US"/>
        </a:p>
      </dgm:t>
    </dgm:pt>
    <dgm:pt modelId="{0A05F690-7980-4625-A49E-9F3850011B33}" type="pres">
      <dgm:prSet presAssocID="{DF6A4C68-EE34-4BBA-B850-C5C9A2070756}" presName="connectorText" presStyleLbl="sibTrans1D1" presStyleIdx="4" presStyleCnt="5"/>
      <dgm:spPr/>
      <dgm:t>
        <a:bodyPr/>
        <a:lstStyle/>
        <a:p>
          <a:endParaRPr lang="en-US"/>
        </a:p>
      </dgm:t>
    </dgm:pt>
    <dgm:pt modelId="{9D330999-E58C-44EF-A9EE-D32BE40DE5FC}" type="pres">
      <dgm:prSet presAssocID="{690BAB41-A014-4D1E-B9FF-1FA74F7E14F3}" presName="node" presStyleLbl="node1" presStyleIdx="5" presStyleCnt="6">
        <dgm:presLayoutVars>
          <dgm:bulletEnabled val="1"/>
        </dgm:presLayoutVars>
      </dgm:prSet>
      <dgm:spPr/>
      <dgm:t>
        <a:bodyPr/>
        <a:lstStyle/>
        <a:p>
          <a:endParaRPr lang="en-US"/>
        </a:p>
      </dgm:t>
    </dgm:pt>
  </dgm:ptLst>
  <dgm:cxnLst>
    <dgm:cxn modelId="{77DBBCC2-B6EB-4D3A-84EF-07B0C5C6D32C}" type="presOf" srcId="{C46D06D3-8F1E-4403-AA00-5DD892373259}" destId="{CA91DEB2-1853-4BAF-BFFB-F8D0E8FC0640}" srcOrd="1" destOrd="0" presId="urn:microsoft.com/office/officeart/2005/8/layout/bProcess3"/>
    <dgm:cxn modelId="{47A57559-9DAA-49FA-B6EE-682BEB3C1201}" type="presOf" srcId="{D85B91A0-7CA2-40FA-ACB9-285703648304}" destId="{F147BDBE-610B-450B-B343-B8426B7650F8}" srcOrd="0" destOrd="0" presId="urn:microsoft.com/office/officeart/2005/8/layout/bProcess3"/>
    <dgm:cxn modelId="{09F34C20-1D07-4FF9-AE5A-EEA6155B6166}" type="presOf" srcId="{77CA87F7-A3CB-4A23-8F7B-1023327472B7}" destId="{707E5467-9637-415C-9995-2319E80C7F06}" srcOrd="0" destOrd="0" presId="urn:microsoft.com/office/officeart/2005/8/layout/bProcess3"/>
    <dgm:cxn modelId="{C1AFFEE6-A5A7-4CA7-8BF4-EA35BFAA79E3}" type="presOf" srcId="{D7B21FBE-C2C8-45C8-8587-B39C1D3840DC}" destId="{DEA50B9C-E0C9-4CF7-ACAC-B18D0074E600}" srcOrd="0" destOrd="0" presId="urn:microsoft.com/office/officeart/2005/8/layout/bProcess3"/>
    <dgm:cxn modelId="{228F93AA-6A6E-45FF-9DDC-097BA25F2A48}" srcId="{413CF9B1-D65C-4231-871C-D207CE3E3916}" destId="{D7B21FBE-C2C8-45C8-8587-B39C1D3840DC}" srcOrd="4" destOrd="0" parTransId="{1D364A32-7D8D-493A-B435-D1AD3DB12EC9}" sibTransId="{DF6A4C68-EE34-4BBA-B850-C5C9A2070756}"/>
    <dgm:cxn modelId="{AC61A916-F65C-44E2-8D4D-224B7C4F0A3C}" type="presOf" srcId="{535E5490-DEE5-4B39-9EBB-0D50690909D8}" destId="{F82AFF2E-0A31-412C-B28A-9BC124B9B2D8}" srcOrd="0" destOrd="0" presId="urn:microsoft.com/office/officeart/2005/8/layout/bProcess3"/>
    <dgm:cxn modelId="{8140182E-C43B-45F2-BC07-9AF68F418BC2}" type="presOf" srcId="{535E5490-DEE5-4B39-9EBB-0D50690909D8}" destId="{61CA63EB-E04B-444B-9CB9-5E45A83AE7A0}" srcOrd="1" destOrd="0" presId="urn:microsoft.com/office/officeart/2005/8/layout/bProcess3"/>
    <dgm:cxn modelId="{BA8F3937-7A94-4A71-82EF-92A8BB268491}" type="presOf" srcId="{4928774A-1EE7-48A0-8E9A-E9039C7032C9}" destId="{29DFDE90-5D3A-4A22-BE88-BF400733162E}" srcOrd="1" destOrd="0" presId="urn:microsoft.com/office/officeart/2005/8/layout/bProcess3"/>
    <dgm:cxn modelId="{7F1D9BF5-0C3B-483B-A4F4-C777C7772811}" type="presOf" srcId="{690BAB41-A014-4D1E-B9FF-1FA74F7E14F3}" destId="{9D330999-E58C-44EF-A9EE-D32BE40DE5FC}" srcOrd="0" destOrd="0" presId="urn:microsoft.com/office/officeart/2005/8/layout/bProcess3"/>
    <dgm:cxn modelId="{4CA57F5F-36AB-4061-8498-914C185B2312}" srcId="{413CF9B1-D65C-4231-871C-D207CE3E3916}" destId="{D85B91A0-7CA2-40FA-ACB9-285703648304}" srcOrd="2" destOrd="0" parTransId="{F85CEEAA-D41B-4A8C-9548-084227568C0D}" sibTransId="{C46D06D3-8F1E-4403-AA00-5DD892373259}"/>
    <dgm:cxn modelId="{A97683D8-6E74-43C1-8FC8-5945660E5729}" srcId="{413CF9B1-D65C-4231-871C-D207CE3E3916}" destId="{77CA87F7-A3CB-4A23-8F7B-1023327472B7}" srcOrd="3" destOrd="0" parTransId="{09094112-9C5B-49D7-9524-1E84DF7E62AA}" sibTransId="{535E5490-DEE5-4B39-9EBB-0D50690909D8}"/>
    <dgm:cxn modelId="{79BB7966-6ADD-4847-8636-29D19B8298F5}" type="presOf" srcId="{C46D06D3-8F1E-4403-AA00-5DD892373259}" destId="{FB70012D-9510-4BB6-9975-35D932AB27F1}" srcOrd="0" destOrd="0" presId="urn:microsoft.com/office/officeart/2005/8/layout/bProcess3"/>
    <dgm:cxn modelId="{782ACD25-F65A-43DC-818B-F77DA18ACEF3}" srcId="{413CF9B1-D65C-4231-871C-D207CE3E3916}" destId="{920A6B2A-E48A-4AEB-BC3B-91EFB86B1297}" srcOrd="0" destOrd="0" parTransId="{8BA4DEE4-F52B-4076-821E-5510A6228951}" sibTransId="{ECE40360-C0DB-4D95-A5AD-9E1618F44E9C}"/>
    <dgm:cxn modelId="{6C97C9E1-78F1-492F-9FCC-A8950C5329F4}" type="presOf" srcId="{ECE40360-C0DB-4D95-A5AD-9E1618F44E9C}" destId="{EEF56480-645A-4265-82A7-5466CF2A53E2}" srcOrd="1" destOrd="0" presId="urn:microsoft.com/office/officeart/2005/8/layout/bProcess3"/>
    <dgm:cxn modelId="{14D545F4-0E6E-4D4B-AE9B-C2884ED79383}" type="presOf" srcId="{DF6A4C68-EE34-4BBA-B850-C5C9A2070756}" destId="{C6BB2D8F-07E5-41AE-A832-781103782E41}" srcOrd="0" destOrd="0" presId="urn:microsoft.com/office/officeart/2005/8/layout/bProcess3"/>
    <dgm:cxn modelId="{6F4EB1F2-48AE-4695-9A37-B8CB6BB8BDB3}" type="presOf" srcId="{ECE40360-C0DB-4D95-A5AD-9E1618F44E9C}" destId="{01B87454-FA01-475F-802E-5197B0AC42A1}" srcOrd="0" destOrd="0" presId="urn:microsoft.com/office/officeart/2005/8/layout/bProcess3"/>
    <dgm:cxn modelId="{6B6F877B-8FDA-45CC-B892-ACB22FA5A887}" srcId="{413CF9B1-D65C-4231-871C-D207CE3E3916}" destId="{690BAB41-A014-4D1E-B9FF-1FA74F7E14F3}" srcOrd="5" destOrd="0" parTransId="{FFE25495-BCE5-4DDD-A118-6F1F389C25F5}" sibTransId="{411702EC-A02C-450F-B524-1762B3C47561}"/>
    <dgm:cxn modelId="{0D3BD193-E050-4908-A0BC-B8FB5EEBDCBC}" type="presOf" srcId="{39EC5B3C-6A3C-4993-A407-EC66F3D240B2}" destId="{1DF3EE60-27BC-44DC-865A-6AB17E7B4FC9}" srcOrd="0" destOrd="0" presId="urn:microsoft.com/office/officeart/2005/8/layout/bProcess3"/>
    <dgm:cxn modelId="{E7246F18-2721-43CE-9BD9-ECE16CB2233C}" type="presOf" srcId="{DF6A4C68-EE34-4BBA-B850-C5C9A2070756}" destId="{0A05F690-7980-4625-A49E-9F3850011B33}" srcOrd="1" destOrd="0" presId="urn:microsoft.com/office/officeart/2005/8/layout/bProcess3"/>
    <dgm:cxn modelId="{7826FFC2-E2D8-402C-B885-4B00EA82AB58}" srcId="{413CF9B1-D65C-4231-871C-D207CE3E3916}" destId="{39EC5B3C-6A3C-4993-A407-EC66F3D240B2}" srcOrd="1" destOrd="0" parTransId="{E092FC33-94C3-40B0-A53D-92B272387967}" sibTransId="{4928774A-1EE7-48A0-8E9A-E9039C7032C9}"/>
    <dgm:cxn modelId="{E978471D-34F6-42D3-A19E-64B351F1085D}" type="presOf" srcId="{413CF9B1-D65C-4231-871C-D207CE3E3916}" destId="{64C9827A-ADC0-408F-9CF6-E25B70430C7B}" srcOrd="0" destOrd="0" presId="urn:microsoft.com/office/officeart/2005/8/layout/bProcess3"/>
    <dgm:cxn modelId="{F4748F97-DE0D-4A05-B975-67168C09A1B7}" type="presOf" srcId="{920A6B2A-E48A-4AEB-BC3B-91EFB86B1297}" destId="{9FBE204B-18F3-482B-9C53-C582F241AC18}" srcOrd="0" destOrd="0" presId="urn:microsoft.com/office/officeart/2005/8/layout/bProcess3"/>
    <dgm:cxn modelId="{89419CC9-BFDB-44D2-9407-596EAD573121}" type="presOf" srcId="{4928774A-1EE7-48A0-8E9A-E9039C7032C9}" destId="{EC195FFD-17A7-4785-9E8C-F7076576B362}" srcOrd="0" destOrd="0" presId="urn:microsoft.com/office/officeart/2005/8/layout/bProcess3"/>
    <dgm:cxn modelId="{6690A97E-7A1F-4E9E-A83B-EDC8717234BA}" type="presParOf" srcId="{64C9827A-ADC0-408F-9CF6-E25B70430C7B}" destId="{9FBE204B-18F3-482B-9C53-C582F241AC18}" srcOrd="0" destOrd="0" presId="urn:microsoft.com/office/officeart/2005/8/layout/bProcess3"/>
    <dgm:cxn modelId="{E93E3C19-BD38-4657-A7A3-92F925CF844C}" type="presParOf" srcId="{64C9827A-ADC0-408F-9CF6-E25B70430C7B}" destId="{01B87454-FA01-475F-802E-5197B0AC42A1}" srcOrd="1" destOrd="0" presId="urn:microsoft.com/office/officeart/2005/8/layout/bProcess3"/>
    <dgm:cxn modelId="{719826B7-7B62-43D2-BE02-29FECF9A475C}" type="presParOf" srcId="{01B87454-FA01-475F-802E-5197B0AC42A1}" destId="{EEF56480-645A-4265-82A7-5466CF2A53E2}" srcOrd="0" destOrd="0" presId="urn:microsoft.com/office/officeart/2005/8/layout/bProcess3"/>
    <dgm:cxn modelId="{60CFF744-BB50-402C-986C-EF2BAF179A9D}" type="presParOf" srcId="{64C9827A-ADC0-408F-9CF6-E25B70430C7B}" destId="{1DF3EE60-27BC-44DC-865A-6AB17E7B4FC9}" srcOrd="2" destOrd="0" presId="urn:microsoft.com/office/officeart/2005/8/layout/bProcess3"/>
    <dgm:cxn modelId="{549885F8-23D8-40CF-910D-0AEAA0DC471A}" type="presParOf" srcId="{64C9827A-ADC0-408F-9CF6-E25B70430C7B}" destId="{EC195FFD-17A7-4785-9E8C-F7076576B362}" srcOrd="3" destOrd="0" presId="urn:microsoft.com/office/officeart/2005/8/layout/bProcess3"/>
    <dgm:cxn modelId="{C96A390C-076C-4B12-867B-17F4C55719E1}" type="presParOf" srcId="{EC195FFD-17A7-4785-9E8C-F7076576B362}" destId="{29DFDE90-5D3A-4A22-BE88-BF400733162E}" srcOrd="0" destOrd="0" presId="urn:microsoft.com/office/officeart/2005/8/layout/bProcess3"/>
    <dgm:cxn modelId="{7233632D-8267-414E-90FA-F4863A70D213}" type="presParOf" srcId="{64C9827A-ADC0-408F-9CF6-E25B70430C7B}" destId="{F147BDBE-610B-450B-B343-B8426B7650F8}" srcOrd="4" destOrd="0" presId="urn:microsoft.com/office/officeart/2005/8/layout/bProcess3"/>
    <dgm:cxn modelId="{194C0760-043E-473C-9839-D9BE9EF42A18}" type="presParOf" srcId="{64C9827A-ADC0-408F-9CF6-E25B70430C7B}" destId="{FB70012D-9510-4BB6-9975-35D932AB27F1}" srcOrd="5" destOrd="0" presId="urn:microsoft.com/office/officeart/2005/8/layout/bProcess3"/>
    <dgm:cxn modelId="{E14163D9-856B-4664-9D34-DE63A2F881CD}" type="presParOf" srcId="{FB70012D-9510-4BB6-9975-35D932AB27F1}" destId="{CA91DEB2-1853-4BAF-BFFB-F8D0E8FC0640}" srcOrd="0" destOrd="0" presId="urn:microsoft.com/office/officeart/2005/8/layout/bProcess3"/>
    <dgm:cxn modelId="{06AFF45D-8653-46A0-866B-618772A5FC8C}" type="presParOf" srcId="{64C9827A-ADC0-408F-9CF6-E25B70430C7B}" destId="{707E5467-9637-415C-9995-2319E80C7F06}" srcOrd="6" destOrd="0" presId="urn:microsoft.com/office/officeart/2005/8/layout/bProcess3"/>
    <dgm:cxn modelId="{7F9FBEE4-E2B6-4AF3-ABFA-28B348B81999}" type="presParOf" srcId="{64C9827A-ADC0-408F-9CF6-E25B70430C7B}" destId="{F82AFF2E-0A31-412C-B28A-9BC124B9B2D8}" srcOrd="7" destOrd="0" presId="urn:microsoft.com/office/officeart/2005/8/layout/bProcess3"/>
    <dgm:cxn modelId="{85CCB30F-217F-476B-BFAD-F6EB012CC0AE}" type="presParOf" srcId="{F82AFF2E-0A31-412C-B28A-9BC124B9B2D8}" destId="{61CA63EB-E04B-444B-9CB9-5E45A83AE7A0}" srcOrd="0" destOrd="0" presId="urn:microsoft.com/office/officeart/2005/8/layout/bProcess3"/>
    <dgm:cxn modelId="{41C40565-A923-46CA-820E-C2DCA959F5CB}" type="presParOf" srcId="{64C9827A-ADC0-408F-9CF6-E25B70430C7B}" destId="{DEA50B9C-E0C9-4CF7-ACAC-B18D0074E600}" srcOrd="8" destOrd="0" presId="urn:microsoft.com/office/officeart/2005/8/layout/bProcess3"/>
    <dgm:cxn modelId="{C1ADD723-DE14-4DBE-8855-E5620950BFDC}" type="presParOf" srcId="{64C9827A-ADC0-408F-9CF6-E25B70430C7B}" destId="{C6BB2D8F-07E5-41AE-A832-781103782E41}" srcOrd="9" destOrd="0" presId="urn:microsoft.com/office/officeart/2005/8/layout/bProcess3"/>
    <dgm:cxn modelId="{8B46BDAB-356C-42DF-B4B1-733F42C8857A}" type="presParOf" srcId="{C6BB2D8F-07E5-41AE-A832-781103782E41}" destId="{0A05F690-7980-4625-A49E-9F3850011B33}" srcOrd="0" destOrd="0" presId="urn:microsoft.com/office/officeart/2005/8/layout/bProcess3"/>
    <dgm:cxn modelId="{76FE3A7B-BA61-48B2-A7AE-5678D50CF2EC}" type="presParOf" srcId="{64C9827A-ADC0-408F-9CF6-E25B70430C7B}" destId="{9D330999-E58C-44EF-A9EE-D32BE40DE5FC}"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704B4B-8E27-4EB8-814E-DFCE93355E7F}"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en-US"/>
        </a:p>
      </dgm:t>
    </dgm:pt>
    <dgm:pt modelId="{E7114651-43F9-4B43-8568-DE529F1ABA8A}">
      <dgm:prSet phldrT="[Text]"/>
      <dgm:spPr/>
      <dgm:t>
        <a:bodyPr/>
        <a:lstStyle/>
        <a:p>
          <a:r>
            <a:rPr lang="en-US" smtClean="0"/>
            <a:t>Feature Imputation </a:t>
          </a:r>
          <a:endParaRPr lang="en-US" dirty="0"/>
        </a:p>
      </dgm:t>
    </dgm:pt>
    <dgm:pt modelId="{424DC2FD-FD4B-42F2-B5A1-D02046DA20F7}" type="parTrans" cxnId="{4C980430-38CF-4E14-A35D-011921F3C761}">
      <dgm:prSet/>
      <dgm:spPr/>
      <dgm:t>
        <a:bodyPr/>
        <a:lstStyle/>
        <a:p>
          <a:endParaRPr lang="en-US"/>
        </a:p>
      </dgm:t>
    </dgm:pt>
    <dgm:pt modelId="{D8FCB40C-FC4C-4F0B-91ED-3893C7337EC8}" type="sibTrans" cxnId="{4C980430-38CF-4E14-A35D-011921F3C761}">
      <dgm:prSet/>
      <dgm:spPr/>
      <dgm:t>
        <a:bodyPr/>
        <a:lstStyle/>
        <a:p>
          <a:endParaRPr lang="en-US"/>
        </a:p>
      </dgm:t>
    </dgm:pt>
    <dgm:pt modelId="{09740413-F146-4498-8A39-FCA0A1EE5C0E}">
      <dgm:prSet/>
      <dgm:spPr/>
      <dgm:t>
        <a:bodyPr/>
        <a:lstStyle/>
        <a:p>
          <a:r>
            <a:rPr lang="en-US" dirty="0" smtClean="0"/>
            <a:t>Created Variables:  Luxury, </a:t>
          </a:r>
          <a:r>
            <a:rPr lang="en-US" dirty="0" smtClean="0"/>
            <a:t/>
          </a:r>
          <a:br>
            <a:rPr lang="en-US" dirty="0" smtClean="0"/>
          </a:br>
          <a:r>
            <a:rPr lang="en-US" dirty="0" smtClean="0"/>
            <a:t>Average Mileage</a:t>
          </a:r>
          <a:r>
            <a:rPr lang="en-US" dirty="0" smtClean="0"/>
            <a:t>, </a:t>
          </a:r>
          <a:r>
            <a:rPr lang="en-US" dirty="0" smtClean="0"/>
            <a:t>Interaction</a:t>
          </a:r>
          <a:endParaRPr lang="en-US" dirty="0" smtClean="0"/>
        </a:p>
      </dgm:t>
    </dgm:pt>
    <dgm:pt modelId="{082A66F1-5283-45FC-9638-C23D042AB38D}" type="parTrans" cxnId="{D0C32674-A325-4AEF-B9CE-8DDA6DF37EE3}">
      <dgm:prSet/>
      <dgm:spPr/>
      <dgm:t>
        <a:bodyPr/>
        <a:lstStyle/>
        <a:p>
          <a:endParaRPr lang="en-US"/>
        </a:p>
      </dgm:t>
    </dgm:pt>
    <dgm:pt modelId="{DDAFD7F8-7A08-4D21-AE5D-289E47A0E6EE}" type="sibTrans" cxnId="{D0C32674-A325-4AEF-B9CE-8DDA6DF37EE3}">
      <dgm:prSet/>
      <dgm:spPr/>
      <dgm:t>
        <a:bodyPr/>
        <a:lstStyle/>
        <a:p>
          <a:endParaRPr lang="en-US"/>
        </a:p>
      </dgm:t>
    </dgm:pt>
    <dgm:pt modelId="{4A7ACD74-5D5A-447E-B93A-F2F2CAA04F91}">
      <dgm:prSet/>
      <dgm:spPr/>
      <dgm:t>
        <a:bodyPr/>
        <a:lstStyle/>
        <a:p>
          <a:r>
            <a:rPr lang="en-US" dirty="0" smtClean="0"/>
            <a:t>Labels Encoded</a:t>
          </a:r>
        </a:p>
      </dgm:t>
    </dgm:pt>
    <dgm:pt modelId="{76F1D9D0-F1F0-4E1C-B44F-E607CEA98FC9}" type="parTrans" cxnId="{2205E769-58EC-483E-A74F-D47A40FE0CC6}">
      <dgm:prSet/>
      <dgm:spPr/>
      <dgm:t>
        <a:bodyPr/>
        <a:lstStyle/>
        <a:p>
          <a:endParaRPr lang="en-US"/>
        </a:p>
      </dgm:t>
    </dgm:pt>
    <dgm:pt modelId="{447F007E-59F4-40C0-8BC8-25421646A3DB}" type="sibTrans" cxnId="{2205E769-58EC-483E-A74F-D47A40FE0CC6}">
      <dgm:prSet/>
      <dgm:spPr/>
      <dgm:t>
        <a:bodyPr/>
        <a:lstStyle/>
        <a:p>
          <a:endParaRPr lang="en-US"/>
        </a:p>
      </dgm:t>
    </dgm:pt>
    <dgm:pt modelId="{95E98847-4D23-4864-BF3E-1E3C877D6064}">
      <dgm:prSet/>
      <dgm:spPr/>
      <dgm:t>
        <a:bodyPr/>
        <a:lstStyle/>
        <a:p>
          <a:r>
            <a:rPr lang="en-US" smtClean="0"/>
            <a:t>Data Split</a:t>
          </a:r>
          <a:endParaRPr lang="en-US" dirty="0" smtClean="0"/>
        </a:p>
      </dgm:t>
    </dgm:pt>
    <dgm:pt modelId="{07673C14-331F-47DC-8196-8B01DCD43112}" type="parTrans" cxnId="{B4AE3FF5-7268-481F-A947-B11E6509E6FA}">
      <dgm:prSet/>
      <dgm:spPr/>
      <dgm:t>
        <a:bodyPr/>
        <a:lstStyle/>
        <a:p>
          <a:endParaRPr lang="en-US"/>
        </a:p>
      </dgm:t>
    </dgm:pt>
    <dgm:pt modelId="{35736F2F-31B3-4322-94D7-A517297CFE86}" type="sibTrans" cxnId="{B4AE3FF5-7268-481F-A947-B11E6509E6FA}">
      <dgm:prSet/>
      <dgm:spPr/>
      <dgm:t>
        <a:bodyPr/>
        <a:lstStyle/>
        <a:p>
          <a:endParaRPr lang="en-US"/>
        </a:p>
      </dgm:t>
    </dgm:pt>
    <dgm:pt modelId="{5BDF903D-D524-4E50-AE23-675B33B94A88}">
      <dgm:prSet/>
      <dgm:spPr/>
      <dgm:t>
        <a:bodyPr/>
        <a:lstStyle/>
        <a:p>
          <a:r>
            <a:rPr lang="en-US" dirty="0" smtClean="0"/>
            <a:t>Data split into Train, </a:t>
          </a:r>
          <a:r>
            <a:rPr lang="en-US" dirty="0" smtClean="0"/>
            <a:t/>
          </a:r>
          <a:br>
            <a:rPr lang="en-US" dirty="0" smtClean="0"/>
          </a:br>
          <a:r>
            <a:rPr lang="en-US" dirty="0" smtClean="0"/>
            <a:t>Test </a:t>
          </a:r>
          <a:r>
            <a:rPr lang="en-US" dirty="0" smtClean="0"/>
            <a:t>and Validation (55%, 25%, 20% respectively)</a:t>
          </a:r>
        </a:p>
      </dgm:t>
    </dgm:pt>
    <dgm:pt modelId="{25CB912F-014B-4679-9798-F03E74C1445D}" type="parTrans" cxnId="{9A9C7205-2DA7-4E12-B539-3557A99AF06C}">
      <dgm:prSet/>
      <dgm:spPr/>
      <dgm:t>
        <a:bodyPr/>
        <a:lstStyle/>
        <a:p>
          <a:endParaRPr lang="en-US"/>
        </a:p>
      </dgm:t>
    </dgm:pt>
    <dgm:pt modelId="{8C4713E7-2485-4F06-9079-044FB474F054}" type="sibTrans" cxnId="{9A9C7205-2DA7-4E12-B539-3557A99AF06C}">
      <dgm:prSet/>
      <dgm:spPr/>
      <dgm:t>
        <a:bodyPr/>
        <a:lstStyle/>
        <a:p>
          <a:endParaRPr lang="en-US"/>
        </a:p>
      </dgm:t>
    </dgm:pt>
    <dgm:pt modelId="{22AE75E2-4ADB-4B06-B773-A250239C1AD7}">
      <dgm:prSet/>
      <dgm:spPr/>
      <dgm:t>
        <a:bodyPr/>
        <a:lstStyle/>
        <a:p>
          <a:r>
            <a:rPr lang="en-US" dirty="0" smtClean="0"/>
            <a:t>Data Scaled</a:t>
          </a:r>
        </a:p>
      </dgm:t>
    </dgm:pt>
    <dgm:pt modelId="{ED92B2C9-A641-4032-B0D7-9C8CCE3055B3}" type="parTrans" cxnId="{512158AC-E2CA-4F7F-8B25-C93DB26DD965}">
      <dgm:prSet/>
      <dgm:spPr/>
      <dgm:t>
        <a:bodyPr/>
        <a:lstStyle/>
        <a:p>
          <a:endParaRPr lang="en-US"/>
        </a:p>
      </dgm:t>
    </dgm:pt>
    <dgm:pt modelId="{F929AECB-D204-414A-AEC7-C2A664EC222A}" type="sibTrans" cxnId="{512158AC-E2CA-4F7F-8B25-C93DB26DD965}">
      <dgm:prSet/>
      <dgm:spPr/>
      <dgm:t>
        <a:bodyPr/>
        <a:lstStyle/>
        <a:p>
          <a:endParaRPr lang="en-US"/>
        </a:p>
      </dgm:t>
    </dgm:pt>
    <dgm:pt modelId="{603F7874-48CB-4211-90AA-54A354DBB57B}">
      <dgm:prSet/>
      <dgm:spPr/>
      <dgm:t>
        <a:bodyPr/>
        <a:lstStyle/>
        <a:p>
          <a:r>
            <a:rPr lang="en-US" dirty="0" smtClean="0"/>
            <a:t>Min </a:t>
          </a:r>
          <a:r>
            <a:rPr lang="en-US" dirty="0" smtClean="0"/>
            <a:t>Max </a:t>
          </a:r>
          <a:r>
            <a:rPr lang="en-US" dirty="0" smtClean="0"/>
            <a:t>Scaler</a:t>
          </a:r>
        </a:p>
      </dgm:t>
    </dgm:pt>
    <dgm:pt modelId="{A91301F5-211C-4F6A-97FB-E099EF19DE7C}" type="parTrans" cxnId="{7B8EB10F-4D94-42F1-A576-3D3884FA2DDC}">
      <dgm:prSet/>
      <dgm:spPr/>
      <dgm:t>
        <a:bodyPr/>
        <a:lstStyle/>
        <a:p>
          <a:endParaRPr lang="en-US"/>
        </a:p>
      </dgm:t>
    </dgm:pt>
    <dgm:pt modelId="{EF4C8790-DEEB-41BE-A41A-868FEE81BF11}" type="sibTrans" cxnId="{7B8EB10F-4D94-42F1-A576-3D3884FA2DDC}">
      <dgm:prSet/>
      <dgm:spPr/>
      <dgm:t>
        <a:bodyPr/>
        <a:lstStyle/>
        <a:p>
          <a:endParaRPr lang="en-US"/>
        </a:p>
      </dgm:t>
    </dgm:pt>
    <dgm:pt modelId="{DED78520-62A2-4EAD-846E-B578217E5343}">
      <dgm:prSet/>
      <dgm:spPr/>
      <dgm:t>
        <a:bodyPr/>
        <a:lstStyle/>
        <a:p>
          <a:r>
            <a:rPr lang="en-US" dirty="0" smtClean="0"/>
            <a:t>All </a:t>
          </a:r>
          <a:r>
            <a:rPr lang="en-US" dirty="0" smtClean="0"/>
            <a:t>categorical variables</a:t>
          </a:r>
        </a:p>
      </dgm:t>
    </dgm:pt>
    <dgm:pt modelId="{B61C340F-A291-4632-B02D-D49BCAAE178C}" type="parTrans" cxnId="{33800DCC-5D51-4D43-B602-6AE7133F8094}">
      <dgm:prSet/>
      <dgm:spPr/>
      <dgm:t>
        <a:bodyPr/>
        <a:lstStyle/>
        <a:p>
          <a:endParaRPr lang="en-US"/>
        </a:p>
      </dgm:t>
    </dgm:pt>
    <dgm:pt modelId="{7DD8AB7E-A05A-435E-AF55-591F9E964111}" type="sibTrans" cxnId="{33800DCC-5D51-4D43-B602-6AE7133F8094}">
      <dgm:prSet/>
      <dgm:spPr/>
      <dgm:t>
        <a:bodyPr/>
        <a:lstStyle/>
        <a:p>
          <a:endParaRPr lang="en-US"/>
        </a:p>
      </dgm:t>
    </dgm:pt>
    <dgm:pt modelId="{69045891-3125-4F45-90AD-542AE432FB6F}" type="pres">
      <dgm:prSet presAssocID="{30704B4B-8E27-4EB8-814E-DFCE93355E7F}" presName="Name0" presStyleCnt="0">
        <dgm:presLayoutVars>
          <dgm:chMax val="5"/>
          <dgm:chPref val="5"/>
          <dgm:dir/>
          <dgm:animLvl val="lvl"/>
        </dgm:presLayoutVars>
      </dgm:prSet>
      <dgm:spPr/>
      <dgm:t>
        <a:bodyPr/>
        <a:lstStyle/>
        <a:p>
          <a:endParaRPr lang="en-US"/>
        </a:p>
      </dgm:t>
    </dgm:pt>
    <dgm:pt modelId="{DA64E352-76E3-4589-8D7E-56FAAE78C036}" type="pres">
      <dgm:prSet presAssocID="{E7114651-43F9-4B43-8568-DE529F1ABA8A}" presName="parentText1" presStyleLbl="node1" presStyleIdx="0" presStyleCnt="4">
        <dgm:presLayoutVars>
          <dgm:chMax/>
          <dgm:chPref val="3"/>
          <dgm:bulletEnabled val="1"/>
        </dgm:presLayoutVars>
      </dgm:prSet>
      <dgm:spPr/>
      <dgm:t>
        <a:bodyPr/>
        <a:lstStyle/>
        <a:p>
          <a:endParaRPr lang="en-US"/>
        </a:p>
      </dgm:t>
    </dgm:pt>
    <dgm:pt modelId="{121F2A1A-2E1B-47B8-8A85-B7D6036B1072}" type="pres">
      <dgm:prSet presAssocID="{E7114651-43F9-4B43-8568-DE529F1ABA8A}" presName="childText1" presStyleLbl="solidAlignAcc1" presStyleIdx="0" presStyleCnt="4">
        <dgm:presLayoutVars>
          <dgm:chMax val="0"/>
          <dgm:chPref val="0"/>
          <dgm:bulletEnabled val="1"/>
        </dgm:presLayoutVars>
      </dgm:prSet>
      <dgm:spPr/>
      <dgm:t>
        <a:bodyPr/>
        <a:lstStyle/>
        <a:p>
          <a:endParaRPr lang="en-US"/>
        </a:p>
      </dgm:t>
    </dgm:pt>
    <dgm:pt modelId="{02628687-D986-4B7F-96F9-83BFD9478382}" type="pres">
      <dgm:prSet presAssocID="{4A7ACD74-5D5A-447E-B93A-F2F2CAA04F91}" presName="parentText2" presStyleLbl="node1" presStyleIdx="1" presStyleCnt="4">
        <dgm:presLayoutVars>
          <dgm:chMax/>
          <dgm:chPref val="3"/>
          <dgm:bulletEnabled val="1"/>
        </dgm:presLayoutVars>
      </dgm:prSet>
      <dgm:spPr/>
      <dgm:t>
        <a:bodyPr/>
        <a:lstStyle/>
        <a:p>
          <a:endParaRPr lang="en-US"/>
        </a:p>
      </dgm:t>
    </dgm:pt>
    <dgm:pt modelId="{8FE22A9A-717C-4C4B-804B-AB2F470F044E}" type="pres">
      <dgm:prSet presAssocID="{4A7ACD74-5D5A-447E-B93A-F2F2CAA04F91}" presName="childText2" presStyleLbl="solidAlignAcc1" presStyleIdx="1" presStyleCnt="4">
        <dgm:presLayoutVars>
          <dgm:chMax val="0"/>
          <dgm:chPref val="0"/>
          <dgm:bulletEnabled val="1"/>
        </dgm:presLayoutVars>
      </dgm:prSet>
      <dgm:spPr/>
      <dgm:t>
        <a:bodyPr/>
        <a:lstStyle/>
        <a:p>
          <a:endParaRPr lang="en-US"/>
        </a:p>
      </dgm:t>
    </dgm:pt>
    <dgm:pt modelId="{574BA067-C2CF-4942-828E-CB6588DAB59F}" type="pres">
      <dgm:prSet presAssocID="{95E98847-4D23-4864-BF3E-1E3C877D6064}" presName="parentText3" presStyleLbl="node1" presStyleIdx="2" presStyleCnt="4">
        <dgm:presLayoutVars>
          <dgm:chMax/>
          <dgm:chPref val="3"/>
          <dgm:bulletEnabled val="1"/>
        </dgm:presLayoutVars>
      </dgm:prSet>
      <dgm:spPr/>
      <dgm:t>
        <a:bodyPr/>
        <a:lstStyle/>
        <a:p>
          <a:endParaRPr lang="en-US"/>
        </a:p>
      </dgm:t>
    </dgm:pt>
    <dgm:pt modelId="{6BB4AA9F-A5D0-40A3-8025-8AED81812817}" type="pres">
      <dgm:prSet presAssocID="{95E98847-4D23-4864-BF3E-1E3C877D6064}" presName="childText3" presStyleLbl="solidAlignAcc1" presStyleIdx="2" presStyleCnt="4">
        <dgm:presLayoutVars>
          <dgm:chMax val="0"/>
          <dgm:chPref val="0"/>
          <dgm:bulletEnabled val="1"/>
        </dgm:presLayoutVars>
      </dgm:prSet>
      <dgm:spPr/>
      <dgm:t>
        <a:bodyPr/>
        <a:lstStyle/>
        <a:p>
          <a:endParaRPr lang="en-US"/>
        </a:p>
      </dgm:t>
    </dgm:pt>
    <dgm:pt modelId="{D23A32F1-229B-432D-BCF9-DE2D952F2C55}" type="pres">
      <dgm:prSet presAssocID="{22AE75E2-4ADB-4B06-B773-A250239C1AD7}" presName="parentText4" presStyleLbl="node1" presStyleIdx="3" presStyleCnt="4">
        <dgm:presLayoutVars>
          <dgm:chMax/>
          <dgm:chPref val="3"/>
          <dgm:bulletEnabled val="1"/>
        </dgm:presLayoutVars>
      </dgm:prSet>
      <dgm:spPr/>
      <dgm:t>
        <a:bodyPr/>
        <a:lstStyle/>
        <a:p>
          <a:endParaRPr lang="en-US"/>
        </a:p>
      </dgm:t>
    </dgm:pt>
    <dgm:pt modelId="{DA121302-2959-4D7A-AA59-0128A54836DA}" type="pres">
      <dgm:prSet presAssocID="{22AE75E2-4ADB-4B06-B773-A250239C1AD7}" presName="childText4" presStyleLbl="solidAlignAcc1" presStyleIdx="3" presStyleCnt="4">
        <dgm:presLayoutVars>
          <dgm:chMax val="0"/>
          <dgm:chPref val="0"/>
          <dgm:bulletEnabled val="1"/>
        </dgm:presLayoutVars>
      </dgm:prSet>
      <dgm:spPr/>
      <dgm:t>
        <a:bodyPr/>
        <a:lstStyle/>
        <a:p>
          <a:endParaRPr lang="en-US"/>
        </a:p>
      </dgm:t>
    </dgm:pt>
  </dgm:ptLst>
  <dgm:cxnLst>
    <dgm:cxn modelId="{E96324F0-CA96-4328-911E-D0E545369DC9}" type="presOf" srcId="{603F7874-48CB-4211-90AA-54A354DBB57B}" destId="{DA121302-2959-4D7A-AA59-0128A54836DA}" srcOrd="0" destOrd="0" presId="urn:microsoft.com/office/officeart/2009/3/layout/IncreasingArrowsProcess"/>
    <dgm:cxn modelId="{38023A2D-80C0-433B-9682-CB21B782C77E}" type="presOf" srcId="{09740413-F146-4498-8A39-FCA0A1EE5C0E}" destId="{121F2A1A-2E1B-47B8-8A85-B7D6036B1072}" srcOrd="0" destOrd="0" presId="urn:microsoft.com/office/officeart/2009/3/layout/IncreasingArrowsProcess"/>
    <dgm:cxn modelId="{7B8EB10F-4D94-42F1-A576-3D3884FA2DDC}" srcId="{22AE75E2-4ADB-4B06-B773-A250239C1AD7}" destId="{603F7874-48CB-4211-90AA-54A354DBB57B}" srcOrd="0" destOrd="0" parTransId="{A91301F5-211C-4F6A-97FB-E099EF19DE7C}" sibTransId="{EF4C8790-DEEB-41BE-A41A-868FEE81BF11}"/>
    <dgm:cxn modelId="{512158AC-E2CA-4F7F-8B25-C93DB26DD965}" srcId="{30704B4B-8E27-4EB8-814E-DFCE93355E7F}" destId="{22AE75E2-4ADB-4B06-B773-A250239C1AD7}" srcOrd="3" destOrd="0" parTransId="{ED92B2C9-A641-4032-B0D7-9C8CCE3055B3}" sibTransId="{F929AECB-D204-414A-AEC7-C2A664EC222A}"/>
    <dgm:cxn modelId="{634CE7D6-7B29-43C1-B161-3A18CF6A97F1}" type="presOf" srcId="{22AE75E2-4ADB-4B06-B773-A250239C1AD7}" destId="{D23A32F1-229B-432D-BCF9-DE2D952F2C55}" srcOrd="0" destOrd="0" presId="urn:microsoft.com/office/officeart/2009/3/layout/IncreasingArrowsProcess"/>
    <dgm:cxn modelId="{4BC1A948-A634-4495-ACD9-1072F33FFDC4}" type="presOf" srcId="{4A7ACD74-5D5A-447E-B93A-F2F2CAA04F91}" destId="{02628687-D986-4B7F-96F9-83BFD9478382}" srcOrd="0" destOrd="0" presId="urn:microsoft.com/office/officeart/2009/3/layout/IncreasingArrowsProcess"/>
    <dgm:cxn modelId="{3D49F44C-4AC7-464B-88DA-19AEBF2C4C2E}" type="presOf" srcId="{30704B4B-8E27-4EB8-814E-DFCE93355E7F}" destId="{69045891-3125-4F45-90AD-542AE432FB6F}" srcOrd="0" destOrd="0" presId="urn:microsoft.com/office/officeart/2009/3/layout/IncreasingArrowsProcess"/>
    <dgm:cxn modelId="{4C980430-38CF-4E14-A35D-011921F3C761}" srcId="{30704B4B-8E27-4EB8-814E-DFCE93355E7F}" destId="{E7114651-43F9-4B43-8568-DE529F1ABA8A}" srcOrd="0" destOrd="0" parTransId="{424DC2FD-FD4B-42F2-B5A1-D02046DA20F7}" sibTransId="{D8FCB40C-FC4C-4F0B-91ED-3893C7337EC8}"/>
    <dgm:cxn modelId="{9A9C7205-2DA7-4E12-B539-3557A99AF06C}" srcId="{95E98847-4D23-4864-BF3E-1E3C877D6064}" destId="{5BDF903D-D524-4E50-AE23-675B33B94A88}" srcOrd="0" destOrd="0" parTransId="{25CB912F-014B-4679-9798-F03E74C1445D}" sibTransId="{8C4713E7-2485-4F06-9079-044FB474F054}"/>
    <dgm:cxn modelId="{33800DCC-5D51-4D43-B602-6AE7133F8094}" srcId="{4A7ACD74-5D5A-447E-B93A-F2F2CAA04F91}" destId="{DED78520-62A2-4EAD-846E-B578217E5343}" srcOrd="0" destOrd="0" parTransId="{B61C340F-A291-4632-B02D-D49BCAAE178C}" sibTransId="{7DD8AB7E-A05A-435E-AF55-591F9E964111}"/>
    <dgm:cxn modelId="{AD27C99F-4FEA-4011-94ED-0E9161FD7885}" type="presOf" srcId="{5BDF903D-D524-4E50-AE23-675B33B94A88}" destId="{6BB4AA9F-A5D0-40A3-8025-8AED81812817}" srcOrd="0" destOrd="0" presId="urn:microsoft.com/office/officeart/2009/3/layout/IncreasingArrowsProcess"/>
    <dgm:cxn modelId="{7EC6F49F-0711-4802-923E-B80CE5105D35}" type="presOf" srcId="{E7114651-43F9-4B43-8568-DE529F1ABA8A}" destId="{DA64E352-76E3-4589-8D7E-56FAAE78C036}" srcOrd="0" destOrd="0" presId="urn:microsoft.com/office/officeart/2009/3/layout/IncreasingArrowsProcess"/>
    <dgm:cxn modelId="{07F8ECE7-E565-4BE8-8B34-22606B4C797B}" type="presOf" srcId="{DED78520-62A2-4EAD-846E-B578217E5343}" destId="{8FE22A9A-717C-4C4B-804B-AB2F470F044E}" srcOrd="0" destOrd="0" presId="urn:microsoft.com/office/officeart/2009/3/layout/IncreasingArrowsProcess"/>
    <dgm:cxn modelId="{B4AE3FF5-7268-481F-A947-B11E6509E6FA}" srcId="{30704B4B-8E27-4EB8-814E-DFCE93355E7F}" destId="{95E98847-4D23-4864-BF3E-1E3C877D6064}" srcOrd="2" destOrd="0" parTransId="{07673C14-331F-47DC-8196-8B01DCD43112}" sibTransId="{35736F2F-31B3-4322-94D7-A517297CFE86}"/>
    <dgm:cxn modelId="{9DF2187F-85F3-4308-BFD4-EDB144F74318}" type="presOf" srcId="{95E98847-4D23-4864-BF3E-1E3C877D6064}" destId="{574BA067-C2CF-4942-828E-CB6588DAB59F}" srcOrd="0" destOrd="0" presId="urn:microsoft.com/office/officeart/2009/3/layout/IncreasingArrowsProcess"/>
    <dgm:cxn modelId="{2205E769-58EC-483E-A74F-D47A40FE0CC6}" srcId="{30704B4B-8E27-4EB8-814E-DFCE93355E7F}" destId="{4A7ACD74-5D5A-447E-B93A-F2F2CAA04F91}" srcOrd="1" destOrd="0" parTransId="{76F1D9D0-F1F0-4E1C-B44F-E607CEA98FC9}" sibTransId="{447F007E-59F4-40C0-8BC8-25421646A3DB}"/>
    <dgm:cxn modelId="{D0C32674-A325-4AEF-B9CE-8DDA6DF37EE3}" srcId="{E7114651-43F9-4B43-8568-DE529F1ABA8A}" destId="{09740413-F146-4498-8A39-FCA0A1EE5C0E}" srcOrd="0" destOrd="0" parTransId="{082A66F1-5283-45FC-9638-C23D042AB38D}" sibTransId="{DDAFD7F8-7A08-4D21-AE5D-289E47A0E6EE}"/>
    <dgm:cxn modelId="{4BDA656A-F160-4282-B827-AF4E9EC3E11A}" type="presParOf" srcId="{69045891-3125-4F45-90AD-542AE432FB6F}" destId="{DA64E352-76E3-4589-8D7E-56FAAE78C036}" srcOrd="0" destOrd="0" presId="urn:microsoft.com/office/officeart/2009/3/layout/IncreasingArrowsProcess"/>
    <dgm:cxn modelId="{CB8CB112-D729-453A-A929-0C8E456BF822}" type="presParOf" srcId="{69045891-3125-4F45-90AD-542AE432FB6F}" destId="{121F2A1A-2E1B-47B8-8A85-B7D6036B1072}" srcOrd="1" destOrd="0" presId="urn:microsoft.com/office/officeart/2009/3/layout/IncreasingArrowsProcess"/>
    <dgm:cxn modelId="{B2756E69-9292-43A9-94E8-31345B5EA6EC}" type="presParOf" srcId="{69045891-3125-4F45-90AD-542AE432FB6F}" destId="{02628687-D986-4B7F-96F9-83BFD9478382}" srcOrd="2" destOrd="0" presId="urn:microsoft.com/office/officeart/2009/3/layout/IncreasingArrowsProcess"/>
    <dgm:cxn modelId="{7867D4A0-1C49-46B6-8B0E-4B6985066ADF}" type="presParOf" srcId="{69045891-3125-4F45-90AD-542AE432FB6F}" destId="{8FE22A9A-717C-4C4B-804B-AB2F470F044E}" srcOrd="3" destOrd="0" presId="urn:microsoft.com/office/officeart/2009/3/layout/IncreasingArrowsProcess"/>
    <dgm:cxn modelId="{82990188-76D2-4C27-9F01-BB41B77E37D5}" type="presParOf" srcId="{69045891-3125-4F45-90AD-542AE432FB6F}" destId="{574BA067-C2CF-4942-828E-CB6588DAB59F}" srcOrd="4" destOrd="0" presId="urn:microsoft.com/office/officeart/2009/3/layout/IncreasingArrowsProcess"/>
    <dgm:cxn modelId="{4BF5B57A-EDD9-4F62-971B-7722A2338588}" type="presParOf" srcId="{69045891-3125-4F45-90AD-542AE432FB6F}" destId="{6BB4AA9F-A5D0-40A3-8025-8AED81812817}" srcOrd="5" destOrd="0" presId="urn:microsoft.com/office/officeart/2009/3/layout/IncreasingArrowsProcess"/>
    <dgm:cxn modelId="{98E10669-CE32-4104-8A87-C22EA22A3B63}" type="presParOf" srcId="{69045891-3125-4F45-90AD-542AE432FB6F}" destId="{D23A32F1-229B-432D-BCF9-DE2D952F2C55}" srcOrd="6" destOrd="0" presId="urn:microsoft.com/office/officeart/2009/3/layout/IncreasingArrowsProcess"/>
    <dgm:cxn modelId="{BC494CD2-4E90-418D-B8B5-32A2BB3AAE9E}" type="presParOf" srcId="{69045891-3125-4F45-90AD-542AE432FB6F}" destId="{DA121302-2959-4D7A-AA59-0128A54836DA}" srcOrd="7"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8EF0C5B-85CB-458D-869E-9FD8E7BA54F1}" type="doc">
      <dgm:prSet loTypeId="urn:microsoft.com/office/officeart/2005/8/layout/radial5" loCatId="cycle" qsTypeId="urn:microsoft.com/office/officeart/2005/8/quickstyle/simple4" qsCatId="simple" csTypeId="urn:microsoft.com/office/officeart/2005/8/colors/colorful1" csCatId="colorful" phldr="1"/>
      <dgm:spPr/>
      <dgm:t>
        <a:bodyPr/>
        <a:lstStyle/>
        <a:p>
          <a:endParaRPr lang="en-US"/>
        </a:p>
      </dgm:t>
    </dgm:pt>
    <dgm:pt modelId="{1B1FFEBE-E6F9-4306-905B-70E19B55A6DF}">
      <dgm:prSet/>
      <dgm:spPr/>
      <dgm:t>
        <a:bodyPr/>
        <a:lstStyle/>
        <a:p>
          <a:pPr rtl="0"/>
          <a:r>
            <a:rPr lang="en-US" dirty="0" smtClean="0"/>
            <a:t>Potential Algorithms</a:t>
          </a:r>
          <a:endParaRPr lang="en-US" dirty="0"/>
        </a:p>
      </dgm:t>
    </dgm:pt>
    <dgm:pt modelId="{22485137-CA67-469A-9DC5-E263004667F1}" type="parTrans" cxnId="{9CA6FE7D-9E7F-4220-9789-FAC3AC543923}">
      <dgm:prSet/>
      <dgm:spPr/>
      <dgm:t>
        <a:bodyPr/>
        <a:lstStyle/>
        <a:p>
          <a:endParaRPr lang="en-US"/>
        </a:p>
      </dgm:t>
    </dgm:pt>
    <dgm:pt modelId="{C55D3AA3-89D5-4F6D-920F-2AEB5DDDDFB2}" type="sibTrans" cxnId="{9CA6FE7D-9E7F-4220-9789-FAC3AC543923}">
      <dgm:prSet/>
      <dgm:spPr/>
      <dgm:t>
        <a:bodyPr/>
        <a:lstStyle/>
        <a:p>
          <a:endParaRPr lang="en-US"/>
        </a:p>
      </dgm:t>
    </dgm:pt>
    <dgm:pt modelId="{CACD3D7A-5146-4F01-9EA8-B112F3EBFF99}">
      <dgm:prSet/>
      <dgm:spPr/>
      <dgm:t>
        <a:bodyPr/>
        <a:lstStyle/>
        <a:p>
          <a:pPr rtl="0"/>
          <a:r>
            <a:rPr lang="en-US" smtClean="0"/>
            <a:t>Linear</a:t>
          </a:r>
          <a:endParaRPr lang="en-US"/>
        </a:p>
      </dgm:t>
    </dgm:pt>
    <dgm:pt modelId="{A97166C4-C0DF-4B7C-BCA4-B4AEC72A2191}" type="parTrans" cxnId="{85004AB3-56C6-4B05-9E31-8D467CF10ECA}">
      <dgm:prSet/>
      <dgm:spPr/>
      <dgm:t>
        <a:bodyPr/>
        <a:lstStyle/>
        <a:p>
          <a:endParaRPr lang="en-US"/>
        </a:p>
      </dgm:t>
    </dgm:pt>
    <dgm:pt modelId="{F02544E1-067B-4404-A49B-9D0F3E42C958}" type="sibTrans" cxnId="{85004AB3-56C6-4B05-9E31-8D467CF10ECA}">
      <dgm:prSet/>
      <dgm:spPr/>
      <dgm:t>
        <a:bodyPr/>
        <a:lstStyle/>
        <a:p>
          <a:endParaRPr lang="en-US"/>
        </a:p>
      </dgm:t>
    </dgm:pt>
    <dgm:pt modelId="{EE6E8762-CA43-4ECF-A457-EF0A1AAF4A2A}">
      <dgm:prSet/>
      <dgm:spPr/>
      <dgm:t>
        <a:bodyPr/>
        <a:lstStyle/>
        <a:p>
          <a:pPr rtl="0"/>
          <a:r>
            <a:rPr lang="en-US" smtClean="0"/>
            <a:t>Ridge </a:t>
          </a:r>
          <a:endParaRPr lang="en-US"/>
        </a:p>
      </dgm:t>
    </dgm:pt>
    <dgm:pt modelId="{FB9DFA06-39E4-45E7-8B57-6F43586EA6D7}" type="parTrans" cxnId="{CBF0F057-836F-4987-BB91-F6E14416882B}">
      <dgm:prSet/>
      <dgm:spPr/>
      <dgm:t>
        <a:bodyPr/>
        <a:lstStyle/>
        <a:p>
          <a:endParaRPr lang="en-US"/>
        </a:p>
      </dgm:t>
    </dgm:pt>
    <dgm:pt modelId="{07BC9554-5D69-41F0-80DE-692CF171622A}" type="sibTrans" cxnId="{CBF0F057-836F-4987-BB91-F6E14416882B}">
      <dgm:prSet/>
      <dgm:spPr/>
      <dgm:t>
        <a:bodyPr/>
        <a:lstStyle/>
        <a:p>
          <a:endParaRPr lang="en-US"/>
        </a:p>
      </dgm:t>
    </dgm:pt>
    <dgm:pt modelId="{B517A53E-90BE-4D1E-BA80-8FB0137FA108}">
      <dgm:prSet/>
      <dgm:spPr/>
      <dgm:t>
        <a:bodyPr/>
        <a:lstStyle/>
        <a:p>
          <a:pPr rtl="0"/>
          <a:r>
            <a:rPr lang="en-US" smtClean="0"/>
            <a:t>Elastic net</a:t>
          </a:r>
          <a:endParaRPr lang="en-US"/>
        </a:p>
      </dgm:t>
    </dgm:pt>
    <dgm:pt modelId="{81067FE7-92EC-4225-B76A-A08B43DAC3B2}" type="parTrans" cxnId="{498DC6CF-BDB5-4653-9C00-907AE01C2DD4}">
      <dgm:prSet/>
      <dgm:spPr/>
      <dgm:t>
        <a:bodyPr/>
        <a:lstStyle/>
        <a:p>
          <a:endParaRPr lang="en-US"/>
        </a:p>
      </dgm:t>
    </dgm:pt>
    <dgm:pt modelId="{B6753025-0F77-4CF7-84DD-F13EE2AABF7D}" type="sibTrans" cxnId="{498DC6CF-BDB5-4653-9C00-907AE01C2DD4}">
      <dgm:prSet/>
      <dgm:spPr/>
      <dgm:t>
        <a:bodyPr/>
        <a:lstStyle/>
        <a:p>
          <a:endParaRPr lang="en-US"/>
        </a:p>
      </dgm:t>
    </dgm:pt>
    <dgm:pt modelId="{BC7ACBC8-6818-4BC1-9843-8C7DA1B0118C}">
      <dgm:prSet/>
      <dgm:spPr/>
      <dgm:t>
        <a:bodyPr/>
        <a:lstStyle/>
        <a:p>
          <a:pPr rtl="0"/>
          <a:r>
            <a:rPr lang="en-US" smtClean="0"/>
            <a:t>Random Forest</a:t>
          </a:r>
          <a:endParaRPr lang="en-US"/>
        </a:p>
      </dgm:t>
    </dgm:pt>
    <dgm:pt modelId="{947459F3-3C8F-461B-83CB-1ECF4781C90D}" type="parTrans" cxnId="{0A854C87-2D95-49E6-B745-FC2F4F7958BB}">
      <dgm:prSet/>
      <dgm:spPr/>
      <dgm:t>
        <a:bodyPr/>
        <a:lstStyle/>
        <a:p>
          <a:endParaRPr lang="en-US"/>
        </a:p>
      </dgm:t>
    </dgm:pt>
    <dgm:pt modelId="{80291E58-B16C-4A25-ABC4-317963594BCD}" type="sibTrans" cxnId="{0A854C87-2D95-49E6-B745-FC2F4F7958BB}">
      <dgm:prSet/>
      <dgm:spPr/>
      <dgm:t>
        <a:bodyPr/>
        <a:lstStyle/>
        <a:p>
          <a:endParaRPr lang="en-US"/>
        </a:p>
      </dgm:t>
    </dgm:pt>
    <dgm:pt modelId="{2954668F-CEF9-4A3B-BD22-01B82DA04C2F}">
      <dgm:prSet/>
      <dgm:spPr/>
      <dgm:t>
        <a:bodyPr/>
        <a:lstStyle/>
        <a:p>
          <a:pPr rtl="0"/>
          <a:r>
            <a:rPr lang="en-US" smtClean="0"/>
            <a:t>Extra Tree</a:t>
          </a:r>
          <a:endParaRPr lang="en-US"/>
        </a:p>
      </dgm:t>
    </dgm:pt>
    <dgm:pt modelId="{B1AE006F-FD33-4D44-ADB8-0020F61D8982}" type="parTrans" cxnId="{64AF179A-9607-4517-B41D-089C44E8FE95}">
      <dgm:prSet/>
      <dgm:spPr/>
      <dgm:t>
        <a:bodyPr/>
        <a:lstStyle/>
        <a:p>
          <a:endParaRPr lang="en-US"/>
        </a:p>
      </dgm:t>
    </dgm:pt>
    <dgm:pt modelId="{9F3676D2-90AE-40BA-B9FC-12ED2EFBE3D8}" type="sibTrans" cxnId="{64AF179A-9607-4517-B41D-089C44E8FE95}">
      <dgm:prSet/>
      <dgm:spPr/>
      <dgm:t>
        <a:bodyPr/>
        <a:lstStyle/>
        <a:p>
          <a:endParaRPr lang="en-US"/>
        </a:p>
      </dgm:t>
    </dgm:pt>
    <dgm:pt modelId="{E776B3CD-7854-45A8-A864-A33BAD16264D}">
      <dgm:prSet/>
      <dgm:spPr/>
      <dgm:t>
        <a:bodyPr/>
        <a:lstStyle/>
        <a:p>
          <a:pPr rtl="0"/>
          <a:r>
            <a:rPr lang="en-US" smtClean="0"/>
            <a:t>Gamma</a:t>
          </a:r>
          <a:endParaRPr lang="en-US"/>
        </a:p>
      </dgm:t>
    </dgm:pt>
    <dgm:pt modelId="{6358660A-4277-4FE4-9A33-429E0B6329D5}" type="parTrans" cxnId="{6AFD44D1-4061-43DD-98AC-5E080660214F}">
      <dgm:prSet/>
      <dgm:spPr/>
      <dgm:t>
        <a:bodyPr/>
        <a:lstStyle/>
        <a:p>
          <a:endParaRPr lang="en-US"/>
        </a:p>
      </dgm:t>
    </dgm:pt>
    <dgm:pt modelId="{4E895B41-7656-4694-9B76-DD62BD804017}" type="sibTrans" cxnId="{6AFD44D1-4061-43DD-98AC-5E080660214F}">
      <dgm:prSet/>
      <dgm:spPr/>
      <dgm:t>
        <a:bodyPr/>
        <a:lstStyle/>
        <a:p>
          <a:endParaRPr lang="en-US"/>
        </a:p>
      </dgm:t>
    </dgm:pt>
    <dgm:pt modelId="{AD63DF7E-AC9E-4219-A3D9-AD0E21EA30C8}">
      <dgm:prSet/>
      <dgm:spPr/>
      <dgm:t>
        <a:bodyPr/>
        <a:lstStyle/>
        <a:p>
          <a:pPr rtl="0"/>
          <a:r>
            <a:rPr lang="en-US" smtClean="0"/>
            <a:t>Linear with PCA</a:t>
          </a:r>
          <a:endParaRPr lang="en-US"/>
        </a:p>
      </dgm:t>
    </dgm:pt>
    <dgm:pt modelId="{1789DBBE-DEBA-4E1A-95B4-ECAE4E088638}" type="parTrans" cxnId="{F70062B4-5C02-4AFF-991F-3C3E14166742}">
      <dgm:prSet/>
      <dgm:spPr/>
      <dgm:t>
        <a:bodyPr/>
        <a:lstStyle/>
        <a:p>
          <a:endParaRPr lang="en-US"/>
        </a:p>
      </dgm:t>
    </dgm:pt>
    <dgm:pt modelId="{85BAFED2-AACD-484E-9B87-A50BF5D58C0C}" type="sibTrans" cxnId="{F70062B4-5C02-4AFF-991F-3C3E14166742}">
      <dgm:prSet/>
      <dgm:spPr/>
      <dgm:t>
        <a:bodyPr/>
        <a:lstStyle/>
        <a:p>
          <a:endParaRPr lang="en-US"/>
        </a:p>
      </dgm:t>
    </dgm:pt>
    <dgm:pt modelId="{37D4DA09-E72E-4C07-BEE8-CD7469FF9933}">
      <dgm:prSet/>
      <dgm:spPr/>
      <dgm:t>
        <a:bodyPr/>
        <a:lstStyle/>
        <a:p>
          <a:pPr rtl="0"/>
          <a:r>
            <a:rPr lang="en-US" dirty="0" smtClean="0"/>
            <a:t>Elastic net with PCA</a:t>
          </a:r>
          <a:endParaRPr lang="en-US" dirty="0"/>
        </a:p>
      </dgm:t>
    </dgm:pt>
    <dgm:pt modelId="{32205E0E-2FA1-422C-973F-3C2E5F2E5D43}" type="parTrans" cxnId="{1C7820EE-4F68-41A9-94BC-739C1450E170}">
      <dgm:prSet/>
      <dgm:spPr/>
      <dgm:t>
        <a:bodyPr/>
        <a:lstStyle/>
        <a:p>
          <a:endParaRPr lang="en-US"/>
        </a:p>
      </dgm:t>
    </dgm:pt>
    <dgm:pt modelId="{DD7F4B52-F85C-4084-9CB2-F622BFE7AE9C}" type="sibTrans" cxnId="{1C7820EE-4F68-41A9-94BC-739C1450E170}">
      <dgm:prSet/>
      <dgm:spPr/>
      <dgm:t>
        <a:bodyPr/>
        <a:lstStyle/>
        <a:p>
          <a:endParaRPr lang="en-US"/>
        </a:p>
      </dgm:t>
    </dgm:pt>
    <dgm:pt modelId="{41791201-21D4-4BB9-A9FF-406E0586679E}" type="pres">
      <dgm:prSet presAssocID="{08EF0C5B-85CB-458D-869E-9FD8E7BA54F1}" presName="Name0" presStyleCnt="0">
        <dgm:presLayoutVars>
          <dgm:chMax val="1"/>
          <dgm:dir/>
          <dgm:animLvl val="ctr"/>
          <dgm:resizeHandles val="exact"/>
        </dgm:presLayoutVars>
      </dgm:prSet>
      <dgm:spPr/>
      <dgm:t>
        <a:bodyPr/>
        <a:lstStyle/>
        <a:p>
          <a:endParaRPr lang="en-US"/>
        </a:p>
      </dgm:t>
    </dgm:pt>
    <dgm:pt modelId="{3689BAF7-05AD-4A8B-807E-A04228A53A69}" type="pres">
      <dgm:prSet presAssocID="{1B1FFEBE-E6F9-4306-905B-70E19B55A6DF}" presName="centerShape" presStyleLbl="node0" presStyleIdx="0" presStyleCnt="1"/>
      <dgm:spPr/>
      <dgm:t>
        <a:bodyPr/>
        <a:lstStyle/>
        <a:p>
          <a:endParaRPr lang="en-US"/>
        </a:p>
      </dgm:t>
    </dgm:pt>
    <dgm:pt modelId="{FF13E80F-91C6-4A9C-9D8A-03E5B7FFDE91}" type="pres">
      <dgm:prSet presAssocID="{A97166C4-C0DF-4B7C-BCA4-B4AEC72A2191}" presName="parTrans" presStyleLbl="sibTrans2D1" presStyleIdx="0" presStyleCnt="8"/>
      <dgm:spPr/>
      <dgm:t>
        <a:bodyPr/>
        <a:lstStyle/>
        <a:p>
          <a:endParaRPr lang="en-US"/>
        </a:p>
      </dgm:t>
    </dgm:pt>
    <dgm:pt modelId="{F3672AB2-172D-4898-8054-A4B4074CBE34}" type="pres">
      <dgm:prSet presAssocID="{A97166C4-C0DF-4B7C-BCA4-B4AEC72A2191}" presName="connectorText" presStyleLbl="sibTrans2D1" presStyleIdx="0" presStyleCnt="8"/>
      <dgm:spPr/>
      <dgm:t>
        <a:bodyPr/>
        <a:lstStyle/>
        <a:p>
          <a:endParaRPr lang="en-US"/>
        </a:p>
      </dgm:t>
    </dgm:pt>
    <dgm:pt modelId="{2ECE28DF-D482-4E38-ABD6-6FAFA2579EA7}" type="pres">
      <dgm:prSet presAssocID="{CACD3D7A-5146-4F01-9EA8-B112F3EBFF99}" presName="node" presStyleLbl="node1" presStyleIdx="0" presStyleCnt="8">
        <dgm:presLayoutVars>
          <dgm:bulletEnabled val="1"/>
        </dgm:presLayoutVars>
      </dgm:prSet>
      <dgm:spPr/>
      <dgm:t>
        <a:bodyPr/>
        <a:lstStyle/>
        <a:p>
          <a:endParaRPr lang="en-US"/>
        </a:p>
      </dgm:t>
    </dgm:pt>
    <dgm:pt modelId="{0410472E-8AFE-49A8-919E-105203C93633}" type="pres">
      <dgm:prSet presAssocID="{FB9DFA06-39E4-45E7-8B57-6F43586EA6D7}" presName="parTrans" presStyleLbl="sibTrans2D1" presStyleIdx="1" presStyleCnt="8"/>
      <dgm:spPr/>
      <dgm:t>
        <a:bodyPr/>
        <a:lstStyle/>
        <a:p>
          <a:endParaRPr lang="en-US"/>
        </a:p>
      </dgm:t>
    </dgm:pt>
    <dgm:pt modelId="{081DEE26-480F-47D2-A855-BB82CC4E7592}" type="pres">
      <dgm:prSet presAssocID="{FB9DFA06-39E4-45E7-8B57-6F43586EA6D7}" presName="connectorText" presStyleLbl="sibTrans2D1" presStyleIdx="1" presStyleCnt="8"/>
      <dgm:spPr/>
      <dgm:t>
        <a:bodyPr/>
        <a:lstStyle/>
        <a:p>
          <a:endParaRPr lang="en-US"/>
        </a:p>
      </dgm:t>
    </dgm:pt>
    <dgm:pt modelId="{809DBD61-0DBA-4FD6-B103-08F1AAD17F8F}" type="pres">
      <dgm:prSet presAssocID="{EE6E8762-CA43-4ECF-A457-EF0A1AAF4A2A}" presName="node" presStyleLbl="node1" presStyleIdx="1" presStyleCnt="8">
        <dgm:presLayoutVars>
          <dgm:bulletEnabled val="1"/>
        </dgm:presLayoutVars>
      </dgm:prSet>
      <dgm:spPr/>
      <dgm:t>
        <a:bodyPr/>
        <a:lstStyle/>
        <a:p>
          <a:endParaRPr lang="en-US"/>
        </a:p>
      </dgm:t>
    </dgm:pt>
    <dgm:pt modelId="{FBB31CAB-896D-4605-9788-91605CF98BF7}" type="pres">
      <dgm:prSet presAssocID="{81067FE7-92EC-4225-B76A-A08B43DAC3B2}" presName="parTrans" presStyleLbl="sibTrans2D1" presStyleIdx="2" presStyleCnt="8"/>
      <dgm:spPr/>
      <dgm:t>
        <a:bodyPr/>
        <a:lstStyle/>
        <a:p>
          <a:endParaRPr lang="en-US"/>
        </a:p>
      </dgm:t>
    </dgm:pt>
    <dgm:pt modelId="{5D819A60-BD7E-4A21-82B2-C2F6C69A759A}" type="pres">
      <dgm:prSet presAssocID="{81067FE7-92EC-4225-B76A-A08B43DAC3B2}" presName="connectorText" presStyleLbl="sibTrans2D1" presStyleIdx="2" presStyleCnt="8"/>
      <dgm:spPr/>
      <dgm:t>
        <a:bodyPr/>
        <a:lstStyle/>
        <a:p>
          <a:endParaRPr lang="en-US"/>
        </a:p>
      </dgm:t>
    </dgm:pt>
    <dgm:pt modelId="{BB3F9DD1-598F-4583-B362-3323FCF85D60}" type="pres">
      <dgm:prSet presAssocID="{B517A53E-90BE-4D1E-BA80-8FB0137FA108}" presName="node" presStyleLbl="node1" presStyleIdx="2" presStyleCnt="8">
        <dgm:presLayoutVars>
          <dgm:bulletEnabled val="1"/>
        </dgm:presLayoutVars>
      </dgm:prSet>
      <dgm:spPr/>
      <dgm:t>
        <a:bodyPr/>
        <a:lstStyle/>
        <a:p>
          <a:endParaRPr lang="en-US"/>
        </a:p>
      </dgm:t>
    </dgm:pt>
    <dgm:pt modelId="{9F9482FF-9315-459A-AD46-102F4113F31D}" type="pres">
      <dgm:prSet presAssocID="{947459F3-3C8F-461B-83CB-1ECF4781C90D}" presName="parTrans" presStyleLbl="sibTrans2D1" presStyleIdx="3" presStyleCnt="8"/>
      <dgm:spPr/>
      <dgm:t>
        <a:bodyPr/>
        <a:lstStyle/>
        <a:p>
          <a:endParaRPr lang="en-US"/>
        </a:p>
      </dgm:t>
    </dgm:pt>
    <dgm:pt modelId="{0C08A83F-AF72-4389-9397-B65674506146}" type="pres">
      <dgm:prSet presAssocID="{947459F3-3C8F-461B-83CB-1ECF4781C90D}" presName="connectorText" presStyleLbl="sibTrans2D1" presStyleIdx="3" presStyleCnt="8"/>
      <dgm:spPr/>
      <dgm:t>
        <a:bodyPr/>
        <a:lstStyle/>
        <a:p>
          <a:endParaRPr lang="en-US"/>
        </a:p>
      </dgm:t>
    </dgm:pt>
    <dgm:pt modelId="{1BA5E30B-EA80-41C2-90E8-643E17A9AEB7}" type="pres">
      <dgm:prSet presAssocID="{BC7ACBC8-6818-4BC1-9843-8C7DA1B0118C}" presName="node" presStyleLbl="node1" presStyleIdx="3" presStyleCnt="8">
        <dgm:presLayoutVars>
          <dgm:bulletEnabled val="1"/>
        </dgm:presLayoutVars>
      </dgm:prSet>
      <dgm:spPr/>
      <dgm:t>
        <a:bodyPr/>
        <a:lstStyle/>
        <a:p>
          <a:endParaRPr lang="en-US"/>
        </a:p>
      </dgm:t>
    </dgm:pt>
    <dgm:pt modelId="{A209ED86-0BF3-4392-A53F-2B27B04AA2BF}" type="pres">
      <dgm:prSet presAssocID="{B1AE006F-FD33-4D44-ADB8-0020F61D8982}" presName="parTrans" presStyleLbl="sibTrans2D1" presStyleIdx="4" presStyleCnt="8"/>
      <dgm:spPr/>
      <dgm:t>
        <a:bodyPr/>
        <a:lstStyle/>
        <a:p>
          <a:endParaRPr lang="en-US"/>
        </a:p>
      </dgm:t>
    </dgm:pt>
    <dgm:pt modelId="{EDE9B94D-193F-4F45-BB02-AC6603F01820}" type="pres">
      <dgm:prSet presAssocID="{B1AE006F-FD33-4D44-ADB8-0020F61D8982}" presName="connectorText" presStyleLbl="sibTrans2D1" presStyleIdx="4" presStyleCnt="8"/>
      <dgm:spPr/>
      <dgm:t>
        <a:bodyPr/>
        <a:lstStyle/>
        <a:p>
          <a:endParaRPr lang="en-US"/>
        </a:p>
      </dgm:t>
    </dgm:pt>
    <dgm:pt modelId="{D4B3C1EA-6518-4BB7-BA11-4021A756FB4E}" type="pres">
      <dgm:prSet presAssocID="{2954668F-CEF9-4A3B-BD22-01B82DA04C2F}" presName="node" presStyleLbl="node1" presStyleIdx="4" presStyleCnt="8">
        <dgm:presLayoutVars>
          <dgm:bulletEnabled val="1"/>
        </dgm:presLayoutVars>
      </dgm:prSet>
      <dgm:spPr/>
      <dgm:t>
        <a:bodyPr/>
        <a:lstStyle/>
        <a:p>
          <a:endParaRPr lang="en-US"/>
        </a:p>
      </dgm:t>
    </dgm:pt>
    <dgm:pt modelId="{5842F073-796F-429F-B787-94C61C14383C}" type="pres">
      <dgm:prSet presAssocID="{6358660A-4277-4FE4-9A33-429E0B6329D5}" presName="parTrans" presStyleLbl="sibTrans2D1" presStyleIdx="5" presStyleCnt="8"/>
      <dgm:spPr/>
      <dgm:t>
        <a:bodyPr/>
        <a:lstStyle/>
        <a:p>
          <a:endParaRPr lang="en-US"/>
        </a:p>
      </dgm:t>
    </dgm:pt>
    <dgm:pt modelId="{C47D768E-A761-4846-986B-03E435F0F1E7}" type="pres">
      <dgm:prSet presAssocID="{6358660A-4277-4FE4-9A33-429E0B6329D5}" presName="connectorText" presStyleLbl="sibTrans2D1" presStyleIdx="5" presStyleCnt="8"/>
      <dgm:spPr/>
      <dgm:t>
        <a:bodyPr/>
        <a:lstStyle/>
        <a:p>
          <a:endParaRPr lang="en-US"/>
        </a:p>
      </dgm:t>
    </dgm:pt>
    <dgm:pt modelId="{061A0F2F-71FE-4F8F-A326-9E1AF5E0A77E}" type="pres">
      <dgm:prSet presAssocID="{E776B3CD-7854-45A8-A864-A33BAD16264D}" presName="node" presStyleLbl="node1" presStyleIdx="5" presStyleCnt="8">
        <dgm:presLayoutVars>
          <dgm:bulletEnabled val="1"/>
        </dgm:presLayoutVars>
      </dgm:prSet>
      <dgm:spPr/>
      <dgm:t>
        <a:bodyPr/>
        <a:lstStyle/>
        <a:p>
          <a:endParaRPr lang="en-US"/>
        </a:p>
      </dgm:t>
    </dgm:pt>
    <dgm:pt modelId="{165CC885-F358-4F81-9CA0-A9626F8A2B52}" type="pres">
      <dgm:prSet presAssocID="{1789DBBE-DEBA-4E1A-95B4-ECAE4E088638}" presName="parTrans" presStyleLbl="sibTrans2D1" presStyleIdx="6" presStyleCnt="8"/>
      <dgm:spPr/>
      <dgm:t>
        <a:bodyPr/>
        <a:lstStyle/>
        <a:p>
          <a:endParaRPr lang="en-US"/>
        </a:p>
      </dgm:t>
    </dgm:pt>
    <dgm:pt modelId="{F2B45392-38A3-473B-A20D-98736EF79908}" type="pres">
      <dgm:prSet presAssocID="{1789DBBE-DEBA-4E1A-95B4-ECAE4E088638}" presName="connectorText" presStyleLbl="sibTrans2D1" presStyleIdx="6" presStyleCnt="8"/>
      <dgm:spPr/>
      <dgm:t>
        <a:bodyPr/>
        <a:lstStyle/>
        <a:p>
          <a:endParaRPr lang="en-US"/>
        </a:p>
      </dgm:t>
    </dgm:pt>
    <dgm:pt modelId="{EDBD51D1-B9F6-43B8-A05A-35728CA72FF1}" type="pres">
      <dgm:prSet presAssocID="{AD63DF7E-AC9E-4219-A3D9-AD0E21EA30C8}" presName="node" presStyleLbl="node1" presStyleIdx="6" presStyleCnt="8">
        <dgm:presLayoutVars>
          <dgm:bulletEnabled val="1"/>
        </dgm:presLayoutVars>
      </dgm:prSet>
      <dgm:spPr/>
      <dgm:t>
        <a:bodyPr/>
        <a:lstStyle/>
        <a:p>
          <a:endParaRPr lang="en-US"/>
        </a:p>
      </dgm:t>
    </dgm:pt>
    <dgm:pt modelId="{F8DC42F7-065B-47B5-B055-80B7CE59BD31}" type="pres">
      <dgm:prSet presAssocID="{32205E0E-2FA1-422C-973F-3C2E5F2E5D43}" presName="parTrans" presStyleLbl="sibTrans2D1" presStyleIdx="7" presStyleCnt="8"/>
      <dgm:spPr/>
      <dgm:t>
        <a:bodyPr/>
        <a:lstStyle/>
        <a:p>
          <a:endParaRPr lang="en-US"/>
        </a:p>
      </dgm:t>
    </dgm:pt>
    <dgm:pt modelId="{ED286486-50D1-4205-BCCD-818C9EAC0638}" type="pres">
      <dgm:prSet presAssocID="{32205E0E-2FA1-422C-973F-3C2E5F2E5D43}" presName="connectorText" presStyleLbl="sibTrans2D1" presStyleIdx="7" presStyleCnt="8"/>
      <dgm:spPr/>
      <dgm:t>
        <a:bodyPr/>
        <a:lstStyle/>
        <a:p>
          <a:endParaRPr lang="en-US"/>
        </a:p>
      </dgm:t>
    </dgm:pt>
    <dgm:pt modelId="{452009AB-57D4-4041-BAD0-964A194C957F}" type="pres">
      <dgm:prSet presAssocID="{37D4DA09-E72E-4C07-BEE8-CD7469FF9933}" presName="node" presStyleLbl="node1" presStyleIdx="7" presStyleCnt="8">
        <dgm:presLayoutVars>
          <dgm:bulletEnabled val="1"/>
        </dgm:presLayoutVars>
      </dgm:prSet>
      <dgm:spPr/>
      <dgm:t>
        <a:bodyPr/>
        <a:lstStyle/>
        <a:p>
          <a:endParaRPr lang="en-US"/>
        </a:p>
      </dgm:t>
    </dgm:pt>
  </dgm:ptLst>
  <dgm:cxnLst>
    <dgm:cxn modelId="{1A758F56-6385-48C3-B882-91B68AFF2D08}" type="presOf" srcId="{A97166C4-C0DF-4B7C-BCA4-B4AEC72A2191}" destId="{FF13E80F-91C6-4A9C-9D8A-03E5B7FFDE91}" srcOrd="0" destOrd="0" presId="urn:microsoft.com/office/officeart/2005/8/layout/radial5"/>
    <dgm:cxn modelId="{D13FDB00-B20B-4275-B900-5DB420EB222A}" type="presOf" srcId="{FB9DFA06-39E4-45E7-8B57-6F43586EA6D7}" destId="{081DEE26-480F-47D2-A855-BB82CC4E7592}" srcOrd="1" destOrd="0" presId="urn:microsoft.com/office/officeart/2005/8/layout/radial5"/>
    <dgm:cxn modelId="{9CA6FE7D-9E7F-4220-9789-FAC3AC543923}" srcId="{08EF0C5B-85CB-458D-869E-9FD8E7BA54F1}" destId="{1B1FFEBE-E6F9-4306-905B-70E19B55A6DF}" srcOrd="0" destOrd="0" parTransId="{22485137-CA67-469A-9DC5-E263004667F1}" sibTransId="{C55D3AA3-89D5-4F6D-920F-2AEB5DDDDFB2}"/>
    <dgm:cxn modelId="{54A60D6D-FBFE-4662-A481-B0F8DA6F7CD3}" type="presOf" srcId="{EE6E8762-CA43-4ECF-A457-EF0A1AAF4A2A}" destId="{809DBD61-0DBA-4FD6-B103-08F1AAD17F8F}" srcOrd="0" destOrd="0" presId="urn:microsoft.com/office/officeart/2005/8/layout/radial5"/>
    <dgm:cxn modelId="{134D1076-0138-43E6-9A85-D985A90DC1D0}" type="presOf" srcId="{32205E0E-2FA1-422C-973F-3C2E5F2E5D43}" destId="{F8DC42F7-065B-47B5-B055-80B7CE59BD31}" srcOrd="0" destOrd="0" presId="urn:microsoft.com/office/officeart/2005/8/layout/radial5"/>
    <dgm:cxn modelId="{64E9760B-3BC4-43EA-B39A-AF3EA140340D}" type="presOf" srcId="{947459F3-3C8F-461B-83CB-1ECF4781C90D}" destId="{0C08A83F-AF72-4389-9397-B65674506146}" srcOrd="1" destOrd="0" presId="urn:microsoft.com/office/officeart/2005/8/layout/radial5"/>
    <dgm:cxn modelId="{39BF3183-F33D-4DAF-9DA9-3626F6C16F0D}" type="presOf" srcId="{B1AE006F-FD33-4D44-ADB8-0020F61D8982}" destId="{EDE9B94D-193F-4F45-BB02-AC6603F01820}" srcOrd="1" destOrd="0" presId="urn:microsoft.com/office/officeart/2005/8/layout/radial5"/>
    <dgm:cxn modelId="{1F807B8A-7349-42D6-8045-25E6A1969BF9}" type="presOf" srcId="{947459F3-3C8F-461B-83CB-1ECF4781C90D}" destId="{9F9482FF-9315-459A-AD46-102F4113F31D}" srcOrd="0" destOrd="0" presId="urn:microsoft.com/office/officeart/2005/8/layout/radial5"/>
    <dgm:cxn modelId="{64AF179A-9607-4517-B41D-089C44E8FE95}" srcId="{1B1FFEBE-E6F9-4306-905B-70E19B55A6DF}" destId="{2954668F-CEF9-4A3B-BD22-01B82DA04C2F}" srcOrd="4" destOrd="0" parTransId="{B1AE006F-FD33-4D44-ADB8-0020F61D8982}" sibTransId="{9F3676D2-90AE-40BA-B9FC-12ED2EFBE3D8}"/>
    <dgm:cxn modelId="{32A33BC2-2A3B-41DA-A630-07DFC62FFB31}" type="presOf" srcId="{CACD3D7A-5146-4F01-9EA8-B112F3EBFF99}" destId="{2ECE28DF-D482-4E38-ABD6-6FAFA2579EA7}" srcOrd="0" destOrd="0" presId="urn:microsoft.com/office/officeart/2005/8/layout/radial5"/>
    <dgm:cxn modelId="{D16D1200-8F5B-48F6-A0B7-C423E6161186}" type="presOf" srcId="{81067FE7-92EC-4225-B76A-A08B43DAC3B2}" destId="{5D819A60-BD7E-4A21-82B2-C2F6C69A759A}" srcOrd="1" destOrd="0" presId="urn:microsoft.com/office/officeart/2005/8/layout/radial5"/>
    <dgm:cxn modelId="{8C974E59-9574-43EE-A61D-7F48E49E474F}" type="presOf" srcId="{FB9DFA06-39E4-45E7-8B57-6F43586EA6D7}" destId="{0410472E-8AFE-49A8-919E-105203C93633}" srcOrd="0" destOrd="0" presId="urn:microsoft.com/office/officeart/2005/8/layout/radial5"/>
    <dgm:cxn modelId="{1AC895A7-6AB6-4456-9E30-3C026F7C0CF0}" type="presOf" srcId="{32205E0E-2FA1-422C-973F-3C2E5F2E5D43}" destId="{ED286486-50D1-4205-BCCD-818C9EAC0638}" srcOrd="1" destOrd="0" presId="urn:microsoft.com/office/officeart/2005/8/layout/radial5"/>
    <dgm:cxn modelId="{CB59AE16-ADEA-4BFB-8505-E2952678954B}" type="presOf" srcId="{6358660A-4277-4FE4-9A33-429E0B6329D5}" destId="{5842F073-796F-429F-B787-94C61C14383C}" srcOrd="0" destOrd="0" presId="urn:microsoft.com/office/officeart/2005/8/layout/radial5"/>
    <dgm:cxn modelId="{6AFD44D1-4061-43DD-98AC-5E080660214F}" srcId="{1B1FFEBE-E6F9-4306-905B-70E19B55A6DF}" destId="{E776B3CD-7854-45A8-A864-A33BAD16264D}" srcOrd="5" destOrd="0" parTransId="{6358660A-4277-4FE4-9A33-429E0B6329D5}" sibTransId="{4E895B41-7656-4694-9B76-DD62BD804017}"/>
    <dgm:cxn modelId="{498DC6CF-BDB5-4653-9C00-907AE01C2DD4}" srcId="{1B1FFEBE-E6F9-4306-905B-70E19B55A6DF}" destId="{B517A53E-90BE-4D1E-BA80-8FB0137FA108}" srcOrd="2" destOrd="0" parTransId="{81067FE7-92EC-4225-B76A-A08B43DAC3B2}" sibTransId="{B6753025-0F77-4CF7-84DD-F13EE2AABF7D}"/>
    <dgm:cxn modelId="{62143AAC-C967-416D-93D6-99810CD0233C}" type="presOf" srcId="{E776B3CD-7854-45A8-A864-A33BAD16264D}" destId="{061A0F2F-71FE-4F8F-A326-9E1AF5E0A77E}" srcOrd="0" destOrd="0" presId="urn:microsoft.com/office/officeart/2005/8/layout/radial5"/>
    <dgm:cxn modelId="{F3D793CA-3778-4303-830B-05AEFA682F1F}" type="presOf" srcId="{81067FE7-92EC-4225-B76A-A08B43DAC3B2}" destId="{FBB31CAB-896D-4605-9788-91605CF98BF7}" srcOrd="0" destOrd="0" presId="urn:microsoft.com/office/officeart/2005/8/layout/radial5"/>
    <dgm:cxn modelId="{972EE379-C6CB-4E36-B1F2-DA3217A64E82}" type="presOf" srcId="{1789DBBE-DEBA-4E1A-95B4-ECAE4E088638}" destId="{F2B45392-38A3-473B-A20D-98736EF79908}" srcOrd="1" destOrd="0" presId="urn:microsoft.com/office/officeart/2005/8/layout/radial5"/>
    <dgm:cxn modelId="{F8CF8647-F4DC-4A99-B8E5-14DE3034C621}" type="presOf" srcId="{1B1FFEBE-E6F9-4306-905B-70E19B55A6DF}" destId="{3689BAF7-05AD-4A8B-807E-A04228A53A69}" srcOrd="0" destOrd="0" presId="urn:microsoft.com/office/officeart/2005/8/layout/radial5"/>
    <dgm:cxn modelId="{48096052-964E-4F71-99FC-156D6132FA78}" type="presOf" srcId="{08EF0C5B-85CB-458D-869E-9FD8E7BA54F1}" destId="{41791201-21D4-4BB9-A9FF-406E0586679E}" srcOrd="0" destOrd="0" presId="urn:microsoft.com/office/officeart/2005/8/layout/radial5"/>
    <dgm:cxn modelId="{CBF0F057-836F-4987-BB91-F6E14416882B}" srcId="{1B1FFEBE-E6F9-4306-905B-70E19B55A6DF}" destId="{EE6E8762-CA43-4ECF-A457-EF0A1AAF4A2A}" srcOrd="1" destOrd="0" parTransId="{FB9DFA06-39E4-45E7-8B57-6F43586EA6D7}" sibTransId="{07BC9554-5D69-41F0-80DE-692CF171622A}"/>
    <dgm:cxn modelId="{CA30BC76-0FFA-4FF7-A8D9-997E9BF3067B}" type="presOf" srcId="{A97166C4-C0DF-4B7C-BCA4-B4AEC72A2191}" destId="{F3672AB2-172D-4898-8054-A4B4074CBE34}" srcOrd="1" destOrd="0" presId="urn:microsoft.com/office/officeart/2005/8/layout/radial5"/>
    <dgm:cxn modelId="{F70062B4-5C02-4AFF-991F-3C3E14166742}" srcId="{1B1FFEBE-E6F9-4306-905B-70E19B55A6DF}" destId="{AD63DF7E-AC9E-4219-A3D9-AD0E21EA30C8}" srcOrd="6" destOrd="0" parTransId="{1789DBBE-DEBA-4E1A-95B4-ECAE4E088638}" sibTransId="{85BAFED2-AACD-484E-9B87-A50BF5D58C0C}"/>
    <dgm:cxn modelId="{1C7820EE-4F68-41A9-94BC-739C1450E170}" srcId="{1B1FFEBE-E6F9-4306-905B-70E19B55A6DF}" destId="{37D4DA09-E72E-4C07-BEE8-CD7469FF9933}" srcOrd="7" destOrd="0" parTransId="{32205E0E-2FA1-422C-973F-3C2E5F2E5D43}" sibTransId="{DD7F4B52-F85C-4084-9CB2-F622BFE7AE9C}"/>
    <dgm:cxn modelId="{B1D24212-13F7-41F0-BB34-2B574087C285}" type="presOf" srcId="{B517A53E-90BE-4D1E-BA80-8FB0137FA108}" destId="{BB3F9DD1-598F-4583-B362-3323FCF85D60}" srcOrd="0" destOrd="0" presId="urn:microsoft.com/office/officeart/2005/8/layout/radial5"/>
    <dgm:cxn modelId="{88F0079E-FF13-48DA-8309-26065299C3EF}" type="presOf" srcId="{AD63DF7E-AC9E-4219-A3D9-AD0E21EA30C8}" destId="{EDBD51D1-B9F6-43B8-A05A-35728CA72FF1}" srcOrd="0" destOrd="0" presId="urn:microsoft.com/office/officeart/2005/8/layout/radial5"/>
    <dgm:cxn modelId="{0A854C87-2D95-49E6-B745-FC2F4F7958BB}" srcId="{1B1FFEBE-E6F9-4306-905B-70E19B55A6DF}" destId="{BC7ACBC8-6818-4BC1-9843-8C7DA1B0118C}" srcOrd="3" destOrd="0" parTransId="{947459F3-3C8F-461B-83CB-1ECF4781C90D}" sibTransId="{80291E58-B16C-4A25-ABC4-317963594BCD}"/>
    <dgm:cxn modelId="{CFF9A557-7F49-4FEC-A92F-0650197F7EB5}" type="presOf" srcId="{BC7ACBC8-6818-4BC1-9843-8C7DA1B0118C}" destId="{1BA5E30B-EA80-41C2-90E8-643E17A9AEB7}" srcOrd="0" destOrd="0" presId="urn:microsoft.com/office/officeart/2005/8/layout/radial5"/>
    <dgm:cxn modelId="{2D72ED7A-3601-4A00-9B8E-3A1F5F1AF17A}" type="presOf" srcId="{B1AE006F-FD33-4D44-ADB8-0020F61D8982}" destId="{A209ED86-0BF3-4392-A53F-2B27B04AA2BF}" srcOrd="0" destOrd="0" presId="urn:microsoft.com/office/officeart/2005/8/layout/radial5"/>
    <dgm:cxn modelId="{247D5959-6CB5-42E5-856F-F46F8A4ED90B}" type="presOf" srcId="{37D4DA09-E72E-4C07-BEE8-CD7469FF9933}" destId="{452009AB-57D4-4041-BAD0-964A194C957F}" srcOrd="0" destOrd="0" presId="urn:microsoft.com/office/officeart/2005/8/layout/radial5"/>
    <dgm:cxn modelId="{140186A4-8BE5-4F29-8FEE-8B8B6F188103}" type="presOf" srcId="{1789DBBE-DEBA-4E1A-95B4-ECAE4E088638}" destId="{165CC885-F358-4F81-9CA0-A9626F8A2B52}" srcOrd="0" destOrd="0" presId="urn:microsoft.com/office/officeart/2005/8/layout/radial5"/>
    <dgm:cxn modelId="{274F6A24-3DB1-4975-B6F8-2950B4A6D529}" type="presOf" srcId="{2954668F-CEF9-4A3B-BD22-01B82DA04C2F}" destId="{D4B3C1EA-6518-4BB7-BA11-4021A756FB4E}" srcOrd="0" destOrd="0" presId="urn:microsoft.com/office/officeart/2005/8/layout/radial5"/>
    <dgm:cxn modelId="{A1942F79-C441-4BA0-9CEB-83AB14A6A3D3}" type="presOf" srcId="{6358660A-4277-4FE4-9A33-429E0B6329D5}" destId="{C47D768E-A761-4846-986B-03E435F0F1E7}" srcOrd="1" destOrd="0" presId="urn:microsoft.com/office/officeart/2005/8/layout/radial5"/>
    <dgm:cxn modelId="{85004AB3-56C6-4B05-9E31-8D467CF10ECA}" srcId="{1B1FFEBE-E6F9-4306-905B-70E19B55A6DF}" destId="{CACD3D7A-5146-4F01-9EA8-B112F3EBFF99}" srcOrd="0" destOrd="0" parTransId="{A97166C4-C0DF-4B7C-BCA4-B4AEC72A2191}" sibTransId="{F02544E1-067B-4404-A49B-9D0F3E42C958}"/>
    <dgm:cxn modelId="{5095F959-E875-4D52-8A9F-3AEBE8903470}" type="presParOf" srcId="{41791201-21D4-4BB9-A9FF-406E0586679E}" destId="{3689BAF7-05AD-4A8B-807E-A04228A53A69}" srcOrd="0" destOrd="0" presId="urn:microsoft.com/office/officeart/2005/8/layout/radial5"/>
    <dgm:cxn modelId="{7A29B5DE-2C1E-46F0-8BBF-F24AF4F21F5E}" type="presParOf" srcId="{41791201-21D4-4BB9-A9FF-406E0586679E}" destId="{FF13E80F-91C6-4A9C-9D8A-03E5B7FFDE91}" srcOrd="1" destOrd="0" presId="urn:microsoft.com/office/officeart/2005/8/layout/radial5"/>
    <dgm:cxn modelId="{A8BC1E18-5DFC-4021-A054-A65A42E41F1A}" type="presParOf" srcId="{FF13E80F-91C6-4A9C-9D8A-03E5B7FFDE91}" destId="{F3672AB2-172D-4898-8054-A4B4074CBE34}" srcOrd="0" destOrd="0" presId="urn:microsoft.com/office/officeart/2005/8/layout/radial5"/>
    <dgm:cxn modelId="{DBF8752F-9697-4B88-B210-6DB0AC6D6028}" type="presParOf" srcId="{41791201-21D4-4BB9-A9FF-406E0586679E}" destId="{2ECE28DF-D482-4E38-ABD6-6FAFA2579EA7}" srcOrd="2" destOrd="0" presId="urn:microsoft.com/office/officeart/2005/8/layout/radial5"/>
    <dgm:cxn modelId="{108273A5-95C9-4ACC-BAFE-4BF8FD5D039D}" type="presParOf" srcId="{41791201-21D4-4BB9-A9FF-406E0586679E}" destId="{0410472E-8AFE-49A8-919E-105203C93633}" srcOrd="3" destOrd="0" presId="urn:microsoft.com/office/officeart/2005/8/layout/radial5"/>
    <dgm:cxn modelId="{D90BBB99-5B5D-45D1-B6D3-F51645545C42}" type="presParOf" srcId="{0410472E-8AFE-49A8-919E-105203C93633}" destId="{081DEE26-480F-47D2-A855-BB82CC4E7592}" srcOrd="0" destOrd="0" presId="urn:microsoft.com/office/officeart/2005/8/layout/radial5"/>
    <dgm:cxn modelId="{8B08BB91-C477-489B-9DD4-9778E6C5BB58}" type="presParOf" srcId="{41791201-21D4-4BB9-A9FF-406E0586679E}" destId="{809DBD61-0DBA-4FD6-B103-08F1AAD17F8F}" srcOrd="4" destOrd="0" presId="urn:microsoft.com/office/officeart/2005/8/layout/radial5"/>
    <dgm:cxn modelId="{6FDF616E-0BC1-4469-8A28-AA125C0175FA}" type="presParOf" srcId="{41791201-21D4-4BB9-A9FF-406E0586679E}" destId="{FBB31CAB-896D-4605-9788-91605CF98BF7}" srcOrd="5" destOrd="0" presId="urn:microsoft.com/office/officeart/2005/8/layout/radial5"/>
    <dgm:cxn modelId="{83FA4B64-F204-4546-B15E-57AA00D7EFB7}" type="presParOf" srcId="{FBB31CAB-896D-4605-9788-91605CF98BF7}" destId="{5D819A60-BD7E-4A21-82B2-C2F6C69A759A}" srcOrd="0" destOrd="0" presId="urn:microsoft.com/office/officeart/2005/8/layout/radial5"/>
    <dgm:cxn modelId="{F0059BE2-CD08-4125-8B64-90765569743B}" type="presParOf" srcId="{41791201-21D4-4BB9-A9FF-406E0586679E}" destId="{BB3F9DD1-598F-4583-B362-3323FCF85D60}" srcOrd="6" destOrd="0" presId="urn:microsoft.com/office/officeart/2005/8/layout/radial5"/>
    <dgm:cxn modelId="{9EAB158F-1860-4007-BC65-46D4BAAE767F}" type="presParOf" srcId="{41791201-21D4-4BB9-A9FF-406E0586679E}" destId="{9F9482FF-9315-459A-AD46-102F4113F31D}" srcOrd="7" destOrd="0" presId="urn:microsoft.com/office/officeart/2005/8/layout/radial5"/>
    <dgm:cxn modelId="{EC9DC3EA-6E48-4C23-A8D4-16D9EA6CFE77}" type="presParOf" srcId="{9F9482FF-9315-459A-AD46-102F4113F31D}" destId="{0C08A83F-AF72-4389-9397-B65674506146}" srcOrd="0" destOrd="0" presId="urn:microsoft.com/office/officeart/2005/8/layout/radial5"/>
    <dgm:cxn modelId="{C4C50C43-04C7-43B1-A84B-8A7090ED1D5A}" type="presParOf" srcId="{41791201-21D4-4BB9-A9FF-406E0586679E}" destId="{1BA5E30B-EA80-41C2-90E8-643E17A9AEB7}" srcOrd="8" destOrd="0" presId="urn:microsoft.com/office/officeart/2005/8/layout/radial5"/>
    <dgm:cxn modelId="{9AB7D01F-7BBF-4BDD-902C-06596C886CC2}" type="presParOf" srcId="{41791201-21D4-4BB9-A9FF-406E0586679E}" destId="{A209ED86-0BF3-4392-A53F-2B27B04AA2BF}" srcOrd="9" destOrd="0" presId="urn:microsoft.com/office/officeart/2005/8/layout/radial5"/>
    <dgm:cxn modelId="{75A00736-D88F-4805-B2EB-57BFF172EF4E}" type="presParOf" srcId="{A209ED86-0BF3-4392-A53F-2B27B04AA2BF}" destId="{EDE9B94D-193F-4F45-BB02-AC6603F01820}" srcOrd="0" destOrd="0" presId="urn:microsoft.com/office/officeart/2005/8/layout/radial5"/>
    <dgm:cxn modelId="{03F9A5E1-67FE-4568-B9FF-88C9B897FB69}" type="presParOf" srcId="{41791201-21D4-4BB9-A9FF-406E0586679E}" destId="{D4B3C1EA-6518-4BB7-BA11-4021A756FB4E}" srcOrd="10" destOrd="0" presId="urn:microsoft.com/office/officeart/2005/8/layout/radial5"/>
    <dgm:cxn modelId="{57158858-3A3E-4D50-B42A-1AF7EF43EB9C}" type="presParOf" srcId="{41791201-21D4-4BB9-A9FF-406E0586679E}" destId="{5842F073-796F-429F-B787-94C61C14383C}" srcOrd="11" destOrd="0" presId="urn:microsoft.com/office/officeart/2005/8/layout/radial5"/>
    <dgm:cxn modelId="{0E9A229F-DCFC-460C-A415-58D8605DED2E}" type="presParOf" srcId="{5842F073-796F-429F-B787-94C61C14383C}" destId="{C47D768E-A761-4846-986B-03E435F0F1E7}" srcOrd="0" destOrd="0" presId="urn:microsoft.com/office/officeart/2005/8/layout/radial5"/>
    <dgm:cxn modelId="{4FA9998E-7FC6-4F6D-889A-CF199481606C}" type="presParOf" srcId="{41791201-21D4-4BB9-A9FF-406E0586679E}" destId="{061A0F2F-71FE-4F8F-A326-9E1AF5E0A77E}" srcOrd="12" destOrd="0" presId="urn:microsoft.com/office/officeart/2005/8/layout/radial5"/>
    <dgm:cxn modelId="{7E5BFA0C-6940-43B1-A638-69B9D9674EE3}" type="presParOf" srcId="{41791201-21D4-4BB9-A9FF-406E0586679E}" destId="{165CC885-F358-4F81-9CA0-A9626F8A2B52}" srcOrd="13" destOrd="0" presId="urn:microsoft.com/office/officeart/2005/8/layout/radial5"/>
    <dgm:cxn modelId="{47909992-4941-4B4A-87CA-A5223CAC85C2}" type="presParOf" srcId="{165CC885-F358-4F81-9CA0-A9626F8A2B52}" destId="{F2B45392-38A3-473B-A20D-98736EF79908}" srcOrd="0" destOrd="0" presId="urn:microsoft.com/office/officeart/2005/8/layout/radial5"/>
    <dgm:cxn modelId="{4FB41D9F-D004-4C2E-B640-B4CF1F73DC17}" type="presParOf" srcId="{41791201-21D4-4BB9-A9FF-406E0586679E}" destId="{EDBD51D1-B9F6-43B8-A05A-35728CA72FF1}" srcOrd="14" destOrd="0" presId="urn:microsoft.com/office/officeart/2005/8/layout/radial5"/>
    <dgm:cxn modelId="{EE943B60-651F-44C4-B581-32A648934225}" type="presParOf" srcId="{41791201-21D4-4BB9-A9FF-406E0586679E}" destId="{F8DC42F7-065B-47B5-B055-80B7CE59BD31}" srcOrd="15" destOrd="0" presId="urn:microsoft.com/office/officeart/2005/8/layout/radial5"/>
    <dgm:cxn modelId="{E616F508-DDD3-4D26-B67D-95A717587EF2}" type="presParOf" srcId="{F8DC42F7-065B-47B5-B055-80B7CE59BD31}" destId="{ED286486-50D1-4205-BCCD-818C9EAC0638}" srcOrd="0" destOrd="0" presId="urn:microsoft.com/office/officeart/2005/8/layout/radial5"/>
    <dgm:cxn modelId="{FFB02DDC-4551-42B1-A7FC-7FB0469D8A22}" type="presParOf" srcId="{41791201-21D4-4BB9-A9FF-406E0586679E}" destId="{452009AB-57D4-4041-BAD0-964A194C957F}" srcOrd="16"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0924AC9-80B6-4CD4-9B3E-524B69E4D81E}"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EF5403E6-291A-46BD-9CA4-F05F7D0FE7CA}">
      <dgm:prSet phldrT="[Text]" custT="1"/>
      <dgm:spPr/>
      <dgm:t>
        <a:bodyPr/>
        <a:lstStyle/>
        <a:p>
          <a:r>
            <a:rPr lang="en-US" sz="2000" b="1" dirty="0" smtClean="0"/>
            <a:t>Hyper tune parameters for each regression with the  training data set</a:t>
          </a:r>
          <a:endParaRPr lang="en-US" sz="2000" b="1" dirty="0"/>
        </a:p>
      </dgm:t>
    </dgm:pt>
    <dgm:pt modelId="{29148BB9-7909-47F6-8556-0F7FFC03C1C5}" type="parTrans" cxnId="{DBB5B403-52F4-4DF9-B8A2-2EE0889AEF97}">
      <dgm:prSet/>
      <dgm:spPr/>
      <dgm:t>
        <a:bodyPr/>
        <a:lstStyle/>
        <a:p>
          <a:endParaRPr lang="en-US"/>
        </a:p>
      </dgm:t>
    </dgm:pt>
    <dgm:pt modelId="{04C92C7F-9145-4AF5-A813-24C5348CF574}" type="sibTrans" cxnId="{DBB5B403-52F4-4DF9-B8A2-2EE0889AEF97}">
      <dgm:prSet/>
      <dgm:spPr/>
      <dgm:t>
        <a:bodyPr/>
        <a:lstStyle/>
        <a:p>
          <a:endParaRPr lang="en-US"/>
        </a:p>
      </dgm:t>
    </dgm:pt>
    <dgm:pt modelId="{9D67122F-FC93-4D52-A260-1725A65C3703}">
      <dgm:prSet custT="1"/>
      <dgm:spPr/>
      <dgm:t>
        <a:bodyPr/>
        <a:lstStyle/>
        <a:p>
          <a:r>
            <a:rPr lang="en-US" sz="1600" dirty="0" smtClean="0"/>
            <a:t>Utilized </a:t>
          </a:r>
          <a:r>
            <a:rPr lang="en-US" sz="1600" dirty="0" err="1" smtClean="0"/>
            <a:t>sklearn</a:t>
          </a:r>
          <a:r>
            <a:rPr lang="en-US" sz="1600" dirty="0" smtClean="0"/>
            <a:t> grid search</a:t>
          </a:r>
          <a:endParaRPr lang="en-US" sz="1600" dirty="0" smtClean="0"/>
        </a:p>
      </dgm:t>
    </dgm:pt>
    <dgm:pt modelId="{AEBC3231-3AAA-4031-941C-FFCEABC16024}" type="parTrans" cxnId="{914B62F7-437C-4889-AF25-40AD1B0F52B3}">
      <dgm:prSet/>
      <dgm:spPr/>
      <dgm:t>
        <a:bodyPr/>
        <a:lstStyle/>
        <a:p>
          <a:endParaRPr lang="en-US"/>
        </a:p>
      </dgm:t>
    </dgm:pt>
    <dgm:pt modelId="{E4C1329A-1263-4C45-B72D-F3BEC9C8D599}" type="sibTrans" cxnId="{914B62F7-437C-4889-AF25-40AD1B0F52B3}">
      <dgm:prSet/>
      <dgm:spPr/>
      <dgm:t>
        <a:bodyPr/>
        <a:lstStyle/>
        <a:p>
          <a:endParaRPr lang="en-US"/>
        </a:p>
      </dgm:t>
    </dgm:pt>
    <dgm:pt modelId="{607CD66C-F0F8-45A3-BC9A-CFEBDCFCF403}">
      <dgm:prSet custT="1"/>
      <dgm:spPr/>
      <dgm:t>
        <a:bodyPr/>
        <a:lstStyle/>
        <a:p>
          <a:r>
            <a:rPr lang="en-US" sz="2000" b="1" dirty="0" smtClean="0"/>
            <a:t>Evaluate between Algorithms with  on testing set </a:t>
          </a:r>
          <a:endParaRPr lang="en-US" sz="2000" b="1" dirty="0" smtClean="0"/>
        </a:p>
      </dgm:t>
    </dgm:pt>
    <dgm:pt modelId="{8587A402-DDCE-497D-A97A-DF558345C402}" type="parTrans" cxnId="{606B46F1-5F01-431D-A54A-356AE5789AF9}">
      <dgm:prSet/>
      <dgm:spPr/>
      <dgm:t>
        <a:bodyPr/>
        <a:lstStyle/>
        <a:p>
          <a:endParaRPr lang="en-US"/>
        </a:p>
      </dgm:t>
    </dgm:pt>
    <dgm:pt modelId="{D13B4872-4210-4597-8E2C-8B95C7182F58}" type="sibTrans" cxnId="{606B46F1-5F01-431D-A54A-356AE5789AF9}">
      <dgm:prSet/>
      <dgm:spPr/>
      <dgm:t>
        <a:bodyPr/>
        <a:lstStyle/>
        <a:p>
          <a:endParaRPr lang="en-US"/>
        </a:p>
      </dgm:t>
    </dgm:pt>
    <dgm:pt modelId="{38D6E8E0-C80A-4E55-9D02-219AD38F0285}">
      <dgm:prSet custT="1"/>
      <dgm:spPr/>
      <dgm:t>
        <a:bodyPr/>
        <a:lstStyle/>
        <a:p>
          <a:r>
            <a:rPr lang="en-US" sz="1600" dirty="0" smtClean="0"/>
            <a:t>Testing Data set (25% of the total data)</a:t>
          </a:r>
          <a:endParaRPr lang="en-US" sz="1600" dirty="0" smtClean="0"/>
        </a:p>
      </dgm:t>
    </dgm:pt>
    <dgm:pt modelId="{458A9DD9-CDF8-49C2-96E2-7276493A2E30}" type="parTrans" cxnId="{E4F7E989-4019-416C-B2CD-44D54C685CF6}">
      <dgm:prSet/>
      <dgm:spPr/>
      <dgm:t>
        <a:bodyPr/>
        <a:lstStyle/>
        <a:p>
          <a:endParaRPr lang="en-US"/>
        </a:p>
      </dgm:t>
    </dgm:pt>
    <dgm:pt modelId="{555B6059-01EB-4F51-AFF2-8A695A2C6E12}" type="sibTrans" cxnId="{E4F7E989-4019-416C-B2CD-44D54C685CF6}">
      <dgm:prSet/>
      <dgm:spPr/>
      <dgm:t>
        <a:bodyPr/>
        <a:lstStyle/>
        <a:p>
          <a:endParaRPr lang="en-US"/>
        </a:p>
      </dgm:t>
    </dgm:pt>
    <dgm:pt modelId="{08D4BD0D-2F5E-4126-A6D5-ECA60C42A6DE}">
      <dgm:prSet custT="1"/>
      <dgm:spPr/>
      <dgm:t>
        <a:bodyPr/>
        <a:lstStyle/>
        <a:p>
          <a:r>
            <a:rPr lang="en-US" sz="1600" dirty="0" smtClean="0"/>
            <a:t>Evaluation Visualization: Error histogram and Error vs Price scatterplot</a:t>
          </a:r>
          <a:endParaRPr lang="en-US" sz="1600" dirty="0" smtClean="0"/>
        </a:p>
      </dgm:t>
    </dgm:pt>
    <dgm:pt modelId="{0DC76ABB-8C6A-48E2-A9CF-A2A2C85E92E3}" type="parTrans" cxnId="{B7486B4E-FA09-46B5-B39E-23A5FC29CE79}">
      <dgm:prSet/>
      <dgm:spPr/>
      <dgm:t>
        <a:bodyPr/>
        <a:lstStyle/>
        <a:p>
          <a:endParaRPr lang="en-US"/>
        </a:p>
      </dgm:t>
    </dgm:pt>
    <dgm:pt modelId="{F0BA32FE-8535-421E-85B7-B9C1EA164FDE}" type="sibTrans" cxnId="{B7486B4E-FA09-46B5-B39E-23A5FC29CE79}">
      <dgm:prSet/>
      <dgm:spPr/>
      <dgm:t>
        <a:bodyPr/>
        <a:lstStyle/>
        <a:p>
          <a:endParaRPr lang="en-US"/>
        </a:p>
      </dgm:t>
    </dgm:pt>
    <dgm:pt modelId="{B45D3FEF-188A-4299-ACDA-7B62F3B2F683}">
      <dgm:prSet custT="1"/>
      <dgm:spPr/>
      <dgm:t>
        <a:bodyPr/>
        <a:lstStyle/>
        <a:p>
          <a:r>
            <a:rPr lang="en-US" sz="1600" dirty="0" smtClean="0"/>
            <a:t>Cross validate with 5 folds</a:t>
          </a:r>
          <a:endParaRPr lang="en-US" sz="1600" dirty="0" smtClean="0"/>
        </a:p>
      </dgm:t>
    </dgm:pt>
    <dgm:pt modelId="{C74C2A16-E319-4ED8-AC61-CDD55A6F6A22}" type="parTrans" cxnId="{7EEB8D57-E708-4158-A9CE-B8A8F312F4B7}">
      <dgm:prSet/>
      <dgm:spPr/>
      <dgm:t>
        <a:bodyPr/>
        <a:lstStyle/>
        <a:p>
          <a:endParaRPr lang="en-US"/>
        </a:p>
      </dgm:t>
    </dgm:pt>
    <dgm:pt modelId="{FCC3D3B6-F363-44F4-9D05-FD75F3FE06FD}" type="sibTrans" cxnId="{7EEB8D57-E708-4158-A9CE-B8A8F312F4B7}">
      <dgm:prSet/>
      <dgm:spPr/>
      <dgm:t>
        <a:bodyPr/>
        <a:lstStyle/>
        <a:p>
          <a:endParaRPr lang="en-US"/>
        </a:p>
      </dgm:t>
    </dgm:pt>
    <dgm:pt modelId="{25B35A99-5DE9-4C5F-B480-9169F1FA611C}">
      <dgm:prSet custT="1"/>
      <dgm:spPr/>
      <dgm:t>
        <a:bodyPr/>
        <a:lstStyle/>
        <a:p>
          <a:r>
            <a:rPr lang="en-US" sz="1600" dirty="0" smtClean="0"/>
            <a:t>Evaluation Metrics: MAE, MPE</a:t>
          </a:r>
          <a:endParaRPr lang="en-US" sz="1600" dirty="0" smtClean="0"/>
        </a:p>
      </dgm:t>
    </dgm:pt>
    <dgm:pt modelId="{541835B0-F046-4413-B6BA-F03892F4BABA}" type="parTrans" cxnId="{9FD81890-7AC3-4131-A39B-05BD69D8A50F}">
      <dgm:prSet/>
      <dgm:spPr/>
      <dgm:t>
        <a:bodyPr/>
        <a:lstStyle/>
        <a:p>
          <a:endParaRPr lang="en-US"/>
        </a:p>
      </dgm:t>
    </dgm:pt>
    <dgm:pt modelId="{32DDF057-A35D-4676-B351-0BFDCB708CF1}" type="sibTrans" cxnId="{9FD81890-7AC3-4131-A39B-05BD69D8A50F}">
      <dgm:prSet/>
      <dgm:spPr/>
      <dgm:t>
        <a:bodyPr/>
        <a:lstStyle/>
        <a:p>
          <a:endParaRPr lang="en-US"/>
        </a:p>
      </dgm:t>
    </dgm:pt>
    <dgm:pt modelId="{A86EC251-93D6-4156-987B-5E1555D4BAAB}">
      <dgm:prSet custT="1"/>
      <dgm:spPr/>
      <dgm:t>
        <a:bodyPr/>
        <a:lstStyle/>
        <a:p>
          <a:r>
            <a:rPr lang="en-US" sz="1600" dirty="0" smtClean="0"/>
            <a:t>Create model using optimal parameters</a:t>
          </a:r>
          <a:endParaRPr lang="en-US" sz="1600" dirty="0" smtClean="0"/>
        </a:p>
      </dgm:t>
    </dgm:pt>
    <dgm:pt modelId="{9D458C3C-F4FF-4497-9912-9FACC9DDF321}" type="parTrans" cxnId="{02DF9948-758B-4974-8B53-B17004FFCC60}">
      <dgm:prSet/>
      <dgm:spPr/>
    </dgm:pt>
    <dgm:pt modelId="{5975D80F-27DB-4078-9653-4A92945B575D}" type="sibTrans" cxnId="{02DF9948-758B-4974-8B53-B17004FFCC60}">
      <dgm:prSet/>
      <dgm:spPr/>
    </dgm:pt>
    <dgm:pt modelId="{DD0C8551-16E5-4C02-A250-4ED15119835A}">
      <dgm:prSet custT="1"/>
      <dgm:spPr/>
      <dgm:t>
        <a:bodyPr/>
        <a:lstStyle/>
        <a:p>
          <a:r>
            <a:rPr lang="en-US" sz="1600" dirty="0" smtClean="0"/>
            <a:t>Only use training data set (55% of the total data)</a:t>
          </a:r>
          <a:endParaRPr lang="en-US" sz="1600" dirty="0" smtClean="0"/>
        </a:p>
      </dgm:t>
    </dgm:pt>
    <dgm:pt modelId="{486B77E8-51D5-43BE-A13D-47F733059ECA}" type="parTrans" cxnId="{FC507ACA-6288-4703-B925-0D5B32EB3006}">
      <dgm:prSet/>
      <dgm:spPr/>
    </dgm:pt>
    <dgm:pt modelId="{F02E940E-33D9-4E26-AD35-78A62BC1E664}" type="sibTrans" cxnId="{FC507ACA-6288-4703-B925-0D5B32EB3006}">
      <dgm:prSet/>
      <dgm:spPr/>
    </dgm:pt>
    <dgm:pt modelId="{B4A2B010-254C-4017-8C7A-D006D12392DD}" type="pres">
      <dgm:prSet presAssocID="{40924AC9-80B6-4CD4-9B3E-524B69E4D81E}" presName="Name0" presStyleCnt="0">
        <dgm:presLayoutVars>
          <dgm:dir/>
          <dgm:resizeHandles val="exact"/>
        </dgm:presLayoutVars>
      </dgm:prSet>
      <dgm:spPr/>
    </dgm:pt>
    <dgm:pt modelId="{C4971BB6-1A10-427D-93C4-5D488DF5B204}" type="pres">
      <dgm:prSet presAssocID="{40924AC9-80B6-4CD4-9B3E-524B69E4D81E}" presName="arrow" presStyleLbl="bgShp" presStyleIdx="0" presStyleCnt="1" custScaleX="100000" custScaleY="54348"/>
      <dgm:spPr/>
    </dgm:pt>
    <dgm:pt modelId="{DBE4E031-755F-4DA6-B7F2-B7C0058FB3D6}" type="pres">
      <dgm:prSet presAssocID="{40924AC9-80B6-4CD4-9B3E-524B69E4D81E}" presName="points" presStyleCnt="0"/>
      <dgm:spPr/>
    </dgm:pt>
    <dgm:pt modelId="{8FEA42F5-C759-4F7D-B5C2-48F9A31099DF}" type="pres">
      <dgm:prSet presAssocID="{EF5403E6-291A-46BD-9CA4-F05F7D0FE7CA}" presName="compositeA" presStyleCnt="0"/>
      <dgm:spPr/>
    </dgm:pt>
    <dgm:pt modelId="{0CBCC3EB-82B2-49D1-959E-672345969749}" type="pres">
      <dgm:prSet presAssocID="{EF5403E6-291A-46BD-9CA4-F05F7D0FE7CA}" presName="textA" presStyleLbl="revTx" presStyleIdx="0" presStyleCnt="2" custScaleX="117496">
        <dgm:presLayoutVars>
          <dgm:bulletEnabled val="1"/>
        </dgm:presLayoutVars>
      </dgm:prSet>
      <dgm:spPr/>
      <dgm:t>
        <a:bodyPr/>
        <a:lstStyle/>
        <a:p>
          <a:endParaRPr lang="en-US"/>
        </a:p>
      </dgm:t>
    </dgm:pt>
    <dgm:pt modelId="{C85588D1-4A66-4033-A370-226368D89591}" type="pres">
      <dgm:prSet presAssocID="{EF5403E6-291A-46BD-9CA4-F05F7D0FE7CA}" presName="circleA" presStyleLbl="node1" presStyleIdx="0" presStyleCnt="2"/>
      <dgm:spPr/>
      <dgm:t>
        <a:bodyPr/>
        <a:lstStyle/>
        <a:p>
          <a:endParaRPr lang="en-US"/>
        </a:p>
      </dgm:t>
    </dgm:pt>
    <dgm:pt modelId="{437FD48B-6DA7-4C55-8E33-E1F136DC63C8}" type="pres">
      <dgm:prSet presAssocID="{EF5403E6-291A-46BD-9CA4-F05F7D0FE7CA}" presName="spaceA" presStyleCnt="0"/>
      <dgm:spPr/>
    </dgm:pt>
    <dgm:pt modelId="{090CB3F9-D7AD-4FF3-B230-E25EE8EAE1B1}" type="pres">
      <dgm:prSet presAssocID="{04C92C7F-9145-4AF5-A813-24C5348CF574}" presName="space" presStyleCnt="0"/>
      <dgm:spPr/>
    </dgm:pt>
    <dgm:pt modelId="{901F30CB-FADC-474E-A494-B0F00C15894A}" type="pres">
      <dgm:prSet presAssocID="{607CD66C-F0F8-45A3-BC9A-CFEBDCFCF403}" presName="compositeB" presStyleCnt="0"/>
      <dgm:spPr/>
    </dgm:pt>
    <dgm:pt modelId="{DF043109-865A-4BEE-BEDC-F6386BF6DFAA}" type="pres">
      <dgm:prSet presAssocID="{607CD66C-F0F8-45A3-BC9A-CFEBDCFCF403}" presName="textB" presStyleLbl="revTx" presStyleIdx="1" presStyleCnt="2" custScaleX="99833">
        <dgm:presLayoutVars>
          <dgm:bulletEnabled val="1"/>
        </dgm:presLayoutVars>
      </dgm:prSet>
      <dgm:spPr/>
      <dgm:t>
        <a:bodyPr/>
        <a:lstStyle/>
        <a:p>
          <a:endParaRPr lang="en-US"/>
        </a:p>
      </dgm:t>
    </dgm:pt>
    <dgm:pt modelId="{5997272A-93A7-4615-81B6-22FC877AB8FD}" type="pres">
      <dgm:prSet presAssocID="{607CD66C-F0F8-45A3-BC9A-CFEBDCFCF403}" presName="circleB" presStyleLbl="node1" presStyleIdx="1" presStyleCnt="2"/>
      <dgm:spPr/>
    </dgm:pt>
    <dgm:pt modelId="{8AE7DB4C-F944-4FD8-A137-56C3D76023B3}" type="pres">
      <dgm:prSet presAssocID="{607CD66C-F0F8-45A3-BC9A-CFEBDCFCF403}" presName="spaceB" presStyleCnt="0"/>
      <dgm:spPr/>
    </dgm:pt>
  </dgm:ptLst>
  <dgm:cxnLst>
    <dgm:cxn modelId="{F93557EB-248B-42CA-9C6A-020599C55557}" type="presOf" srcId="{08D4BD0D-2F5E-4126-A6D5-ECA60C42A6DE}" destId="{DF043109-865A-4BEE-BEDC-F6386BF6DFAA}" srcOrd="0" destOrd="3" presId="urn:microsoft.com/office/officeart/2005/8/layout/hProcess11"/>
    <dgm:cxn modelId="{9A8FDF22-508C-4A1B-85C0-9FBAB481A3B6}" type="presOf" srcId="{B45D3FEF-188A-4299-ACDA-7B62F3B2F683}" destId="{0CBCC3EB-82B2-49D1-959E-672345969749}" srcOrd="0" destOrd="1" presId="urn:microsoft.com/office/officeart/2005/8/layout/hProcess11"/>
    <dgm:cxn modelId="{914B62F7-437C-4889-AF25-40AD1B0F52B3}" srcId="{EF5403E6-291A-46BD-9CA4-F05F7D0FE7CA}" destId="{9D67122F-FC93-4D52-A260-1725A65C3703}" srcOrd="1" destOrd="0" parTransId="{AEBC3231-3AAA-4031-941C-FFCEABC16024}" sibTransId="{E4C1329A-1263-4C45-B72D-F3BEC9C8D599}"/>
    <dgm:cxn modelId="{3A8FB506-381A-4221-9960-2DD93EFF0A9A}" type="presOf" srcId="{40924AC9-80B6-4CD4-9B3E-524B69E4D81E}" destId="{B4A2B010-254C-4017-8C7A-D006D12392DD}" srcOrd="0" destOrd="0" presId="urn:microsoft.com/office/officeart/2005/8/layout/hProcess11"/>
    <dgm:cxn modelId="{6E2A9C02-919B-463D-983C-136EB5B27AD7}" type="presOf" srcId="{EF5403E6-291A-46BD-9CA4-F05F7D0FE7CA}" destId="{0CBCC3EB-82B2-49D1-959E-672345969749}" srcOrd="0" destOrd="0" presId="urn:microsoft.com/office/officeart/2005/8/layout/hProcess11"/>
    <dgm:cxn modelId="{606B46F1-5F01-431D-A54A-356AE5789AF9}" srcId="{40924AC9-80B6-4CD4-9B3E-524B69E4D81E}" destId="{607CD66C-F0F8-45A3-BC9A-CFEBDCFCF403}" srcOrd="1" destOrd="0" parTransId="{8587A402-DDCE-497D-A97A-DF558345C402}" sibTransId="{D13B4872-4210-4597-8E2C-8B95C7182F58}"/>
    <dgm:cxn modelId="{B7486B4E-FA09-46B5-B39E-23A5FC29CE79}" srcId="{607CD66C-F0F8-45A3-BC9A-CFEBDCFCF403}" destId="{08D4BD0D-2F5E-4126-A6D5-ECA60C42A6DE}" srcOrd="2" destOrd="0" parTransId="{0DC76ABB-8C6A-48E2-A9CF-A2A2C85E92E3}" sibTransId="{F0BA32FE-8535-421E-85B7-B9C1EA164FDE}"/>
    <dgm:cxn modelId="{BD6004D3-06D8-4BB8-86CB-5F7ABD64B6D1}" type="presOf" srcId="{25B35A99-5DE9-4C5F-B480-9169F1FA611C}" destId="{DF043109-865A-4BEE-BEDC-F6386BF6DFAA}" srcOrd="0" destOrd="2" presId="urn:microsoft.com/office/officeart/2005/8/layout/hProcess11"/>
    <dgm:cxn modelId="{1E62A61D-A850-4F09-B7AF-47C331503E67}" type="presOf" srcId="{9D67122F-FC93-4D52-A260-1725A65C3703}" destId="{0CBCC3EB-82B2-49D1-959E-672345969749}" srcOrd="0" destOrd="2" presId="urn:microsoft.com/office/officeart/2005/8/layout/hProcess11"/>
    <dgm:cxn modelId="{FC507ACA-6288-4703-B925-0D5B32EB3006}" srcId="{EF5403E6-291A-46BD-9CA4-F05F7D0FE7CA}" destId="{DD0C8551-16E5-4C02-A250-4ED15119835A}" srcOrd="3" destOrd="0" parTransId="{486B77E8-51D5-43BE-A13D-47F733059ECA}" sibTransId="{F02E940E-33D9-4E26-AD35-78A62BC1E664}"/>
    <dgm:cxn modelId="{9FD81890-7AC3-4131-A39B-05BD69D8A50F}" srcId="{607CD66C-F0F8-45A3-BC9A-CFEBDCFCF403}" destId="{25B35A99-5DE9-4C5F-B480-9169F1FA611C}" srcOrd="1" destOrd="0" parTransId="{541835B0-F046-4413-B6BA-F03892F4BABA}" sibTransId="{32DDF057-A35D-4676-B351-0BFDCB708CF1}"/>
    <dgm:cxn modelId="{DBB5B403-52F4-4DF9-B8A2-2EE0889AEF97}" srcId="{40924AC9-80B6-4CD4-9B3E-524B69E4D81E}" destId="{EF5403E6-291A-46BD-9CA4-F05F7D0FE7CA}" srcOrd="0" destOrd="0" parTransId="{29148BB9-7909-47F6-8556-0F7FFC03C1C5}" sibTransId="{04C92C7F-9145-4AF5-A813-24C5348CF574}"/>
    <dgm:cxn modelId="{96EAE46E-9ABB-45D8-8CE6-B1137385C744}" type="presOf" srcId="{607CD66C-F0F8-45A3-BC9A-CFEBDCFCF403}" destId="{DF043109-865A-4BEE-BEDC-F6386BF6DFAA}" srcOrd="0" destOrd="0" presId="urn:microsoft.com/office/officeart/2005/8/layout/hProcess11"/>
    <dgm:cxn modelId="{7D9614AE-27C1-41BE-994A-9D8D7C37E836}" type="presOf" srcId="{DD0C8551-16E5-4C02-A250-4ED15119835A}" destId="{0CBCC3EB-82B2-49D1-959E-672345969749}" srcOrd="0" destOrd="4" presId="urn:microsoft.com/office/officeart/2005/8/layout/hProcess11"/>
    <dgm:cxn modelId="{DB584DD8-3CBA-4CAF-9983-E2823FF3D40C}" type="presOf" srcId="{38D6E8E0-C80A-4E55-9D02-219AD38F0285}" destId="{DF043109-865A-4BEE-BEDC-F6386BF6DFAA}" srcOrd="0" destOrd="1" presId="urn:microsoft.com/office/officeart/2005/8/layout/hProcess11"/>
    <dgm:cxn modelId="{7EEB8D57-E708-4158-A9CE-B8A8F312F4B7}" srcId="{EF5403E6-291A-46BD-9CA4-F05F7D0FE7CA}" destId="{B45D3FEF-188A-4299-ACDA-7B62F3B2F683}" srcOrd="0" destOrd="0" parTransId="{C74C2A16-E319-4ED8-AC61-CDD55A6F6A22}" sibTransId="{FCC3D3B6-F363-44F4-9D05-FD75F3FE06FD}"/>
    <dgm:cxn modelId="{E4F7E989-4019-416C-B2CD-44D54C685CF6}" srcId="{607CD66C-F0F8-45A3-BC9A-CFEBDCFCF403}" destId="{38D6E8E0-C80A-4E55-9D02-219AD38F0285}" srcOrd="0" destOrd="0" parTransId="{458A9DD9-CDF8-49C2-96E2-7276493A2E30}" sibTransId="{555B6059-01EB-4F51-AFF2-8A695A2C6E12}"/>
    <dgm:cxn modelId="{C514B051-B46A-4F0C-9A61-E99601D918B5}" type="presOf" srcId="{A86EC251-93D6-4156-987B-5E1555D4BAAB}" destId="{0CBCC3EB-82B2-49D1-959E-672345969749}" srcOrd="0" destOrd="3" presId="urn:microsoft.com/office/officeart/2005/8/layout/hProcess11"/>
    <dgm:cxn modelId="{02DF9948-758B-4974-8B53-B17004FFCC60}" srcId="{EF5403E6-291A-46BD-9CA4-F05F7D0FE7CA}" destId="{A86EC251-93D6-4156-987B-5E1555D4BAAB}" srcOrd="2" destOrd="0" parTransId="{9D458C3C-F4FF-4497-9912-9FACC9DDF321}" sibTransId="{5975D80F-27DB-4078-9653-4A92945B575D}"/>
    <dgm:cxn modelId="{538E6D79-AEAD-4B05-B219-2FB3BB25D5B6}" type="presParOf" srcId="{B4A2B010-254C-4017-8C7A-D006D12392DD}" destId="{C4971BB6-1A10-427D-93C4-5D488DF5B204}" srcOrd="0" destOrd="0" presId="urn:microsoft.com/office/officeart/2005/8/layout/hProcess11"/>
    <dgm:cxn modelId="{06AF3BE6-0E6B-4BCF-9602-0D03FED977E6}" type="presParOf" srcId="{B4A2B010-254C-4017-8C7A-D006D12392DD}" destId="{DBE4E031-755F-4DA6-B7F2-B7C0058FB3D6}" srcOrd="1" destOrd="0" presId="urn:microsoft.com/office/officeart/2005/8/layout/hProcess11"/>
    <dgm:cxn modelId="{DB0F4E1D-F4B4-4EFD-A033-DF05C845FA37}" type="presParOf" srcId="{DBE4E031-755F-4DA6-B7F2-B7C0058FB3D6}" destId="{8FEA42F5-C759-4F7D-B5C2-48F9A31099DF}" srcOrd="0" destOrd="0" presId="urn:microsoft.com/office/officeart/2005/8/layout/hProcess11"/>
    <dgm:cxn modelId="{2EFF2871-752A-4A0A-ACBF-C01F0BEC9568}" type="presParOf" srcId="{8FEA42F5-C759-4F7D-B5C2-48F9A31099DF}" destId="{0CBCC3EB-82B2-49D1-959E-672345969749}" srcOrd="0" destOrd="0" presId="urn:microsoft.com/office/officeart/2005/8/layout/hProcess11"/>
    <dgm:cxn modelId="{66E00A50-BE55-4BD5-927C-2A0E4EEA11F4}" type="presParOf" srcId="{8FEA42F5-C759-4F7D-B5C2-48F9A31099DF}" destId="{C85588D1-4A66-4033-A370-226368D89591}" srcOrd="1" destOrd="0" presId="urn:microsoft.com/office/officeart/2005/8/layout/hProcess11"/>
    <dgm:cxn modelId="{3A1B54B2-4852-4CE0-BBB1-3DC2AD56EC70}" type="presParOf" srcId="{8FEA42F5-C759-4F7D-B5C2-48F9A31099DF}" destId="{437FD48B-6DA7-4C55-8E33-E1F136DC63C8}" srcOrd="2" destOrd="0" presId="urn:microsoft.com/office/officeart/2005/8/layout/hProcess11"/>
    <dgm:cxn modelId="{E400A5DC-6C98-4E13-9E89-82C805613A3F}" type="presParOf" srcId="{DBE4E031-755F-4DA6-B7F2-B7C0058FB3D6}" destId="{090CB3F9-D7AD-4FF3-B230-E25EE8EAE1B1}" srcOrd="1" destOrd="0" presId="urn:microsoft.com/office/officeart/2005/8/layout/hProcess11"/>
    <dgm:cxn modelId="{28AAD6E9-0FC3-462D-91DA-9087DF2DE5F9}" type="presParOf" srcId="{DBE4E031-755F-4DA6-B7F2-B7C0058FB3D6}" destId="{901F30CB-FADC-474E-A494-B0F00C15894A}" srcOrd="2" destOrd="0" presId="urn:microsoft.com/office/officeart/2005/8/layout/hProcess11"/>
    <dgm:cxn modelId="{9D2B69C3-B812-446F-AE28-A9954F341414}" type="presParOf" srcId="{901F30CB-FADC-474E-A494-B0F00C15894A}" destId="{DF043109-865A-4BEE-BEDC-F6386BF6DFAA}" srcOrd="0" destOrd="0" presId="urn:microsoft.com/office/officeart/2005/8/layout/hProcess11"/>
    <dgm:cxn modelId="{E55367F1-B6A4-4B26-9635-FD62D00231EA}" type="presParOf" srcId="{901F30CB-FADC-474E-A494-B0F00C15894A}" destId="{5997272A-93A7-4615-81B6-22FC877AB8FD}" srcOrd="1" destOrd="0" presId="urn:microsoft.com/office/officeart/2005/8/layout/hProcess11"/>
    <dgm:cxn modelId="{5A19749B-44F4-4431-8359-9012A8249ED3}" type="presParOf" srcId="{901F30CB-FADC-474E-A494-B0F00C15894A}" destId="{8AE7DB4C-F944-4FD8-A137-56C3D76023B3}"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0DF6818-C18C-40F3-B186-C785AA26E6C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90E00432-DF81-4C74-BCA5-C399D3F0219F}">
      <dgm:prSet/>
      <dgm:spPr/>
      <dgm:t>
        <a:bodyPr/>
        <a:lstStyle/>
        <a:p>
          <a:pPr rtl="0"/>
          <a:r>
            <a:rPr lang="en-US" dirty="0" smtClean="0"/>
            <a:t>The Mean Absolute Error (MAE) </a:t>
          </a:r>
          <a:endParaRPr lang="en-US" dirty="0"/>
        </a:p>
      </dgm:t>
    </dgm:pt>
    <dgm:pt modelId="{AE451CC8-3DA1-4560-BEC4-7B0B2A6FEF88}" type="parTrans" cxnId="{EB723F20-78DF-4438-A5ED-F437819E0B79}">
      <dgm:prSet/>
      <dgm:spPr/>
      <dgm:t>
        <a:bodyPr/>
        <a:lstStyle/>
        <a:p>
          <a:endParaRPr lang="en-US"/>
        </a:p>
      </dgm:t>
    </dgm:pt>
    <dgm:pt modelId="{662B4AF2-1F95-4BBE-9E5C-86BDA5C79B99}" type="sibTrans" cxnId="{EB723F20-78DF-4438-A5ED-F437819E0B79}">
      <dgm:prSet/>
      <dgm:spPr/>
      <dgm:t>
        <a:bodyPr/>
        <a:lstStyle/>
        <a:p>
          <a:endParaRPr lang="en-US"/>
        </a:p>
      </dgm:t>
    </dgm:pt>
    <dgm:pt modelId="{59A42722-45EA-4B16-A1F5-6985BE90DB6E}">
      <dgm:prSet/>
      <dgm:spPr/>
      <dgm:t>
        <a:bodyPr/>
        <a:lstStyle/>
        <a:p>
          <a:pPr rtl="0"/>
          <a:r>
            <a:rPr lang="en-US" smtClean="0"/>
            <a:t>Measures overall fit of the model </a:t>
          </a:r>
          <a:endParaRPr lang="en-US"/>
        </a:p>
      </dgm:t>
    </dgm:pt>
    <dgm:pt modelId="{896BBF5B-7937-49DB-86D8-DE461FC975C3}" type="parTrans" cxnId="{6ED0D807-B7BD-45E3-AA79-A49ED88818E3}">
      <dgm:prSet/>
      <dgm:spPr/>
      <dgm:t>
        <a:bodyPr/>
        <a:lstStyle/>
        <a:p>
          <a:endParaRPr lang="en-US"/>
        </a:p>
      </dgm:t>
    </dgm:pt>
    <dgm:pt modelId="{AC013BC2-E4FD-48A4-8155-5537F73218EE}" type="sibTrans" cxnId="{6ED0D807-B7BD-45E3-AA79-A49ED88818E3}">
      <dgm:prSet/>
      <dgm:spPr/>
      <dgm:t>
        <a:bodyPr/>
        <a:lstStyle/>
        <a:p>
          <a:endParaRPr lang="en-US"/>
        </a:p>
      </dgm:t>
    </dgm:pt>
    <dgm:pt modelId="{64BDB884-C7AA-42CC-A411-101DF8AA1A0F}">
      <dgm:prSet/>
      <dgm:spPr/>
      <dgm:t>
        <a:bodyPr/>
        <a:lstStyle/>
        <a:p>
          <a:pPr rtl="0"/>
          <a:r>
            <a:rPr lang="en-US" smtClean="0"/>
            <a:t>Not effected by # parameters </a:t>
          </a:r>
          <a:endParaRPr lang="en-US"/>
        </a:p>
      </dgm:t>
    </dgm:pt>
    <dgm:pt modelId="{2CA5105C-2381-4DE6-99A4-CAFD01E30364}" type="parTrans" cxnId="{5F0FD46D-54F1-48C1-A6A9-EDB2E41FAA23}">
      <dgm:prSet/>
      <dgm:spPr/>
      <dgm:t>
        <a:bodyPr/>
        <a:lstStyle/>
        <a:p>
          <a:endParaRPr lang="en-US"/>
        </a:p>
      </dgm:t>
    </dgm:pt>
    <dgm:pt modelId="{B783E7A9-84AA-4438-8E35-76D0BE941B9E}" type="sibTrans" cxnId="{5F0FD46D-54F1-48C1-A6A9-EDB2E41FAA23}">
      <dgm:prSet/>
      <dgm:spPr/>
      <dgm:t>
        <a:bodyPr/>
        <a:lstStyle/>
        <a:p>
          <a:endParaRPr lang="en-US"/>
        </a:p>
      </dgm:t>
    </dgm:pt>
    <dgm:pt modelId="{DE541B25-2E2B-4A70-88B4-BCCA34B3CE23}">
      <dgm:prSet/>
      <dgm:spPr/>
      <dgm:t>
        <a:bodyPr/>
        <a:lstStyle/>
        <a:p>
          <a:pPr rtl="0"/>
          <a:r>
            <a:rPr lang="en-US" dirty="0" smtClean="0"/>
            <a:t>In an accurate model the</a:t>
          </a:r>
          <a:r>
            <a:rPr lang="en-US" b="1" dirty="0" smtClean="0"/>
            <a:t> MAE is closer to zero</a:t>
          </a:r>
          <a:r>
            <a:rPr lang="en-US" dirty="0" smtClean="0"/>
            <a:t>.</a:t>
          </a:r>
          <a:endParaRPr lang="en-US" dirty="0"/>
        </a:p>
      </dgm:t>
    </dgm:pt>
    <dgm:pt modelId="{5196F5AD-B9BA-494F-AD46-BA242ADE55BD}" type="parTrans" cxnId="{F5FCBB24-F03C-4F22-A829-3F2E301D9373}">
      <dgm:prSet/>
      <dgm:spPr/>
      <dgm:t>
        <a:bodyPr/>
        <a:lstStyle/>
        <a:p>
          <a:endParaRPr lang="en-US"/>
        </a:p>
      </dgm:t>
    </dgm:pt>
    <dgm:pt modelId="{BEC10DAB-8974-4301-A9AB-D042572FDC6F}" type="sibTrans" cxnId="{F5FCBB24-F03C-4F22-A829-3F2E301D9373}">
      <dgm:prSet/>
      <dgm:spPr/>
      <dgm:t>
        <a:bodyPr/>
        <a:lstStyle/>
        <a:p>
          <a:endParaRPr lang="en-US"/>
        </a:p>
      </dgm:t>
    </dgm:pt>
    <dgm:pt modelId="{C056E43B-49A4-47B2-B5FA-F4DDFDE8B568}">
      <dgm:prSet/>
      <dgm:spPr/>
      <dgm:t>
        <a:bodyPr/>
        <a:lstStyle/>
        <a:p>
          <a:pPr rtl="0"/>
          <a:r>
            <a:rPr lang="en-US" smtClean="0"/>
            <a:t>The Median Percentage Error (MPE)</a:t>
          </a:r>
          <a:endParaRPr lang="en-US"/>
        </a:p>
      </dgm:t>
    </dgm:pt>
    <dgm:pt modelId="{10EF08C7-D7AB-48D1-8176-ADEA8B18BF62}" type="parTrans" cxnId="{A81D789A-AB77-422F-8E09-B0D3C872C22A}">
      <dgm:prSet/>
      <dgm:spPr/>
      <dgm:t>
        <a:bodyPr/>
        <a:lstStyle/>
        <a:p>
          <a:endParaRPr lang="en-US"/>
        </a:p>
      </dgm:t>
    </dgm:pt>
    <dgm:pt modelId="{FC5BB04E-7C47-40BE-A89E-813D3321C240}" type="sibTrans" cxnId="{A81D789A-AB77-422F-8E09-B0D3C872C22A}">
      <dgm:prSet/>
      <dgm:spPr/>
      <dgm:t>
        <a:bodyPr/>
        <a:lstStyle/>
        <a:p>
          <a:endParaRPr lang="en-US"/>
        </a:p>
      </dgm:t>
    </dgm:pt>
    <dgm:pt modelId="{FCF6D70B-7BCD-43D5-871E-A4048594CE6C}">
      <dgm:prSet/>
      <dgm:spPr/>
      <dgm:t>
        <a:bodyPr/>
        <a:lstStyle/>
        <a:p>
          <a:pPr rtl="0"/>
          <a:r>
            <a:rPr lang="en-US" smtClean="0"/>
            <a:t>Measures bias of the model</a:t>
          </a:r>
          <a:endParaRPr lang="en-US"/>
        </a:p>
      </dgm:t>
    </dgm:pt>
    <dgm:pt modelId="{BFC67A2E-ED96-4B42-948E-BE7A36284A9D}" type="parTrans" cxnId="{1F89B6EF-A57F-4BE6-8455-D08488371042}">
      <dgm:prSet/>
      <dgm:spPr/>
      <dgm:t>
        <a:bodyPr/>
        <a:lstStyle/>
        <a:p>
          <a:endParaRPr lang="en-US"/>
        </a:p>
      </dgm:t>
    </dgm:pt>
    <dgm:pt modelId="{BB8F2DEF-FA14-454F-AEBC-767F0513842A}" type="sibTrans" cxnId="{1F89B6EF-A57F-4BE6-8455-D08488371042}">
      <dgm:prSet/>
      <dgm:spPr/>
      <dgm:t>
        <a:bodyPr/>
        <a:lstStyle/>
        <a:p>
          <a:endParaRPr lang="en-US"/>
        </a:p>
      </dgm:t>
    </dgm:pt>
    <dgm:pt modelId="{B764676B-B9B0-4F76-9E7F-DC4D530441BA}">
      <dgm:prSet/>
      <dgm:spPr/>
      <dgm:t>
        <a:bodyPr/>
        <a:lstStyle/>
        <a:p>
          <a:pPr rtl="0"/>
          <a:r>
            <a:rPr lang="en-US" dirty="0" smtClean="0"/>
            <a:t>In accordance to our dealer's risk aversion we prefer a </a:t>
          </a:r>
          <a:r>
            <a:rPr lang="en-US" b="1" dirty="0" smtClean="0"/>
            <a:t>negative MPE that's close to zero</a:t>
          </a:r>
          <a:endParaRPr lang="en-US" b="1" dirty="0"/>
        </a:p>
      </dgm:t>
    </dgm:pt>
    <dgm:pt modelId="{9050AD39-0C7A-4D2F-9FDF-2561CCC38960}" type="parTrans" cxnId="{F33AE688-F2D3-4448-AED0-3C4A2D4A79A3}">
      <dgm:prSet/>
      <dgm:spPr/>
      <dgm:t>
        <a:bodyPr/>
        <a:lstStyle/>
        <a:p>
          <a:endParaRPr lang="en-US"/>
        </a:p>
      </dgm:t>
    </dgm:pt>
    <dgm:pt modelId="{7B7D5F58-5D95-41DE-9860-05FE8D84FDAE}" type="sibTrans" cxnId="{F33AE688-F2D3-4448-AED0-3C4A2D4A79A3}">
      <dgm:prSet/>
      <dgm:spPr/>
      <dgm:t>
        <a:bodyPr/>
        <a:lstStyle/>
        <a:p>
          <a:endParaRPr lang="en-US"/>
        </a:p>
      </dgm:t>
    </dgm:pt>
    <dgm:pt modelId="{58455B4A-421C-4AD2-A114-DFA4B7521AFC}">
      <dgm:prSet/>
      <dgm:spPr/>
      <dgm:t>
        <a:bodyPr/>
        <a:lstStyle/>
        <a:p>
          <a:pPr rtl="0"/>
          <a:r>
            <a:rPr lang="en-US" smtClean="0"/>
            <a:t>Error vs Price Scatterplot</a:t>
          </a:r>
          <a:endParaRPr lang="en-US"/>
        </a:p>
      </dgm:t>
    </dgm:pt>
    <dgm:pt modelId="{F35FBD68-4F06-4594-8169-BE0F1A03E26D}" type="parTrans" cxnId="{D50404DE-F831-4668-AE5F-AB93A7D87052}">
      <dgm:prSet/>
      <dgm:spPr/>
      <dgm:t>
        <a:bodyPr/>
        <a:lstStyle/>
        <a:p>
          <a:endParaRPr lang="en-US"/>
        </a:p>
      </dgm:t>
    </dgm:pt>
    <dgm:pt modelId="{099A0B09-A669-4A96-8054-5D7879FB4F9C}" type="sibTrans" cxnId="{D50404DE-F831-4668-AE5F-AB93A7D87052}">
      <dgm:prSet/>
      <dgm:spPr/>
      <dgm:t>
        <a:bodyPr/>
        <a:lstStyle/>
        <a:p>
          <a:endParaRPr lang="en-US"/>
        </a:p>
      </dgm:t>
    </dgm:pt>
    <dgm:pt modelId="{0D6AF44B-94A9-4CF8-983B-5888C95EFD79}">
      <dgm:prSet/>
      <dgm:spPr/>
      <dgm:t>
        <a:bodyPr/>
        <a:lstStyle/>
        <a:p>
          <a:pPr rtl="0"/>
          <a:r>
            <a:rPr lang="en-US" smtClean="0"/>
            <a:t>Measures how closely error correlates with Price</a:t>
          </a:r>
          <a:endParaRPr lang="en-US"/>
        </a:p>
      </dgm:t>
    </dgm:pt>
    <dgm:pt modelId="{8B205D7B-7BA9-444D-BA13-98A15086816A}" type="parTrans" cxnId="{9321AD3E-26D8-4138-BBAB-E92E0398198D}">
      <dgm:prSet/>
      <dgm:spPr/>
      <dgm:t>
        <a:bodyPr/>
        <a:lstStyle/>
        <a:p>
          <a:endParaRPr lang="en-US"/>
        </a:p>
      </dgm:t>
    </dgm:pt>
    <dgm:pt modelId="{0F5E4758-27DB-4D5E-86D5-9D6F57D71A88}" type="sibTrans" cxnId="{9321AD3E-26D8-4138-BBAB-E92E0398198D}">
      <dgm:prSet/>
      <dgm:spPr/>
      <dgm:t>
        <a:bodyPr/>
        <a:lstStyle/>
        <a:p>
          <a:endParaRPr lang="en-US"/>
        </a:p>
      </dgm:t>
    </dgm:pt>
    <dgm:pt modelId="{201A7D12-BF5A-4BE3-AFB8-F2CC6ECF6D94}" type="pres">
      <dgm:prSet presAssocID="{D0DF6818-C18C-40F3-B186-C785AA26E6CD}" presName="Name0" presStyleCnt="0">
        <dgm:presLayoutVars>
          <dgm:dir/>
          <dgm:animLvl val="lvl"/>
          <dgm:resizeHandles val="exact"/>
        </dgm:presLayoutVars>
      </dgm:prSet>
      <dgm:spPr/>
    </dgm:pt>
    <dgm:pt modelId="{D6F814CA-ECD1-4BF4-BDF1-53634701A223}" type="pres">
      <dgm:prSet presAssocID="{90E00432-DF81-4C74-BCA5-C399D3F0219F}" presName="composite" presStyleCnt="0"/>
      <dgm:spPr/>
    </dgm:pt>
    <dgm:pt modelId="{FC4381D6-ACE4-40A3-AEC7-BBF64F4AD375}" type="pres">
      <dgm:prSet presAssocID="{90E00432-DF81-4C74-BCA5-C399D3F0219F}" presName="parTx" presStyleLbl="alignNode1" presStyleIdx="0" presStyleCnt="3">
        <dgm:presLayoutVars>
          <dgm:chMax val="0"/>
          <dgm:chPref val="0"/>
          <dgm:bulletEnabled val="1"/>
        </dgm:presLayoutVars>
      </dgm:prSet>
      <dgm:spPr/>
      <dgm:t>
        <a:bodyPr/>
        <a:lstStyle/>
        <a:p>
          <a:endParaRPr lang="en-US"/>
        </a:p>
      </dgm:t>
    </dgm:pt>
    <dgm:pt modelId="{CCA56F31-CD03-4393-9B46-7815A23332F9}" type="pres">
      <dgm:prSet presAssocID="{90E00432-DF81-4C74-BCA5-C399D3F0219F}" presName="desTx" presStyleLbl="alignAccFollowNode1" presStyleIdx="0" presStyleCnt="3">
        <dgm:presLayoutVars>
          <dgm:bulletEnabled val="1"/>
        </dgm:presLayoutVars>
      </dgm:prSet>
      <dgm:spPr/>
      <dgm:t>
        <a:bodyPr/>
        <a:lstStyle/>
        <a:p>
          <a:endParaRPr lang="en-US"/>
        </a:p>
      </dgm:t>
    </dgm:pt>
    <dgm:pt modelId="{43301C28-A4D1-4C3D-A645-B0CF45B67361}" type="pres">
      <dgm:prSet presAssocID="{662B4AF2-1F95-4BBE-9E5C-86BDA5C79B99}" presName="space" presStyleCnt="0"/>
      <dgm:spPr/>
    </dgm:pt>
    <dgm:pt modelId="{A54E23C4-1AD9-4564-987D-FB9CB5B4C63B}" type="pres">
      <dgm:prSet presAssocID="{C056E43B-49A4-47B2-B5FA-F4DDFDE8B568}" presName="composite" presStyleCnt="0"/>
      <dgm:spPr/>
    </dgm:pt>
    <dgm:pt modelId="{49C29E45-82BF-4E75-B9FF-B03F7A72AA58}" type="pres">
      <dgm:prSet presAssocID="{C056E43B-49A4-47B2-B5FA-F4DDFDE8B568}" presName="parTx" presStyleLbl="alignNode1" presStyleIdx="1" presStyleCnt="3">
        <dgm:presLayoutVars>
          <dgm:chMax val="0"/>
          <dgm:chPref val="0"/>
          <dgm:bulletEnabled val="1"/>
        </dgm:presLayoutVars>
      </dgm:prSet>
      <dgm:spPr/>
    </dgm:pt>
    <dgm:pt modelId="{F25337EB-2FF2-424C-8AB5-F60DA1402849}" type="pres">
      <dgm:prSet presAssocID="{C056E43B-49A4-47B2-B5FA-F4DDFDE8B568}" presName="desTx" presStyleLbl="alignAccFollowNode1" presStyleIdx="1" presStyleCnt="3">
        <dgm:presLayoutVars>
          <dgm:bulletEnabled val="1"/>
        </dgm:presLayoutVars>
      </dgm:prSet>
      <dgm:spPr/>
    </dgm:pt>
    <dgm:pt modelId="{E2DF41AD-5480-4C64-9464-C179138E8075}" type="pres">
      <dgm:prSet presAssocID="{FC5BB04E-7C47-40BE-A89E-813D3321C240}" presName="space" presStyleCnt="0"/>
      <dgm:spPr/>
    </dgm:pt>
    <dgm:pt modelId="{2D796019-2776-40C5-88A1-C6A0BF84728D}" type="pres">
      <dgm:prSet presAssocID="{58455B4A-421C-4AD2-A114-DFA4B7521AFC}" presName="composite" presStyleCnt="0"/>
      <dgm:spPr/>
    </dgm:pt>
    <dgm:pt modelId="{2F03FC8D-60AC-489B-BA3A-D0899005FEE8}" type="pres">
      <dgm:prSet presAssocID="{58455B4A-421C-4AD2-A114-DFA4B7521AFC}" presName="parTx" presStyleLbl="alignNode1" presStyleIdx="2" presStyleCnt="3">
        <dgm:presLayoutVars>
          <dgm:chMax val="0"/>
          <dgm:chPref val="0"/>
          <dgm:bulletEnabled val="1"/>
        </dgm:presLayoutVars>
      </dgm:prSet>
      <dgm:spPr/>
    </dgm:pt>
    <dgm:pt modelId="{4C1CFED1-1DE5-4F93-BF62-5608F93C9B90}" type="pres">
      <dgm:prSet presAssocID="{58455B4A-421C-4AD2-A114-DFA4B7521AFC}" presName="desTx" presStyleLbl="alignAccFollowNode1" presStyleIdx="2" presStyleCnt="3">
        <dgm:presLayoutVars>
          <dgm:bulletEnabled val="1"/>
        </dgm:presLayoutVars>
      </dgm:prSet>
      <dgm:spPr/>
    </dgm:pt>
  </dgm:ptLst>
  <dgm:cxnLst>
    <dgm:cxn modelId="{6ED0D807-B7BD-45E3-AA79-A49ED88818E3}" srcId="{90E00432-DF81-4C74-BCA5-C399D3F0219F}" destId="{59A42722-45EA-4B16-A1F5-6985BE90DB6E}" srcOrd="0" destOrd="0" parTransId="{896BBF5B-7937-49DB-86D8-DE461FC975C3}" sibTransId="{AC013BC2-E4FD-48A4-8155-5537F73218EE}"/>
    <dgm:cxn modelId="{F5FCBB24-F03C-4F22-A829-3F2E301D9373}" srcId="{90E00432-DF81-4C74-BCA5-C399D3F0219F}" destId="{DE541B25-2E2B-4A70-88B4-BCCA34B3CE23}" srcOrd="2" destOrd="0" parTransId="{5196F5AD-B9BA-494F-AD46-BA242ADE55BD}" sibTransId="{BEC10DAB-8974-4301-A9AB-D042572FDC6F}"/>
    <dgm:cxn modelId="{84808B5D-71D6-46E8-8825-7E200930107E}" type="presOf" srcId="{B764676B-B9B0-4F76-9E7F-DC4D530441BA}" destId="{F25337EB-2FF2-424C-8AB5-F60DA1402849}" srcOrd="0" destOrd="1" presId="urn:microsoft.com/office/officeart/2005/8/layout/hList1"/>
    <dgm:cxn modelId="{1F89B6EF-A57F-4BE6-8455-D08488371042}" srcId="{C056E43B-49A4-47B2-B5FA-F4DDFDE8B568}" destId="{FCF6D70B-7BCD-43D5-871E-A4048594CE6C}" srcOrd="0" destOrd="0" parTransId="{BFC67A2E-ED96-4B42-948E-BE7A36284A9D}" sibTransId="{BB8F2DEF-FA14-454F-AEBC-767F0513842A}"/>
    <dgm:cxn modelId="{2ED24207-99B2-4DAC-9FCC-282E4B178CA3}" type="presOf" srcId="{59A42722-45EA-4B16-A1F5-6985BE90DB6E}" destId="{CCA56F31-CD03-4393-9B46-7815A23332F9}" srcOrd="0" destOrd="0" presId="urn:microsoft.com/office/officeart/2005/8/layout/hList1"/>
    <dgm:cxn modelId="{9321AD3E-26D8-4138-BBAB-E92E0398198D}" srcId="{58455B4A-421C-4AD2-A114-DFA4B7521AFC}" destId="{0D6AF44B-94A9-4CF8-983B-5888C95EFD79}" srcOrd="0" destOrd="0" parTransId="{8B205D7B-7BA9-444D-BA13-98A15086816A}" sibTransId="{0F5E4758-27DB-4D5E-86D5-9D6F57D71A88}"/>
    <dgm:cxn modelId="{5F0FD46D-54F1-48C1-A6A9-EDB2E41FAA23}" srcId="{90E00432-DF81-4C74-BCA5-C399D3F0219F}" destId="{64BDB884-C7AA-42CC-A411-101DF8AA1A0F}" srcOrd="1" destOrd="0" parTransId="{2CA5105C-2381-4DE6-99A4-CAFD01E30364}" sibTransId="{B783E7A9-84AA-4438-8E35-76D0BE941B9E}"/>
    <dgm:cxn modelId="{A81D789A-AB77-422F-8E09-B0D3C872C22A}" srcId="{D0DF6818-C18C-40F3-B186-C785AA26E6CD}" destId="{C056E43B-49A4-47B2-B5FA-F4DDFDE8B568}" srcOrd="1" destOrd="0" parTransId="{10EF08C7-D7AB-48D1-8176-ADEA8B18BF62}" sibTransId="{FC5BB04E-7C47-40BE-A89E-813D3321C240}"/>
    <dgm:cxn modelId="{489AA202-492F-46B3-9956-294D09A288CC}" type="presOf" srcId="{64BDB884-C7AA-42CC-A411-101DF8AA1A0F}" destId="{CCA56F31-CD03-4393-9B46-7815A23332F9}" srcOrd="0" destOrd="1" presId="urn:microsoft.com/office/officeart/2005/8/layout/hList1"/>
    <dgm:cxn modelId="{5B2CAC40-E5F3-4CCE-A20A-B77E49783421}" type="presOf" srcId="{C056E43B-49A4-47B2-B5FA-F4DDFDE8B568}" destId="{49C29E45-82BF-4E75-B9FF-B03F7A72AA58}" srcOrd="0" destOrd="0" presId="urn:microsoft.com/office/officeart/2005/8/layout/hList1"/>
    <dgm:cxn modelId="{F33AE688-F2D3-4448-AED0-3C4A2D4A79A3}" srcId="{C056E43B-49A4-47B2-B5FA-F4DDFDE8B568}" destId="{B764676B-B9B0-4F76-9E7F-DC4D530441BA}" srcOrd="1" destOrd="0" parTransId="{9050AD39-0C7A-4D2F-9FDF-2561CCC38960}" sibTransId="{7B7D5F58-5D95-41DE-9860-05FE8D84FDAE}"/>
    <dgm:cxn modelId="{EB723F20-78DF-4438-A5ED-F437819E0B79}" srcId="{D0DF6818-C18C-40F3-B186-C785AA26E6CD}" destId="{90E00432-DF81-4C74-BCA5-C399D3F0219F}" srcOrd="0" destOrd="0" parTransId="{AE451CC8-3DA1-4560-BEC4-7B0B2A6FEF88}" sibTransId="{662B4AF2-1F95-4BBE-9E5C-86BDA5C79B99}"/>
    <dgm:cxn modelId="{D50404DE-F831-4668-AE5F-AB93A7D87052}" srcId="{D0DF6818-C18C-40F3-B186-C785AA26E6CD}" destId="{58455B4A-421C-4AD2-A114-DFA4B7521AFC}" srcOrd="2" destOrd="0" parTransId="{F35FBD68-4F06-4594-8169-BE0F1A03E26D}" sibTransId="{099A0B09-A669-4A96-8054-5D7879FB4F9C}"/>
    <dgm:cxn modelId="{3B8BD4C9-A359-4D74-BCD9-5A8EC2A26EB2}" type="presOf" srcId="{90E00432-DF81-4C74-BCA5-C399D3F0219F}" destId="{FC4381D6-ACE4-40A3-AEC7-BBF64F4AD375}" srcOrd="0" destOrd="0" presId="urn:microsoft.com/office/officeart/2005/8/layout/hList1"/>
    <dgm:cxn modelId="{0FE5EFE9-E362-4AE2-8204-9A5D1B836136}" type="presOf" srcId="{D0DF6818-C18C-40F3-B186-C785AA26E6CD}" destId="{201A7D12-BF5A-4BE3-AFB8-F2CC6ECF6D94}" srcOrd="0" destOrd="0" presId="urn:microsoft.com/office/officeart/2005/8/layout/hList1"/>
    <dgm:cxn modelId="{CC053A2C-BE5D-4268-B4A1-E86FB8E5ACE1}" type="presOf" srcId="{DE541B25-2E2B-4A70-88B4-BCCA34B3CE23}" destId="{CCA56F31-CD03-4393-9B46-7815A23332F9}" srcOrd="0" destOrd="2" presId="urn:microsoft.com/office/officeart/2005/8/layout/hList1"/>
    <dgm:cxn modelId="{F46E21F0-D51C-4749-99A8-93D5A2477E18}" type="presOf" srcId="{0D6AF44B-94A9-4CF8-983B-5888C95EFD79}" destId="{4C1CFED1-1DE5-4F93-BF62-5608F93C9B90}" srcOrd="0" destOrd="0" presId="urn:microsoft.com/office/officeart/2005/8/layout/hList1"/>
    <dgm:cxn modelId="{C4AC59C5-C232-44B1-A2CD-49D3143FD39C}" type="presOf" srcId="{FCF6D70B-7BCD-43D5-871E-A4048594CE6C}" destId="{F25337EB-2FF2-424C-8AB5-F60DA1402849}" srcOrd="0" destOrd="0" presId="urn:microsoft.com/office/officeart/2005/8/layout/hList1"/>
    <dgm:cxn modelId="{EB57F5AC-3A02-4B49-AD95-37CE05AAD59D}" type="presOf" srcId="{58455B4A-421C-4AD2-A114-DFA4B7521AFC}" destId="{2F03FC8D-60AC-489B-BA3A-D0899005FEE8}" srcOrd="0" destOrd="0" presId="urn:microsoft.com/office/officeart/2005/8/layout/hList1"/>
    <dgm:cxn modelId="{4F47027D-9B3C-4633-942C-81FE62785E87}" type="presParOf" srcId="{201A7D12-BF5A-4BE3-AFB8-F2CC6ECF6D94}" destId="{D6F814CA-ECD1-4BF4-BDF1-53634701A223}" srcOrd="0" destOrd="0" presId="urn:microsoft.com/office/officeart/2005/8/layout/hList1"/>
    <dgm:cxn modelId="{89483122-AC5C-4B06-B9A8-3E087A4BBF29}" type="presParOf" srcId="{D6F814CA-ECD1-4BF4-BDF1-53634701A223}" destId="{FC4381D6-ACE4-40A3-AEC7-BBF64F4AD375}" srcOrd="0" destOrd="0" presId="urn:microsoft.com/office/officeart/2005/8/layout/hList1"/>
    <dgm:cxn modelId="{C927D5C5-EE5C-4569-A01C-54AE503B4E80}" type="presParOf" srcId="{D6F814CA-ECD1-4BF4-BDF1-53634701A223}" destId="{CCA56F31-CD03-4393-9B46-7815A23332F9}" srcOrd="1" destOrd="0" presId="urn:microsoft.com/office/officeart/2005/8/layout/hList1"/>
    <dgm:cxn modelId="{F18449F5-1CF4-4451-965C-4DFCBE0C6220}" type="presParOf" srcId="{201A7D12-BF5A-4BE3-AFB8-F2CC6ECF6D94}" destId="{43301C28-A4D1-4C3D-A645-B0CF45B67361}" srcOrd="1" destOrd="0" presId="urn:microsoft.com/office/officeart/2005/8/layout/hList1"/>
    <dgm:cxn modelId="{8EB727AF-0D2B-452B-AC62-086D99355D64}" type="presParOf" srcId="{201A7D12-BF5A-4BE3-AFB8-F2CC6ECF6D94}" destId="{A54E23C4-1AD9-4564-987D-FB9CB5B4C63B}" srcOrd="2" destOrd="0" presId="urn:microsoft.com/office/officeart/2005/8/layout/hList1"/>
    <dgm:cxn modelId="{4D477F66-B9C1-49E7-88FE-807F2B5122ED}" type="presParOf" srcId="{A54E23C4-1AD9-4564-987D-FB9CB5B4C63B}" destId="{49C29E45-82BF-4E75-B9FF-B03F7A72AA58}" srcOrd="0" destOrd="0" presId="urn:microsoft.com/office/officeart/2005/8/layout/hList1"/>
    <dgm:cxn modelId="{3E55989C-5FF1-4F27-ACA9-843C3BC04953}" type="presParOf" srcId="{A54E23C4-1AD9-4564-987D-FB9CB5B4C63B}" destId="{F25337EB-2FF2-424C-8AB5-F60DA1402849}" srcOrd="1" destOrd="0" presId="urn:microsoft.com/office/officeart/2005/8/layout/hList1"/>
    <dgm:cxn modelId="{C8B29080-E160-42DD-AABE-041203C2974B}" type="presParOf" srcId="{201A7D12-BF5A-4BE3-AFB8-F2CC6ECF6D94}" destId="{E2DF41AD-5480-4C64-9464-C179138E8075}" srcOrd="3" destOrd="0" presId="urn:microsoft.com/office/officeart/2005/8/layout/hList1"/>
    <dgm:cxn modelId="{984BFA8A-DBA7-4FBF-AB49-54BE66957BF8}" type="presParOf" srcId="{201A7D12-BF5A-4BE3-AFB8-F2CC6ECF6D94}" destId="{2D796019-2776-40C5-88A1-C6A0BF84728D}" srcOrd="4" destOrd="0" presId="urn:microsoft.com/office/officeart/2005/8/layout/hList1"/>
    <dgm:cxn modelId="{7A9FE96F-D440-44AC-90E2-37FF3B6402A5}" type="presParOf" srcId="{2D796019-2776-40C5-88A1-C6A0BF84728D}" destId="{2F03FC8D-60AC-489B-BA3A-D0899005FEE8}" srcOrd="0" destOrd="0" presId="urn:microsoft.com/office/officeart/2005/8/layout/hList1"/>
    <dgm:cxn modelId="{AEB34D5A-9095-4AD6-BBFC-3A8CBDB7E744}" type="presParOf" srcId="{2D796019-2776-40C5-88A1-C6A0BF84728D}" destId="{4C1CFED1-1DE5-4F93-BF62-5608F93C9B9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B447380-238C-413E-AAC9-23419AE06342}"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US"/>
        </a:p>
      </dgm:t>
    </dgm:pt>
    <dgm:pt modelId="{40AD77A1-37AB-476A-9FF5-8E5B6379B3CE}">
      <dgm:prSet/>
      <dgm:spPr/>
      <dgm:t>
        <a:bodyPr/>
        <a:lstStyle/>
        <a:p>
          <a:pPr rtl="0"/>
          <a:r>
            <a:rPr lang="en-US" dirty="0" smtClean="0"/>
            <a:t>Price vehicle was finally sold at</a:t>
          </a:r>
          <a:endParaRPr lang="en-US" dirty="0"/>
        </a:p>
      </dgm:t>
    </dgm:pt>
    <dgm:pt modelId="{EEE43C16-3AF6-42D1-93BD-D9F04055B544}" type="parTrans" cxnId="{E289E639-F3EC-457F-9CDB-10B61C9712AC}">
      <dgm:prSet/>
      <dgm:spPr/>
      <dgm:t>
        <a:bodyPr/>
        <a:lstStyle/>
        <a:p>
          <a:endParaRPr lang="en-US"/>
        </a:p>
      </dgm:t>
    </dgm:pt>
    <dgm:pt modelId="{84B418FE-8EFF-4A5F-8F9B-4A3B87FD71BD}" type="sibTrans" cxnId="{E289E639-F3EC-457F-9CDB-10B61C9712AC}">
      <dgm:prSet/>
      <dgm:spPr/>
      <dgm:t>
        <a:bodyPr/>
        <a:lstStyle/>
        <a:p>
          <a:endParaRPr lang="en-US"/>
        </a:p>
      </dgm:t>
    </dgm:pt>
    <dgm:pt modelId="{EECD8BEE-21B5-4143-9552-79C6FEF80F15}">
      <dgm:prSet/>
      <dgm:spPr/>
      <dgm:t>
        <a:bodyPr/>
        <a:lstStyle/>
        <a:p>
          <a:pPr rtl="0"/>
          <a:r>
            <a:rPr lang="en-US" smtClean="0"/>
            <a:t>How long each vehicle was listed</a:t>
          </a:r>
          <a:endParaRPr lang="en-US"/>
        </a:p>
      </dgm:t>
    </dgm:pt>
    <dgm:pt modelId="{2688B837-AFE9-4505-BB66-C2E7140FC51A}" type="parTrans" cxnId="{6B1B8EA3-D472-4DAF-8929-1EC225412EC6}">
      <dgm:prSet/>
      <dgm:spPr/>
      <dgm:t>
        <a:bodyPr/>
        <a:lstStyle/>
        <a:p>
          <a:endParaRPr lang="en-US"/>
        </a:p>
      </dgm:t>
    </dgm:pt>
    <dgm:pt modelId="{2AC122D2-11CE-44B8-9CEC-004E2D36CAA6}" type="sibTrans" cxnId="{6B1B8EA3-D472-4DAF-8929-1EC225412EC6}">
      <dgm:prSet/>
      <dgm:spPr/>
      <dgm:t>
        <a:bodyPr/>
        <a:lstStyle/>
        <a:p>
          <a:endParaRPr lang="en-US"/>
        </a:p>
      </dgm:t>
    </dgm:pt>
    <dgm:pt modelId="{EDACB195-D955-4D75-8121-AB5A8F1496E8}">
      <dgm:prSet/>
      <dgm:spPr/>
      <dgm:t>
        <a:bodyPr/>
        <a:lstStyle/>
        <a:p>
          <a:pPr rtl="0"/>
          <a:r>
            <a:rPr lang="en-US" smtClean="0"/>
            <a:t>If vehicle was in accident</a:t>
          </a:r>
          <a:endParaRPr lang="en-US"/>
        </a:p>
      </dgm:t>
    </dgm:pt>
    <dgm:pt modelId="{2BC76402-03E4-47C7-B13A-6331F630B6B3}" type="parTrans" cxnId="{D31BFAEE-2A6B-4292-A8C4-1DD8C53250F8}">
      <dgm:prSet/>
      <dgm:spPr/>
      <dgm:t>
        <a:bodyPr/>
        <a:lstStyle/>
        <a:p>
          <a:endParaRPr lang="en-US"/>
        </a:p>
      </dgm:t>
    </dgm:pt>
    <dgm:pt modelId="{C55164F8-812E-49F4-AC96-50B0F4F8F6AD}" type="sibTrans" cxnId="{D31BFAEE-2A6B-4292-A8C4-1DD8C53250F8}">
      <dgm:prSet/>
      <dgm:spPr/>
      <dgm:t>
        <a:bodyPr/>
        <a:lstStyle/>
        <a:p>
          <a:endParaRPr lang="en-US"/>
        </a:p>
      </dgm:t>
    </dgm:pt>
    <dgm:pt modelId="{43B85C11-22B5-41C2-839C-9721397C80E1}">
      <dgm:prSet/>
      <dgm:spPr/>
      <dgm:t>
        <a:bodyPr/>
        <a:lstStyle/>
        <a:p>
          <a:pPr rtl="0"/>
          <a:r>
            <a:rPr lang="en-US" smtClean="0"/>
            <a:t>Most of the MSRP data</a:t>
          </a:r>
          <a:endParaRPr lang="en-US"/>
        </a:p>
      </dgm:t>
    </dgm:pt>
    <dgm:pt modelId="{A90511C6-CBF4-435E-B543-13604754D187}" type="parTrans" cxnId="{EF87996F-3F09-450D-81F0-9B81AD23799B}">
      <dgm:prSet/>
      <dgm:spPr/>
      <dgm:t>
        <a:bodyPr/>
        <a:lstStyle/>
        <a:p>
          <a:endParaRPr lang="en-US"/>
        </a:p>
      </dgm:t>
    </dgm:pt>
    <dgm:pt modelId="{BBAADB99-9FA5-4171-8997-63372876D49D}" type="sibTrans" cxnId="{EF87996F-3F09-450D-81F0-9B81AD23799B}">
      <dgm:prSet/>
      <dgm:spPr/>
      <dgm:t>
        <a:bodyPr/>
        <a:lstStyle/>
        <a:p>
          <a:endParaRPr lang="en-US"/>
        </a:p>
      </dgm:t>
    </dgm:pt>
    <dgm:pt modelId="{D15D4A07-6CA9-4A8F-8481-892A728B6953}" type="pres">
      <dgm:prSet presAssocID="{CB447380-238C-413E-AAC9-23419AE06342}" presName="Name0" presStyleCnt="0">
        <dgm:presLayoutVars>
          <dgm:dir/>
          <dgm:resizeHandles val="exact"/>
        </dgm:presLayoutVars>
      </dgm:prSet>
      <dgm:spPr/>
    </dgm:pt>
    <dgm:pt modelId="{D32067EA-7BBF-4A5A-B800-E9F58D2925D3}" type="pres">
      <dgm:prSet presAssocID="{CB447380-238C-413E-AAC9-23419AE06342}" presName="fgShape" presStyleLbl="fgShp" presStyleIdx="0" presStyleCnt="1"/>
      <dgm:spPr/>
    </dgm:pt>
    <dgm:pt modelId="{AA2EAA40-99FD-4C6D-89B7-43968565ADB8}" type="pres">
      <dgm:prSet presAssocID="{CB447380-238C-413E-AAC9-23419AE06342}" presName="linComp" presStyleCnt="0"/>
      <dgm:spPr/>
    </dgm:pt>
    <dgm:pt modelId="{217549D7-CD58-4B29-8E8A-BD5EF2671C9C}" type="pres">
      <dgm:prSet presAssocID="{40AD77A1-37AB-476A-9FF5-8E5B6379B3CE}" presName="compNode" presStyleCnt="0"/>
      <dgm:spPr/>
    </dgm:pt>
    <dgm:pt modelId="{0D7A600F-202B-4781-87F7-EEA0EA828CB7}" type="pres">
      <dgm:prSet presAssocID="{40AD77A1-37AB-476A-9FF5-8E5B6379B3CE}" presName="bkgdShape" presStyleLbl="node1" presStyleIdx="0" presStyleCnt="4"/>
      <dgm:spPr/>
    </dgm:pt>
    <dgm:pt modelId="{3E656F28-4772-440C-A747-92B579B5CAFC}" type="pres">
      <dgm:prSet presAssocID="{40AD77A1-37AB-476A-9FF5-8E5B6379B3CE}" presName="nodeTx" presStyleLbl="node1" presStyleIdx="0" presStyleCnt="4">
        <dgm:presLayoutVars>
          <dgm:bulletEnabled val="1"/>
        </dgm:presLayoutVars>
      </dgm:prSet>
      <dgm:spPr/>
    </dgm:pt>
    <dgm:pt modelId="{D3113FA9-8B17-4218-97D4-CC33ED6F5886}" type="pres">
      <dgm:prSet presAssocID="{40AD77A1-37AB-476A-9FF5-8E5B6379B3CE}" presName="invisiNode" presStyleLbl="node1" presStyleIdx="0" presStyleCnt="4"/>
      <dgm:spPr/>
    </dgm:pt>
    <dgm:pt modelId="{BCA1FBFA-206B-409D-8B16-C604B64948FA}" type="pres">
      <dgm:prSet presAssocID="{40AD77A1-37AB-476A-9FF5-8E5B6379B3CE}" presName="imagNode" presStyleLbl="fgImgPlace1" presStyleIdx="0" presStyleCnt="4"/>
      <dgm:spPr>
        <a:blipFill rotWithShape="1">
          <a:blip xmlns:r="http://schemas.openxmlformats.org/officeDocument/2006/relationships" r:embed="rId1">
            <a:grayscl/>
          </a:blip>
          <a:stretch>
            <a:fillRect/>
          </a:stretch>
        </a:blipFill>
      </dgm:spPr>
      <dgm:t>
        <a:bodyPr/>
        <a:lstStyle/>
        <a:p>
          <a:endParaRPr lang="en-US"/>
        </a:p>
      </dgm:t>
    </dgm:pt>
    <dgm:pt modelId="{DE5608EF-3F6D-499B-9CE0-F9EA15719020}" type="pres">
      <dgm:prSet presAssocID="{84B418FE-8EFF-4A5F-8F9B-4A3B87FD71BD}" presName="sibTrans" presStyleLbl="sibTrans2D1" presStyleIdx="0" presStyleCnt="0"/>
      <dgm:spPr/>
    </dgm:pt>
    <dgm:pt modelId="{10ACC61A-BDCC-4254-AAC5-E1B261E7C7F0}" type="pres">
      <dgm:prSet presAssocID="{EECD8BEE-21B5-4143-9552-79C6FEF80F15}" presName="compNode" presStyleCnt="0"/>
      <dgm:spPr/>
    </dgm:pt>
    <dgm:pt modelId="{259FBBB1-CBC9-4085-8E52-7D2A614EF9C9}" type="pres">
      <dgm:prSet presAssocID="{EECD8BEE-21B5-4143-9552-79C6FEF80F15}" presName="bkgdShape" presStyleLbl="node1" presStyleIdx="1" presStyleCnt="4"/>
      <dgm:spPr/>
    </dgm:pt>
    <dgm:pt modelId="{A89F7251-FBD4-443F-9D0E-3EBD57A564C1}" type="pres">
      <dgm:prSet presAssocID="{EECD8BEE-21B5-4143-9552-79C6FEF80F15}" presName="nodeTx" presStyleLbl="node1" presStyleIdx="1" presStyleCnt="4">
        <dgm:presLayoutVars>
          <dgm:bulletEnabled val="1"/>
        </dgm:presLayoutVars>
      </dgm:prSet>
      <dgm:spPr/>
    </dgm:pt>
    <dgm:pt modelId="{41006C2F-2CAF-4255-9936-C53A917EB25B}" type="pres">
      <dgm:prSet presAssocID="{EECD8BEE-21B5-4143-9552-79C6FEF80F15}" presName="invisiNode" presStyleLbl="node1" presStyleIdx="1" presStyleCnt="4"/>
      <dgm:spPr/>
    </dgm:pt>
    <dgm:pt modelId="{3D3C50E5-6217-4BC8-9F79-1FAAA8622EF7}" type="pres">
      <dgm:prSet presAssocID="{EECD8BEE-21B5-4143-9552-79C6FEF80F15}" presName="imagNode" presStyleLbl="fgImgPlace1" presStyleIdx="1" presStyleCnt="4"/>
      <dgm:spPr>
        <a:blipFill rotWithShape="1">
          <a:blip xmlns:r="http://schemas.openxmlformats.org/officeDocument/2006/relationships" r:embed="rId2"/>
          <a:stretch>
            <a:fillRect/>
          </a:stretch>
        </a:blipFill>
      </dgm:spPr>
    </dgm:pt>
    <dgm:pt modelId="{1E86FB42-0445-4640-A840-E44AC8A256DE}" type="pres">
      <dgm:prSet presAssocID="{2AC122D2-11CE-44B8-9CEC-004E2D36CAA6}" presName="sibTrans" presStyleLbl="sibTrans2D1" presStyleIdx="0" presStyleCnt="0"/>
      <dgm:spPr/>
    </dgm:pt>
    <dgm:pt modelId="{D21F5382-2F0D-4B06-B43D-3E42F0942CCD}" type="pres">
      <dgm:prSet presAssocID="{EDACB195-D955-4D75-8121-AB5A8F1496E8}" presName="compNode" presStyleCnt="0"/>
      <dgm:spPr/>
    </dgm:pt>
    <dgm:pt modelId="{53333BC4-D57B-45B3-806E-E406BFD2F579}" type="pres">
      <dgm:prSet presAssocID="{EDACB195-D955-4D75-8121-AB5A8F1496E8}" presName="bkgdShape" presStyleLbl="node1" presStyleIdx="2" presStyleCnt="4"/>
      <dgm:spPr/>
    </dgm:pt>
    <dgm:pt modelId="{5A2A5C7F-5DA0-44A6-B69B-B4D4F677026A}" type="pres">
      <dgm:prSet presAssocID="{EDACB195-D955-4D75-8121-AB5A8F1496E8}" presName="nodeTx" presStyleLbl="node1" presStyleIdx="2" presStyleCnt="4">
        <dgm:presLayoutVars>
          <dgm:bulletEnabled val="1"/>
        </dgm:presLayoutVars>
      </dgm:prSet>
      <dgm:spPr/>
    </dgm:pt>
    <dgm:pt modelId="{CF0AB869-271E-494B-B4CD-02A5573CB6A7}" type="pres">
      <dgm:prSet presAssocID="{EDACB195-D955-4D75-8121-AB5A8F1496E8}" presName="invisiNode" presStyleLbl="node1" presStyleIdx="2" presStyleCnt="4"/>
      <dgm:spPr/>
    </dgm:pt>
    <dgm:pt modelId="{FB6E60E0-2DD7-4782-B6D7-7A2C54652BCC}" type="pres">
      <dgm:prSet presAssocID="{EDACB195-D955-4D75-8121-AB5A8F1496E8}" presName="imagNode" presStyleLbl="fgImgPlace1" presStyleIdx="2" presStyleCnt="4"/>
      <dgm:spPr>
        <a:blipFill rotWithShape="1">
          <a:blip xmlns:r="http://schemas.openxmlformats.org/officeDocument/2006/relationships" r:embed="rId3"/>
          <a:stretch>
            <a:fillRect/>
          </a:stretch>
        </a:blipFill>
      </dgm:spPr>
    </dgm:pt>
    <dgm:pt modelId="{07F07983-A449-4225-84BD-0EAF7E1B59A7}" type="pres">
      <dgm:prSet presAssocID="{C55164F8-812E-49F4-AC96-50B0F4F8F6AD}" presName="sibTrans" presStyleLbl="sibTrans2D1" presStyleIdx="0" presStyleCnt="0"/>
      <dgm:spPr/>
    </dgm:pt>
    <dgm:pt modelId="{D9E8B446-2B09-4846-AE1C-058130BAED2C}" type="pres">
      <dgm:prSet presAssocID="{43B85C11-22B5-41C2-839C-9721397C80E1}" presName="compNode" presStyleCnt="0"/>
      <dgm:spPr/>
    </dgm:pt>
    <dgm:pt modelId="{A0E8A73B-FF62-40A0-9A08-73547AE93C96}" type="pres">
      <dgm:prSet presAssocID="{43B85C11-22B5-41C2-839C-9721397C80E1}" presName="bkgdShape" presStyleLbl="node1" presStyleIdx="3" presStyleCnt="4"/>
      <dgm:spPr/>
    </dgm:pt>
    <dgm:pt modelId="{A5A277A3-2EF1-4274-BDC9-0019955858E3}" type="pres">
      <dgm:prSet presAssocID="{43B85C11-22B5-41C2-839C-9721397C80E1}" presName="nodeTx" presStyleLbl="node1" presStyleIdx="3" presStyleCnt="4">
        <dgm:presLayoutVars>
          <dgm:bulletEnabled val="1"/>
        </dgm:presLayoutVars>
      </dgm:prSet>
      <dgm:spPr/>
    </dgm:pt>
    <dgm:pt modelId="{EB05334D-283C-44FB-A81B-E0E5420F197C}" type="pres">
      <dgm:prSet presAssocID="{43B85C11-22B5-41C2-839C-9721397C80E1}" presName="invisiNode" presStyleLbl="node1" presStyleIdx="3" presStyleCnt="4"/>
      <dgm:spPr/>
    </dgm:pt>
    <dgm:pt modelId="{FE491F6C-F580-4D92-9C53-2107BD423246}" type="pres">
      <dgm:prSet presAssocID="{43B85C11-22B5-41C2-839C-9721397C80E1}" presName="imagNode" presStyleLbl="fgImgPlace1" presStyleIdx="3" presStyleCnt="4"/>
      <dgm:spPr>
        <a:blipFill rotWithShape="1">
          <a:blip xmlns:r="http://schemas.openxmlformats.org/officeDocument/2006/relationships" r:embed="rId4"/>
          <a:stretch>
            <a:fillRect/>
          </a:stretch>
        </a:blipFill>
      </dgm:spPr>
    </dgm:pt>
  </dgm:ptLst>
  <dgm:cxnLst>
    <dgm:cxn modelId="{A0B7CC0D-6A83-4C17-B3F5-D0404612F48C}" type="presOf" srcId="{EECD8BEE-21B5-4143-9552-79C6FEF80F15}" destId="{A89F7251-FBD4-443F-9D0E-3EBD57A564C1}" srcOrd="1" destOrd="0" presId="urn:microsoft.com/office/officeart/2005/8/layout/hList7"/>
    <dgm:cxn modelId="{DB76B710-374B-4AB3-B920-D0A7E2592740}" type="presOf" srcId="{40AD77A1-37AB-476A-9FF5-8E5B6379B3CE}" destId="{3E656F28-4772-440C-A747-92B579B5CAFC}" srcOrd="1" destOrd="0" presId="urn:microsoft.com/office/officeart/2005/8/layout/hList7"/>
    <dgm:cxn modelId="{D31BFAEE-2A6B-4292-A8C4-1DD8C53250F8}" srcId="{CB447380-238C-413E-AAC9-23419AE06342}" destId="{EDACB195-D955-4D75-8121-AB5A8F1496E8}" srcOrd="2" destOrd="0" parTransId="{2BC76402-03E4-47C7-B13A-6331F630B6B3}" sibTransId="{C55164F8-812E-49F4-AC96-50B0F4F8F6AD}"/>
    <dgm:cxn modelId="{C7F47E94-E26D-494E-8C87-DFE93A10BBFF}" type="presOf" srcId="{C55164F8-812E-49F4-AC96-50B0F4F8F6AD}" destId="{07F07983-A449-4225-84BD-0EAF7E1B59A7}" srcOrd="0" destOrd="0" presId="urn:microsoft.com/office/officeart/2005/8/layout/hList7"/>
    <dgm:cxn modelId="{77BA69D8-DC29-4D9A-9F63-D523D2576D7D}" type="presOf" srcId="{84B418FE-8EFF-4A5F-8F9B-4A3B87FD71BD}" destId="{DE5608EF-3F6D-499B-9CE0-F9EA15719020}" srcOrd="0" destOrd="0" presId="urn:microsoft.com/office/officeart/2005/8/layout/hList7"/>
    <dgm:cxn modelId="{E289E639-F3EC-457F-9CDB-10B61C9712AC}" srcId="{CB447380-238C-413E-AAC9-23419AE06342}" destId="{40AD77A1-37AB-476A-9FF5-8E5B6379B3CE}" srcOrd="0" destOrd="0" parTransId="{EEE43C16-3AF6-42D1-93BD-D9F04055B544}" sibTransId="{84B418FE-8EFF-4A5F-8F9B-4A3B87FD71BD}"/>
    <dgm:cxn modelId="{EF1BD713-7180-4246-B54C-A0DBC342F277}" type="presOf" srcId="{2AC122D2-11CE-44B8-9CEC-004E2D36CAA6}" destId="{1E86FB42-0445-4640-A840-E44AC8A256DE}" srcOrd="0" destOrd="0" presId="urn:microsoft.com/office/officeart/2005/8/layout/hList7"/>
    <dgm:cxn modelId="{EF87996F-3F09-450D-81F0-9B81AD23799B}" srcId="{CB447380-238C-413E-AAC9-23419AE06342}" destId="{43B85C11-22B5-41C2-839C-9721397C80E1}" srcOrd="3" destOrd="0" parTransId="{A90511C6-CBF4-435E-B543-13604754D187}" sibTransId="{BBAADB99-9FA5-4171-8997-63372876D49D}"/>
    <dgm:cxn modelId="{3C51D733-84F2-47FC-926C-34EB26A629E7}" type="presOf" srcId="{43B85C11-22B5-41C2-839C-9721397C80E1}" destId="{A0E8A73B-FF62-40A0-9A08-73547AE93C96}" srcOrd="0" destOrd="0" presId="urn:microsoft.com/office/officeart/2005/8/layout/hList7"/>
    <dgm:cxn modelId="{17A5BB36-7BFB-4309-A82D-38F33F82E5A9}" type="presOf" srcId="{EDACB195-D955-4D75-8121-AB5A8F1496E8}" destId="{5A2A5C7F-5DA0-44A6-B69B-B4D4F677026A}" srcOrd="1" destOrd="0" presId="urn:microsoft.com/office/officeart/2005/8/layout/hList7"/>
    <dgm:cxn modelId="{6B1B8EA3-D472-4DAF-8929-1EC225412EC6}" srcId="{CB447380-238C-413E-AAC9-23419AE06342}" destId="{EECD8BEE-21B5-4143-9552-79C6FEF80F15}" srcOrd="1" destOrd="0" parTransId="{2688B837-AFE9-4505-BB66-C2E7140FC51A}" sibTransId="{2AC122D2-11CE-44B8-9CEC-004E2D36CAA6}"/>
    <dgm:cxn modelId="{B061E303-009D-451A-BAD7-ABAD3F778576}" type="presOf" srcId="{EECD8BEE-21B5-4143-9552-79C6FEF80F15}" destId="{259FBBB1-CBC9-4085-8E52-7D2A614EF9C9}" srcOrd="0" destOrd="0" presId="urn:microsoft.com/office/officeart/2005/8/layout/hList7"/>
    <dgm:cxn modelId="{20325FC4-F356-4961-B12B-82072281095E}" type="presOf" srcId="{EDACB195-D955-4D75-8121-AB5A8F1496E8}" destId="{53333BC4-D57B-45B3-806E-E406BFD2F579}" srcOrd="0" destOrd="0" presId="urn:microsoft.com/office/officeart/2005/8/layout/hList7"/>
    <dgm:cxn modelId="{97C04668-9BD9-4893-BE99-18EA8578109F}" type="presOf" srcId="{43B85C11-22B5-41C2-839C-9721397C80E1}" destId="{A5A277A3-2EF1-4274-BDC9-0019955858E3}" srcOrd="1" destOrd="0" presId="urn:microsoft.com/office/officeart/2005/8/layout/hList7"/>
    <dgm:cxn modelId="{EF51FF4B-795A-48AD-8ED6-2F308CF7083C}" type="presOf" srcId="{40AD77A1-37AB-476A-9FF5-8E5B6379B3CE}" destId="{0D7A600F-202B-4781-87F7-EEA0EA828CB7}" srcOrd="0" destOrd="0" presId="urn:microsoft.com/office/officeart/2005/8/layout/hList7"/>
    <dgm:cxn modelId="{A34955EB-21D5-45EF-B612-1625D186F082}" type="presOf" srcId="{CB447380-238C-413E-AAC9-23419AE06342}" destId="{D15D4A07-6CA9-4A8F-8481-892A728B6953}" srcOrd="0" destOrd="0" presId="urn:microsoft.com/office/officeart/2005/8/layout/hList7"/>
    <dgm:cxn modelId="{3821F0B0-AF37-4D54-9D0E-7E616FDAFBCB}" type="presParOf" srcId="{D15D4A07-6CA9-4A8F-8481-892A728B6953}" destId="{D32067EA-7BBF-4A5A-B800-E9F58D2925D3}" srcOrd="0" destOrd="0" presId="urn:microsoft.com/office/officeart/2005/8/layout/hList7"/>
    <dgm:cxn modelId="{472181B3-4859-4020-93F7-C3FA1EDD81F8}" type="presParOf" srcId="{D15D4A07-6CA9-4A8F-8481-892A728B6953}" destId="{AA2EAA40-99FD-4C6D-89B7-43968565ADB8}" srcOrd="1" destOrd="0" presId="urn:microsoft.com/office/officeart/2005/8/layout/hList7"/>
    <dgm:cxn modelId="{8F2361C3-6D5A-4CA1-9B14-56153731A072}" type="presParOf" srcId="{AA2EAA40-99FD-4C6D-89B7-43968565ADB8}" destId="{217549D7-CD58-4B29-8E8A-BD5EF2671C9C}" srcOrd="0" destOrd="0" presId="urn:microsoft.com/office/officeart/2005/8/layout/hList7"/>
    <dgm:cxn modelId="{9BAB81F3-56A5-4DA7-A674-21A48D2ECDDF}" type="presParOf" srcId="{217549D7-CD58-4B29-8E8A-BD5EF2671C9C}" destId="{0D7A600F-202B-4781-87F7-EEA0EA828CB7}" srcOrd="0" destOrd="0" presId="urn:microsoft.com/office/officeart/2005/8/layout/hList7"/>
    <dgm:cxn modelId="{85C83412-A793-4D0B-934C-2CEB35B554DF}" type="presParOf" srcId="{217549D7-CD58-4B29-8E8A-BD5EF2671C9C}" destId="{3E656F28-4772-440C-A747-92B579B5CAFC}" srcOrd="1" destOrd="0" presId="urn:microsoft.com/office/officeart/2005/8/layout/hList7"/>
    <dgm:cxn modelId="{D9BFAA2B-CA9E-452B-9465-4834ABE69286}" type="presParOf" srcId="{217549D7-CD58-4B29-8E8A-BD5EF2671C9C}" destId="{D3113FA9-8B17-4218-97D4-CC33ED6F5886}" srcOrd="2" destOrd="0" presId="urn:microsoft.com/office/officeart/2005/8/layout/hList7"/>
    <dgm:cxn modelId="{D460A8F2-CF23-42F1-8069-56493948FE17}" type="presParOf" srcId="{217549D7-CD58-4B29-8E8A-BD5EF2671C9C}" destId="{BCA1FBFA-206B-409D-8B16-C604B64948FA}" srcOrd="3" destOrd="0" presId="urn:microsoft.com/office/officeart/2005/8/layout/hList7"/>
    <dgm:cxn modelId="{3261BDBE-C248-407C-86B0-3B790CD3EC9F}" type="presParOf" srcId="{AA2EAA40-99FD-4C6D-89B7-43968565ADB8}" destId="{DE5608EF-3F6D-499B-9CE0-F9EA15719020}" srcOrd="1" destOrd="0" presId="urn:microsoft.com/office/officeart/2005/8/layout/hList7"/>
    <dgm:cxn modelId="{DA4B53E6-CEE3-4559-A447-59AF300D43D7}" type="presParOf" srcId="{AA2EAA40-99FD-4C6D-89B7-43968565ADB8}" destId="{10ACC61A-BDCC-4254-AAC5-E1B261E7C7F0}" srcOrd="2" destOrd="0" presId="urn:microsoft.com/office/officeart/2005/8/layout/hList7"/>
    <dgm:cxn modelId="{9E8C46F3-5706-4384-8E84-184B950F725C}" type="presParOf" srcId="{10ACC61A-BDCC-4254-AAC5-E1B261E7C7F0}" destId="{259FBBB1-CBC9-4085-8E52-7D2A614EF9C9}" srcOrd="0" destOrd="0" presId="urn:microsoft.com/office/officeart/2005/8/layout/hList7"/>
    <dgm:cxn modelId="{19E3A70E-A18C-4600-ACC0-90C9DF5F157B}" type="presParOf" srcId="{10ACC61A-BDCC-4254-AAC5-E1B261E7C7F0}" destId="{A89F7251-FBD4-443F-9D0E-3EBD57A564C1}" srcOrd="1" destOrd="0" presId="urn:microsoft.com/office/officeart/2005/8/layout/hList7"/>
    <dgm:cxn modelId="{11E97CEB-C6BA-46C8-8EBE-B6254A4D66DF}" type="presParOf" srcId="{10ACC61A-BDCC-4254-AAC5-E1B261E7C7F0}" destId="{41006C2F-2CAF-4255-9936-C53A917EB25B}" srcOrd="2" destOrd="0" presId="urn:microsoft.com/office/officeart/2005/8/layout/hList7"/>
    <dgm:cxn modelId="{E159F1BD-05B0-4248-8CD7-C26E782C957C}" type="presParOf" srcId="{10ACC61A-BDCC-4254-AAC5-E1B261E7C7F0}" destId="{3D3C50E5-6217-4BC8-9F79-1FAAA8622EF7}" srcOrd="3" destOrd="0" presId="urn:microsoft.com/office/officeart/2005/8/layout/hList7"/>
    <dgm:cxn modelId="{C37363F4-CA10-4E78-8AF5-0496D46C9E58}" type="presParOf" srcId="{AA2EAA40-99FD-4C6D-89B7-43968565ADB8}" destId="{1E86FB42-0445-4640-A840-E44AC8A256DE}" srcOrd="3" destOrd="0" presId="urn:microsoft.com/office/officeart/2005/8/layout/hList7"/>
    <dgm:cxn modelId="{1A7CAD7A-0D54-415A-BB8C-45F4FF72AFD7}" type="presParOf" srcId="{AA2EAA40-99FD-4C6D-89B7-43968565ADB8}" destId="{D21F5382-2F0D-4B06-B43D-3E42F0942CCD}" srcOrd="4" destOrd="0" presId="urn:microsoft.com/office/officeart/2005/8/layout/hList7"/>
    <dgm:cxn modelId="{5B20696F-5F2B-4478-8F3B-243C87213598}" type="presParOf" srcId="{D21F5382-2F0D-4B06-B43D-3E42F0942CCD}" destId="{53333BC4-D57B-45B3-806E-E406BFD2F579}" srcOrd="0" destOrd="0" presId="urn:microsoft.com/office/officeart/2005/8/layout/hList7"/>
    <dgm:cxn modelId="{B57A7D28-2545-4112-971B-BA95043134B2}" type="presParOf" srcId="{D21F5382-2F0D-4B06-B43D-3E42F0942CCD}" destId="{5A2A5C7F-5DA0-44A6-B69B-B4D4F677026A}" srcOrd="1" destOrd="0" presId="urn:microsoft.com/office/officeart/2005/8/layout/hList7"/>
    <dgm:cxn modelId="{BB575F21-E78B-4E8E-9D0F-5E941C1782BC}" type="presParOf" srcId="{D21F5382-2F0D-4B06-B43D-3E42F0942CCD}" destId="{CF0AB869-271E-494B-B4CD-02A5573CB6A7}" srcOrd="2" destOrd="0" presId="urn:microsoft.com/office/officeart/2005/8/layout/hList7"/>
    <dgm:cxn modelId="{99267BB9-D0BB-447E-AA22-AA38509626A8}" type="presParOf" srcId="{D21F5382-2F0D-4B06-B43D-3E42F0942CCD}" destId="{FB6E60E0-2DD7-4782-B6D7-7A2C54652BCC}" srcOrd="3" destOrd="0" presId="urn:microsoft.com/office/officeart/2005/8/layout/hList7"/>
    <dgm:cxn modelId="{F70A0116-0DC8-426A-B25F-8EB8D8456F99}" type="presParOf" srcId="{AA2EAA40-99FD-4C6D-89B7-43968565ADB8}" destId="{07F07983-A449-4225-84BD-0EAF7E1B59A7}" srcOrd="5" destOrd="0" presId="urn:microsoft.com/office/officeart/2005/8/layout/hList7"/>
    <dgm:cxn modelId="{B3EC0A06-6681-4591-AE30-A8928795A4CB}" type="presParOf" srcId="{AA2EAA40-99FD-4C6D-89B7-43968565ADB8}" destId="{D9E8B446-2B09-4846-AE1C-058130BAED2C}" srcOrd="6" destOrd="0" presId="urn:microsoft.com/office/officeart/2005/8/layout/hList7"/>
    <dgm:cxn modelId="{5319AF0A-AEBE-4048-8899-8FA815D8F522}" type="presParOf" srcId="{D9E8B446-2B09-4846-AE1C-058130BAED2C}" destId="{A0E8A73B-FF62-40A0-9A08-73547AE93C96}" srcOrd="0" destOrd="0" presId="urn:microsoft.com/office/officeart/2005/8/layout/hList7"/>
    <dgm:cxn modelId="{67257363-7099-415C-B1FF-2A4C07AC6EA2}" type="presParOf" srcId="{D9E8B446-2B09-4846-AE1C-058130BAED2C}" destId="{A5A277A3-2EF1-4274-BDC9-0019955858E3}" srcOrd="1" destOrd="0" presId="urn:microsoft.com/office/officeart/2005/8/layout/hList7"/>
    <dgm:cxn modelId="{BDDDD9D1-4692-4A0E-80F1-653344A58FDD}" type="presParOf" srcId="{D9E8B446-2B09-4846-AE1C-058130BAED2C}" destId="{EB05334D-283C-44FB-A81B-E0E5420F197C}" srcOrd="2" destOrd="0" presId="urn:microsoft.com/office/officeart/2005/8/layout/hList7"/>
    <dgm:cxn modelId="{95587946-1F99-46EE-9E84-2990FA4D9540}" type="presParOf" srcId="{D9E8B446-2B09-4846-AE1C-058130BAED2C}" destId="{FE491F6C-F580-4D92-9C53-2107BD423246}"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EA5695-955D-4553-ADC8-5FFE4EA2A33B}">
      <dsp:nvSpPr>
        <dsp:cNvPr id="0" name=""/>
        <dsp:cNvSpPr/>
      </dsp:nvSpPr>
      <dsp:spPr>
        <a:xfrm>
          <a:off x="2759567" y="1254558"/>
          <a:ext cx="1964827" cy="196465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Craigslist Price</a:t>
          </a:r>
          <a:endParaRPr lang="en-US" sz="2800" kern="1200" dirty="0"/>
        </a:p>
      </dsp:txBody>
      <dsp:txXfrm>
        <a:off x="3047309" y="1542275"/>
        <a:ext cx="1389343" cy="1389218"/>
      </dsp:txXfrm>
    </dsp:sp>
    <dsp:sp modelId="{6C5275CA-6246-4CC6-99A1-B49591F17452}">
      <dsp:nvSpPr>
        <dsp:cNvPr id="0" name=""/>
        <dsp:cNvSpPr/>
      </dsp:nvSpPr>
      <dsp:spPr>
        <a:xfrm>
          <a:off x="1746579" y="162037"/>
          <a:ext cx="3960230" cy="4128148"/>
        </a:xfrm>
        <a:prstGeom prst="blockArc">
          <a:avLst>
            <a:gd name="adj1" fmla="val 16509444"/>
            <a:gd name="adj2" fmla="val 5088054"/>
            <a:gd name="adj3" fmla="val 524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3BD104-491C-42EB-8B84-8E67A6181E97}">
      <dsp:nvSpPr>
        <dsp:cNvPr id="0" name=""/>
        <dsp:cNvSpPr/>
      </dsp:nvSpPr>
      <dsp:spPr>
        <a:xfrm>
          <a:off x="4198288" y="0"/>
          <a:ext cx="1052792" cy="1052572"/>
        </a:xfrm>
        <a:prstGeom prst="ellipse">
          <a:avLst/>
        </a:prstGeom>
        <a:blipFill rotWithShape="1">
          <a:blip xmlns:r="http://schemas.openxmlformats.org/officeDocument/2006/relationships" r:embed="rId1"/>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E5019FF-1CE9-4205-A379-012DA3E332E2}">
      <dsp:nvSpPr>
        <dsp:cNvPr id="0" name=""/>
        <dsp:cNvSpPr/>
      </dsp:nvSpPr>
      <dsp:spPr>
        <a:xfrm>
          <a:off x="5432812" y="0"/>
          <a:ext cx="2419978" cy="1018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l" defTabSz="1244600">
            <a:lnSpc>
              <a:spcPct val="90000"/>
            </a:lnSpc>
            <a:spcBef>
              <a:spcPct val="0"/>
            </a:spcBef>
            <a:spcAft>
              <a:spcPct val="10000"/>
            </a:spcAft>
          </a:pPr>
          <a:r>
            <a:rPr lang="en-US" sz="2800" kern="1200" dirty="0" smtClean="0"/>
            <a:t>Vehicle Model</a:t>
          </a:r>
          <a:endParaRPr lang="en-US" sz="2800" kern="1200" dirty="0"/>
        </a:p>
      </dsp:txBody>
      <dsp:txXfrm>
        <a:off x="5432812" y="0"/>
        <a:ext cx="2419978" cy="1018908"/>
      </dsp:txXfrm>
    </dsp:sp>
    <dsp:sp modelId="{7E9ABBFB-9473-4574-B19A-BD4A5266652C}">
      <dsp:nvSpPr>
        <dsp:cNvPr id="0" name=""/>
        <dsp:cNvSpPr/>
      </dsp:nvSpPr>
      <dsp:spPr>
        <a:xfrm>
          <a:off x="4975912" y="980306"/>
          <a:ext cx="1052792" cy="1052572"/>
        </a:xfrm>
        <a:prstGeom prst="ellipse">
          <a:avLst/>
        </a:prstGeom>
        <a:blipFill rotWithShape="1">
          <a:blip xmlns:r="http://schemas.openxmlformats.org/officeDocument/2006/relationships" r:embed="rId2"/>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B8B1BE-EEF9-4524-A833-2F3948EB5AF8}">
      <dsp:nvSpPr>
        <dsp:cNvPr id="0" name=""/>
        <dsp:cNvSpPr/>
      </dsp:nvSpPr>
      <dsp:spPr>
        <a:xfrm>
          <a:off x="6102489" y="1006799"/>
          <a:ext cx="3002329" cy="1018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l" defTabSz="1244600">
            <a:lnSpc>
              <a:spcPct val="90000"/>
            </a:lnSpc>
            <a:spcBef>
              <a:spcPct val="0"/>
            </a:spcBef>
            <a:spcAft>
              <a:spcPct val="10000"/>
            </a:spcAft>
          </a:pPr>
          <a:r>
            <a:rPr lang="en-US" sz="2800" kern="1200" dirty="0" smtClean="0"/>
            <a:t>Vehicle Condition</a:t>
          </a:r>
          <a:endParaRPr lang="en-US" sz="2800" kern="1200" dirty="0"/>
        </a:p>
      </dsp:txBody>
      <dsp:txXfrm>
        <a:off x="6102489" y="1006799"/>
        <a:ext cx="3002329" cy="1018908"/>
      </dsp:txXfrm>
    </dsp:sp>
    <dsp:sp modelId="{1E81238C-EBAE-441F-87A8-16F770E073BB}">
      <dsp:nvSpPr>
        <dsp:cNvPr id="0" name=""/>
        <dsp:cNvSpPr/>
      </dsp:nvSpPr>
      <dsp:spPr>
        <a:xfrm>
          <a:off x="4971874" y="2421589"/>
          <a:ext cx="1052792" cy="1052572"/>
        </a:xfrm>
        <a:prstGeom prst="ellipse">
          <a:avLst/>
        </a:prstGeom>
        <a:blipFill rotWithShape="1">
          <a:blip xmlns:r="http://schemas.openxmlformats.org/officeDocument/2006/relationships" r:embed="rId3">
            <a:duotone>
              <a:schemeClr val="accent1">
                <a:shade val="45000"/>
                <a:satMod val="135000"/>
              </a:schemeClr>
              <a:prstClr val="white"/>
            </a:duotone>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99695B-D7CC-42E2-9965-C74783A7C365}">
      <dsp:nvSpPr>
        <dsp:cNvPr id="0" name=""/>
        <dsp:cNvSpPr/>
      </dsp:nvSpPr>
      <dsp:spPr>
        <a:xfrm>
          <a:off x="6118477" y="2438646"/>
          <a:ext cx="1936124" cy="1018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l" defTabSz="1244600">
            <a:lnSpc>
              <a:spcPct val="90000"/>
            </a:lnSpc>
            <a:spcBef>
              <a:spcPct val="0"/>
            </a:spcBef>
            <a:spcAft>
              <a:spcPct val="10000"/>
            </a:spcAft>
          </a:pPr>
          <a:r>
            <a:rPr lang="en-US" sz="2800" kern="1200" dirty="0" smtClean="0"/>
            <a:t>Vehicle Trim</a:t>
          </a:r>
          <a:endParaRPr lang="en-US" sz="2800" kern="1200" dirty="0"/>
        </a:p>
      </dsp:txBody>
      <dsp:txXfrm>
        <a:off x="6118477" y="2438646"/>
        <a:ext cx="1936124" cy="1018908"/>
      </dsp:txXfrm>
    </dsp:sp>
    <dsp:sp modelId="{648F5B25-226F-424E-A7F3-0E41D18467FC}">
      <dsp:nvSpPr>
        <dsp:cNvPr id="0" name=""/>
        <dsp:cNvSpPr/>
      </dsp:nvSpPr>
      <dsp:spPr>
        <a:xfrm>
          <a:off x="4198288" y="3436009"/>
          <a:ext cx="1052792" cy="1052572"/>
        </a:xfrm>
        <a:prstGeom prst="ellipse">
          <a:avLst/>
        </a:prstGeom>
        <a:blipFill rotWithShape="1">
          <a:blip xmlns:r="http://schemas.openxmlformats.org/officeDocument/2006/relationships" r:embed="rId4"/>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4E7CDB-E2B9-4482-98DD-72E22FC43493}">
      <dsp:nvSpPr>
        <dsp:cNvPr id="0" name=""/>
        <dsp:cNvSpPr/>
      </dsp:nvSpPr>
      <dsp:spPr>
        <a:xfrm>
          <a:off x="5331265" y="3457554"/>
          <a:ext cx="1409299" cy="1018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l" defTabSz="1244600">
            <a:lnSpc>
              <a:spcPct val="90000"/>
            </a:lnSpc>
            <a:spcBef>
              <a:spcPct val="0"/>
            </a:spcBef>
            <a:spcAft>
              <a:spcPct val="10000"/>
            </a:spcAft>
          </a:pPr>
          <a:r>
            <a:rPr lang="en-US" sz="2800" kern="1200" dirty="0" smtClean="0"/>
            <a:t>Seller</a:t>
          </a:r>
          <a:endParaRPr lang="en-US" sz="2800" kern="1200" dirty="0"/>
        </a:p>
      </dsp:txBody>
      <dsp:txXfrm>
        <a:off x="5331265" y="3457554"/>
        <a:ext cx="1409299" cy="10189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B79C5-190B-423D-856D-754541BC4E80}">
      <dsp:nvSpPr>
        <dsp:cNvPr id="0" name=""/>
        <dsp:cNvSpPr/>
      </dsp:nvSpPr>
      <dsp:spPr>
        <a:xfrm rot="16200000">
          <a:off x="-1330836" y="2068370"/>
          <a:ext cx="3137725" cy="356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14236" bIns="0" numCol="1" spcCol="1270" anchor="t" anchorCtr="0">
          <a:noAutofit/>
        </a:bodyPr>
        <a:lstStyle/>
        <a:p>
          <a:pPr lvl="0" algn="r" defTabSz="1111250">
            <a:lnSpc>
              <a:spcPct val="90000"/>
            </a:lnSpc>
            <a:spcBef>
              <a:spcPct val="0"/>
            </a:spcBef>
            <a:spcAft>
              <a:spcPct val="35000"/>
            </a:spcAft>
          </a:pPr>
          <a:r>
            <a:rPr lang="en-US" sz="2500" kern="1200" dirty="0" smtClean="0"/>
            <a:t>Vehicle Condition</a:t>
          </a:r>
          <a:endParaRPr lang="en-US" sz="2500" kern="1200" dirty="0"/>
        </a:p>
      </dsp:txBody>
      <dsp:txXfrm>
        <a:off x="-1330836" y="2068370"/>
        <a:ext cx="3137725" cy="356299"/>
      </dsp:txXfrm>
    </dsp:sp>
    <dsp:sp modelId="{634E7D8B-8E9C-426D-9E06-033E33EEC2D6}">
      <dsp:nvSpPr>
        <dsp:cNvPr id="0" name=""/>
        <dsp:cNvSpPr/>
      </dsp:nvSpPr>
      <dsp:spPr>
        <a:xfrm>
          <a:off x="416175" y="677657"/>
          <a:ext cx="1774747" cy="313772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314236" rIns="156464" bIns="15646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Age </a:t>
          </a:r>
          <a:endParaRPr lang="en-US" sz="1700" kern="1200" dirty="0"/>
        </a:p>
        <a:p>
          <a:pPr marL="171450" lvl="1" indent="-171450" algn="l" defTabSz="755650">
            <a:lnSpc>
              <a:spcPct val="90000"/>
            </a:lnSpc>
            <a:spcBef>
              <a:spcPct val="0"/>
            </a:spcBef>
            <a:spcAft>
              <a:spcPct val="15000"/>
            </a:spcAft>
            <a:buChar char="••"/>
          </a:pPr>
          <a:r>
            <a:rPr lang="en-US" sz="1700" kern="1200" dirty="0" smtClean="0"/>
            <a:t>Mileage</a:t>
          </a:r>
          <a:endParaRPr lang="en-US" sz="1700" kern="1200" dirty="0"/>
        </a:p>
        <a:p>
          <a:pPr marL="171450" lvl="1" indent="-171450" algn="l" defTabSz="755650">
            <a:lnSpc>
              <a:spcPct val="90000"/>
            </a:lnSpc>
            <a:spcBef>
              <a:spcPct val="0"/>
            </a:spcBef>
            <a:spcAft>
              <a:spcPct val="15000"/>
            </a:spcAft>
            <a:buChar char="••"/>
          </a:pPr>
          <a:r>
            <a:rPr lang="en-US" sz="1700" kern="1200" dirty="0" smtClean="0"/>
            <a:t>Listed Condition</a:t>
          </a:r>
          <a:endParaRPr lang="en-US" sz="1700" kern="1200" dirty="0"/>
        </a:p>
      </dsp:txBody>
      <dsp:txXfrm>
        <a:off x="416175" y="677657"/>
        <a:ext cx="1774747" cy="3137725"/>
      </dsp:txXfrm>
    </dsp:sp>
    <dsp:sp modelId="{CACC06E5-7DE7-425B-8A08-30AEA79AAB4E}">
      <dsp:nvSpPr>
        <dsp:cNvPr id="0" name=""/>
        <dsp:cNvSpPr/>
      </dsp:nvSpPr>
      <dsp:spPr>
        <a:xfrm>
          <a:off x="59876" y="207342"/>
          <a:ext cx="712598" cy="712598"/>
        </a:xfrm>
        <a:prstGeom prst="rect">
          <a:avLst/>
        </a:prstGeom>
        <a:blipFill rotWithShape="1">
          <a:blip xmlns:r="http://schemas.openxmlformats.org/officeDocument/2006/relationships" r:embed="rId1"/>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F8A8B102-924C-4C43-8048-E38579822E77}">
      <dsp:nvSpPr>
        <dsp:cNvPr id="0" name=""/>
        <dsp:cNvSpPr/>
      </dsp:nvSpPr>
      <dsp:spPr>
        <a:xfrm rot="16200000">
          <a:off x="1271696" y="2068370"/>
          <a:ext cx="3137725" cy="356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14236" bIns="0" numCol="1" spcCol="1270" anchor="t" anchorCtr="0">
          <a:noAutofit/>
        </a:bodyPr>
        <a:lstStyle/>
        <a:p>
          <a:pPr lvl="0" algn="r" defTabSz="1111250">
            <a:lnSpc>
              <a:spcPct val="90000"/>
            </a:lnSpc>
            <a:spcBef>
              <a:spcPct val="0"/>
            </a:spcBef>
            <a:spcAft>
              <a:spcPct val="35000"/>
            </a:spcAft>
          </a:pPr>
          <a:r>
            <a:rPr lang="en-US" sz="2500" kern="1200" dirty="0" smtClean="0"/>
            <a:t>Vehicle Model</a:t>
          </a:r>
          <a:endParaRPr lang="en-US" sz="2500" kern="1200" dirty="0"/>
        </a:p>
      </dsp:txBody>
      <dsp:txXfrm>
        <a:off x="1271696" y="2068370"/>
        <a:ext cx="3137725" cy="356299"/>
      </dsp:txXfrm>
    </dsp:sp>
    <dsp:sp modelId="{A44CD8E4-731D-4F1C-B381-6F21F726EF63}">
      <dsp:nvSpPr>
        <dsp:cNvPr id="0" name=""/>
        <dsp:cNvSpPr/>
      </dsp:nvSpPr>
      <dsp:spPr>
        <a:xfrm>
          <a:off x="3018709" y="677657"/>
          <a:ext cx="1774747" cy="313772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314236" rIns="156464" bIns="15646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Manufacturer</a:t>
          </a:r>
          <a:endParaRPr lang="en-US" sz="1700" kern="1200" dirty="0"/>
        </a:p>
        <a:p>
          <a:pPr marL="171450" lvl="1" indent="-171450" algn="l" defTabSz="755650">
            <a:lnSpc>
              <a:spcPct val="90000"/>
            </a:lnSpc>
            <a:spcBef>
              <a:spcPct val="0"/>
            </a:spcBef>
            <a:spcAft>
              <a:spcPct val="15000"/>
            </a:spcAft>
            <a:buChar char="••"/>
          </a:pPr>
          <a:r>
            <a:rPr lang="en-US" sz="1700" kern="1200" dirty="0" smtClean="0"/>
            <a:t>Vehicle Category</a:t>
          </a:r>
          <a:endParaRPr lang="en-US" sz="1700" kern="1200" dirty="0"/>
        </a:p>
      </dsp:txBody>
      <dsp:txXfrm>
        <a:off x="3018709" y="677657"/>
        <a:ext cx="1774747" cy="3137725"/>
      </dsp:txXfrm>
    </dsp:sp>
    <dsp:sp modelId="{81DEC4EA-AFAE-4118-BF20-29FA6D1A0D77}">
      <dsp:nvSpPr>
        <dsp:cNvPr id="0" name=""/>
        <dsp:cNvSpPr/>
      </dsp:nvSpPr>
      <dsp:spPr>
        <a:xfrm>
          <a:off x="2662410" y="207342"/>
          <a:ext cx="712598" cy="712598"/>
        </a:xfrm>
        <a:prstGeom prst="ellipse">
          <a:avLst/>
        </a:prstGeom>
        <a:blipFill rotWithShape="1">
          <a:blip xmlns:r="http://schemas.openxmlformats.org/officeDocument/2006/relationships" r:embed="rId2"/>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747AC1-5120-4C68-A6EE-7D177C0000E8}">
      <dsp:nvSpPr>
        <dsp:cNvPr id="0" name=""/>
        <dsp:cNvSpPr/>
      </dsp:nvSpPr>
      <dsp:spPr>
        <a:xfrm rot="16200000">
          <a:off x="3874230" y="2068370"/>
          <a:ext cx="3137725" cy="356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14236" bIns="0" numCol="1" spcCol="1270" anchor="t" anchorCtr="0">
          <a:noAutofit/>
        </a:bodyPr>
        <a:lstStyle/>
        <a:p>
          <a:pPr lvl="0" algn="r" defTabSz="1111250">
            <a:lnSpc>
              <a:spcPct val="90000"/>
            </a:lnSpc>
            <a:spcBef>
              <a:spcPct val="0"/>
            </a:spcBef>
            <a:spcAft>
              <a:spcPct val="35000"/>
            </a:spcAft>
          </a:pPr>
          <a:r>
            <a:rPr lang="en-US" sz="2500" kern="1200" dirty="0" smtClean="0"/>
            <a:t>Vehicle Trim</a:t>
          </a:r>
          <a:endParaRPr lang="en-US" sz="2500" kern="1200" dirty="0"/>
        </a:p>
      </dsp:txBody>
      <dsp:txXfrm>
        <a:off x="3874230" y="2068370"/>
        <a:ext cx="3137725" cy="356299"/>
      </dsp:txXfrm>
    </dsp:sp>
    <dsp:sp modelId="{A451F17B-3AD5-4970-9469-03A6D1739AE7}">
      <dsp:nvSpPr>
        <dsp:cNvPr id="0" name=""/>
        <dsp:cNvSpPr/>
      </dsp:nvSpPr>
      <dsp:spPr>
        <a:xfrm>
          <a:off x="5621242" y="677657"/>
          <a:ext cx="1774747" cy="313772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314236" rIns="156464" bIns="15646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 Cylinders</a:t>
          </a:r>
          <a:endParaRPr lang="en-US" sz="1700" kern="1200" dirty="0"/>
        </a:p>
        <a:p>
          <a:pPr marL="171450" lvl="1" indent="-171450" algn="l" defTabSz="755650">
            <a:lnSpc>
              <a:spcPct val="90000"/>
            </a:lnSpc>
            <a:spcBef>
              <a:spcPct val="0"/>
            </a:spcBef>
            <a:spcAft>
              <a:spcPct val="15000"/>
            </a:spcAft>
            <a:buChar char="••"/>
          </a:pPr>
          <a:r>
            <a:rPr lang="en-US" sz="1700" kern="1200" dirty="0" smtClean="0"/>
            <a:t>Drive type</a:t>
          </a:r>
          <a:endParaRPr lang="en-US" sz="1700" kern="1200" dirty="0"/>
        </a:p>
        <a:p>
          <a:pPr marL="171450" lvl="1" indent="-171450" algn="l" defTabSz="755650">
            <a:lnSpc>
              <a:spcPct val="90000"/>
            </a:lnSpc>
            <a:spcBef>
              <a:spcPct val="0"/>
            </a:spcBef>
            <a:spcAft>
              <a:spcPct val="15000"/>
            </a:spcAft>
            <a:buChar char="••"/>
          </a:pPr>
          <a:r>
            <a:rPr lang="en-US" sz="1700" kern="1200" dirty="0" smtClean="0"/>
            <a:t>Fuel type</a:t>
          </a:r>
          <a:endParaRPr lang="en-US" sz="1700" kern="1200" dirty="0"/>
        </a:p>
        <a:p>
          <a:pPr marL="171450" lvl="1" indent="-171450" algn="l" defTabSz="755650">
            <a:lnSpc>
              <a:spcPct val="90000"/>
            </a:lnSpc>
            <a:spcBef>
              <a:spcPct val="0"/>
            </a:spcBef>
            <a:spcAft>
              <a:spcPct val="15000"/>
            </a:spcAft>
            <a:buChar char="••"/>
          </a:pPr>
          <a:r>
            <a:rPr lang="en-US" sz="1700" kern="1200" dirty="0" smtClean="0"/>
            <a:t>Color</a:t>
          </a:r>
          <a:endParaRPr lang="en-US" sz="1700" kern="1200" dirty="0"/>
        </a:p>
      </dsp:txBody>
      <dsp:txXfrm>
        <a:off x="5621242" y="677657"/>
        <a:ext cx="1774747" cy="3137725"/>
      </dsp:txXfrm>
    </dsp:sp>
    <dsp:sp modelId="{BF45142B-8233-4B88-89F4-25C8920E5CCB}">
      <dsp:nvSpPr>
        <dsp:cNvPr id="0" name=""/>
        <dsp:cNvSpPr/>
      </dsp:nvSpPr>
      <dsp:spPr>
        <a:xfrm>
          <a:off x="5264943" y="207342"/>
          <a:ext cx="712598" cy="712598"/>
        </a:xfrm>
        <a:prstGeom prst="rect">
          <a:avLst/>
        </a:prstGeom>
        <a:blipFill rotWithShape="1">
          <a:blip xmlns:r="http://schemas.openxmlformats.org/officeDocument/2006/relationships" r:embed="rId3"/>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36E700D2-6C4A-4967-BEDE-C236DC75F400}">
      <dsp:nvSpPr>
        <dsp:cNvPr id="0" name=""/>
        <dsp:cNvSpPr/>
      </dsp:nvSpPr>
      <dsp:spPr>
        <a:xfrm rot="16200000">
          <a:off x="6476764" y="2068370"/>
          <a:ext cx="3137725" cy="356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14236" bIns="0" numCol="1" spcCol="1270" anchor="t" anchorCtr="0">
          <a:noAutofit/>
        </a:bodyPr>
        <a:lstStyle/>
        <a:p>
          <a:pPr lvl="0" algn="r" defTabSz="1111250">
            <a:lnSpc>
              <a:spcPct val="90000"/>
            </a:lnSpc>
            <a:spcBef>
              <a:spcPct val="0"/>
            </a:spcBef>
            <a:spcAft>
              <a:spcPct val="35000"/>
            </a:spcAft>
          </a:pPr>
          <a:r>
            <a:rPr lang="en-US" sz="2500" kern="1200" dirty="0" smtClean="0"/>
            <a:t>Seller</a:t>
          </a:r>
          <a:endParaRPr lang="en-US" sz="2500" kern="1200" dirty="0"/>
        </a:p>
      </dsp:txBody>
      <dsp:txXfrm>
        <a:off x="6476764" y="2068370"/>
        <a:ext cx="3137725" cy="356299"/>
      </dsp:txXfrm>
    </dsp:sp>
    <dsp:sp modelId="{2F2C5731-3C24-45E5-A8F9-09357F12CE75}">
      <dsp:nvSpPr>
        <dsp:cNvPr id="0" name=""/>
        <dsp:cNvSpPr/>
      </dsp:nvSpPr>
      <dsp:spPr>
        <a:xfrm>
          <a:off x="8223776" y="677657"/>
          <a:ext cx="1774747" cy="313772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314236" rIns="156464" bIns="15646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Household Income</a:t>
          </a:r>
          <a:endParaRPr lang="en-US" sz="1700" kern="1200" dirty="0"/>
        </a:p>
        <a:p>
          <a:pPr marL="171450" lvl="1" indent="-171450" algn="l" defTabSz="755650">
            <a:lnSpc>
              <a:spcPct val="90000"/>
            </a:lnSpc>
            <a:spcBef>
              <a:spcPct val="0"/>
            </a:spcBef>
            <a:spcAft>
              <a:spcPct val="15000"/>
            </a:spcAft>
            <a:buChar char="••"/>
          </a:pPr>
          <a:r>
            <a:rPr lang="en-US" sz="1700" kern="1200" dirty="0" smtClean="0"/>
            <a:t>Gas Prices</a:t>
          </a:r>
          <a:endParaRPr lang="en-US" sz="1700" kern="1200" dirty="0"/>
        </a:p>
      </dsp:txBody>
      <dsp:txXfrm>
        <a:off x="8223776" y="677657"/>
        <a:ext cx="1774747" cy="3137725"/>
      </dsp:txXfrm>
    </dsp:sp>
    <dsp:sp modelId="{89B1846A-38E1-4CB1-99C3-A7D6F739AB7D}">
      <dsp:nvSpPr>
        <dsp:cNvPr id="0" name=""/>
        <dsp:cNvSpPr/>
      </dsp:nvSpPr>
      <dsp:spPr>
        <a:xfrm>
          <a:off x="7867477" y="207342"/>
          <a:ext cx="712598" cy="712598"/>
        </a:xfrm>
        <a:prstGeom prst="rect">
          <a:avLst/>
        </a:prstGeom>
        <a:blipFill rotWithShape="1">
          <a:blip xmlns:r="http://schemas.openxmlformats.org/officeDocument/2006/relationships" r:embed="rId4"/>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B87454-FA01-475F-802E-5197B0AC42A1}">
      <dsp:nvSpPr>
        <dsp:cNvPr id="0" name=""/>
        <dsp:cNvSpPr/>
      </dsp:nvSpPr>
      <dsp:spPr>
        <a:xfrm>
          <a:off x="2976625" y="799791"/>
          <a:ext cx="615534" cy="91440"/>
        </a:xfrm>
        <a:custGeom>
          <a:avLst/>
          <a:gdLst/>
          <a:ahLst/>
          <a:cxnLst/>
          <a:rect l="0" t="0" r="0" b="0"/>
          <a:pathLst>
            <a:path>
              <a:moveTo>
                <a:pt x="0" y="45720"/>
              </a:moveTo>
              <a:lnTo>
                <a:pt x="615534" y="45720"/>
              </a:lnTo>
            </a:path>
          </a:pathLst>
        </a:custGeom>
        <a:noFill/>
        <a:ln w="19050" cap="flat" cmpd="sng" algn="ctr">
          <a:solidFill>
            <a:scrgbClr r="0" g="0" b="0"/>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268239" y="842280"/>
        <a:ext cx="32306" cy="6461"/>
      </dsp:txXfrm>
    </dsp:sp>
    <dsp:sp modelId="{9FBE204B-18F3-482B-9C53-C582F241AC18}">
      <dsp:nvSpPr>
        <dsp:cNvPr id="0" name=""/>
        <dsp:cNvSpPr/>
      </dsp:nvSpPr>
      <dsp:spPr>
        <a:xfrm>
          <a:off x="169146" y="2727"/>
          <a:ext cx="2809279" cy="168556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kern="1200" dirty="0" smtClean="0"/>
            <a:t>Data Cleaning</a:t>
          </a:r>
          <a:endParaRPr lang="en-US" sz="2400" kern="1200" dirty="0"/>
        </a:p>
      </dsp:txBody>
      <dsp:txXfrm>
        <a:off x="169146" y="2727"/>
        <a:ext cx="2809279" cy="1685567"/>
      </dsp:txXfrm>
    </dsp:sp>
    <dsp:sp modelId="{EC195FFD-17A7-4785-9E8C-F7076576B362}">
      <dsp:nvSpPr>
        <dsp:cNvPr id="0" name=""/>
        <dsp:cNvSpPr/>
      </dsp:nvSpPr>
      <dsp:spPr>
        <a:xfrm>
          <a:off x="6432039" y="799791"/>
          <a:ext cx="615534" cy="91440"/>
        </a:xfrm>
        <a:custGeom>
          <a:avLst/>
          <a:gdLst/>
          <a:ahLst/>
          <a:cxnLst/>
          <a:rect l="0" t="0" r="0" b="0"/>
          <a:pathLst>
            <a:path>
              <a:moveTo>
                <a:pt x="0" y="45720"/>
              </a:moveTo>
              <a:lnTo>
                <a:pt x="615534" y="45720"/>
              </a:lnTo>
            </a:path>
          </a:pathLst>
        </a:custGeom>
        <a:noFill/>
        <a:ln w="19050" cap="flat" cmpd="sng" algn="ctr">
          <a:solidFill>
            <a:scrgbClr r="0" g="0" b="0"/>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723653" y="842280"/>
        <a:ext cx="32306" cy="6461"/>
      </dsp:txXfrm>
    </dsp:sp>
    <dsp:sp modelId="{1DF3EE60-27BC-44DC-865A-6AB17E7B4FC9}">
      <dsp:nvSpPr>
        <dsp:cNvPr id="0" name=""/>
        <dsp:cNvSpPr/>
      </dsp:nvSpPr>
      <dsp:spPr>
        <a:xfrm>
          <a:off x="3624560" y="2727"/>
          <a:ext cx="2809279" cy="168556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kern="1200" dirty="0" smtClean="0"/>
            <a:t>Data Pre- Processing</a:t>
          </a:r>
          <a:endParaRPr lang="en-US" sz="2400" kern="1200" dirty="0"/>
        </a:p>
      </dsp:txBody>
      <dsp:txXfrm>
        <a:off x="3624560" y="2727"/>
        <a:ext cx="2809279" cy="1685567"/>
      </dsp:txXfrm>
    </dsp:sp>
    <dsp:sp modelId="{FB70012D-9510-4BB6-9975-35D932AB27F1}">
      <dsp:nvSpPr>
        <dsp:cNvPr id="0" name=""/>
        <dsp:cNvSpPr/>
      </dsp:nvSpPr>
      <dsp:spPr>
        <a:xfrm>
          <a:off x="1573785" y="1686495"/>
          <a:ext cx="6910828" cy="615534"/>
        </a:xfrm>
        <a:custGeom>
          <a:avLst/>
          <a:gdLst/>
          <a:ahLst/>
          <a:cxnLst/>
          <a:rect l="0" t="0" r="0" b="0"/>
          <a:pathLst>
            <a:path>
              <a:moveTo>
                <a:pt x="6910828" y="0"/>
              </a:moveTo>
              <a:lnTo>
                <a:pt x="6910828" y="324867"/>
              </a:lnTo>
              <a:lnTo>
                <a:pt x="0" y="324867"/>
              </a:lnTo>
              <a:lnTo>
                <a:pt x="0" y="615534"/>
              </a:lnTo>
            </a:path>
          </a:pathLst>
        </a:custGeom>
        <a:noFill/>
        <a:ln w="19050" cap="flat" cmpd="sng" algn="ctr">
          <a:solidFill>
            <a:scrgbClr r="0" g="0" b="0"/>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855675" y="1991031"/>
        <a:ext cx="347048" cy="6461"/>
      </dsp:txXfrm>
    </dsp:sp>
    <dsp:sp modelId="{F147BDBE-610B-450B-B343-B8426B7650F8}">
      <dsp:nvSpPr>
        <dsp:cNvPr id="0" name=""/>
        <dsp:cNvSpPr/>
      </dsp:nvSpPr>
      <dsp:spPr>
        <a:xfrm>
          <a:off x="7079974" y="2727"/>
          <a:ext cx="2809279" cy="168556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kern="1200" dirty="0" smtClean="0"/>
            <a:t>Modeling 9 Algorithms with optimal hyper tuned parameters</a:t>
          </a:r>
          <a:endParaRPr lang="en-US" sz="2400" kern="1200" dirty="0"/>
        </a:p>
      </dsp:txBody>
      <dsp:txXfrm>
        <a:off x="7079974" y="2727"/>
        <a:ext cx="2809279" cy="1685567"/>
      </dsp:txXfrm>
    </dsp:sp>
    <dsp:sp modelId="{F82AFF2E-0A31-412C-B28A-9BC124B9B2D8}">
      <dsp:nvSpPr>
        <dsp:cNvPr id="0" name=""/>
        <dsp:cNvSpPr/>
      </dsp:nvSpPr>
      <dsp:spPr>
        <a:xfrm>
          <a:off x="2976625" y="3131493"/>
          <a:ext cx="615534" cy="91440"/>
        </a:xfrm>
        <a:custGeom>
          <a:avLst/>
          <a:gdLst/>
          <a:ahLst/>
          <a:cxnLst/>
          <a:rect l="0" t="0" r="0" b="0"/>
          <a:pathLst>
            <a:path>
              <a:moveTo>
                <a:pt x="0" y="45720"/>
              </a:moveTo>
              <a:lnTo>
                <a:pt x="615534" y="45720"/>
              </a:lnTo>
            </a:path>
          </a:pathLst>
        </a:custGeom>
        <a:noFill/>
        <a:ln w="19050" cap="flat" cmpd="sng" algn="ctr">
          <a:solidFill>
            <a:scrgbClr r="0" g="0" b="0"/>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268239" y="3173982"/>
        <a:ext cx="32306" cy="6461"/>
      </dsp:txXfrm>
    </dsp:sp>
    <dsp:sp modelId="{707E5467-9637-415C-9995-2319E80C7F06}">
      <dsp:nvSpPr>
        <dsp:cNvPr id="0" name=""/>
        <dsp:cNvSpPr/>
      </dsp:nvSpPr>
      <dsp:spPr>
        <a:xfrm>
          <a:off x="169146" y="2334429"/>
          <a:ext cx="2809279" cy="168556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kern="1200" dirty="0" smtClean="0"/>
            <a:t>Algorithms comparison</a:t>
          </a:r>
          <a:endParaRPr lang="en-US" sz="2400" kern="1200" dirty="0"/>
        </a:p>
      </dsp:txBody>
      <dsp:txXfrm>
        <a:off x="169146" y="2334429"/>
        <a:ext cx="2809279" cy="1685567"/>
      </dsp:txXfrm>
    </dsp:sp>
    <dsp:sp modelId="{C6BB2D8F-07E5-41AE-A832-781103782E41}">
      <dsp:nvSpPr>
        <dsp:cNvPr id="0" name=""/>
        <dsp:cNvSpPr/>
      </dsp:nvSpPr>
      <dsp:spPr>
        <a:xfrm>
          <a:off x="6432039" y="3131493"/>
          <a:ext cx="615534" cy="91440"/>
        </a:xfrm>
        <a:custGeom>
          <a:avLst/>
          <a:gdLst/>
          <a:ahLst/>
          <a:cxnLst/>
          <a:rect l="0" t="0" r="0" b="0"/>
          <a:pathLst>
            <a:path>
              <a:moveTo>
                <a:pt x="0" y="45720"/>
              </a:moveTo>
              <a:lnTo>
                <a:pt x="615534" y="45720"/>
              </a:lnTo>
            </a:path>
          </a:pathLst>
        </a:custGeom>
        <a:noFill/>
        <a:ln w="19050" cap="flat" cmpd="sng" algn="ctr">
          <a:solidFill>
            <a:scrgbClr r="0" g="0" b="0"/>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723653" y="3173982"/>
        <a:ext cx="32306" cy="6461"/>
      </dsp:txXfrm>
    </dsp:sp>
    <dsp:sp modelId="{DEA50B9C-E0C9-4CF7-ACAC-B18D0074E600}">
      <dsp:nvSpPr>
        <dsp:cNvPr id="0" name=""/>
        <dsp:cNvSpPr/>
      </dsp:nvSpPr>
      <dsp:spPr>
        <a:xfrm>
          <a:off x="3624560" y="2334429"/>
          <a:ext cx="2809279" cy="168556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kern="1200" dirty="0" smtClean="0"/>
            <a:t>Further parameter on selected algorithm</a:t>
          </a:r>
          <a:endParaRPr lang="en-US" sz="2400" kern="1200" dirty="0"/>
        </a:p>
      </dsp:txBody>
      <dsp:txXfrm>
        <a:off x="3624560" y="2334429"/>
        <a:ext cx="2809279" cy="1685567"/>
      </dsp:txXfrm>
    </dsp:sp>
    <dsp:sp modelId="{9D330999-E58C-44EF-A9EE-D32BE40DE5FC}">
      <dsp:nvSpPr>
        <dsp:cNvPr id="0" name=""/>
        <dsp:cNvSpPr/>
      </dsp:nvSpPr>
      <dsp:spPr>
        <a:xfrm>
          <a:off x="7079974" y="2334429"/>
          <a:ext cx="2809279" cy="168556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kern="1200" dirty="0" smtClean="0"/>
            <a:t>Algorithm Evaluation</a:t>
          </a:r>
          <a:endParaRPr lang="en-US" sz="2400" kern="1200" dirty="0"/>
        </a:p>
      </dsp:txBody>
      <dsp:txXfrm>
        <a:off x="7079974" y="2334429"/>
        <a:ext cx="2809279" cy="16855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4E352-76E3-4589-8D7E-56FAAE78C036}">
      <dsp:nvSpPr>
        <dsp:cNvPr id="0" name=""/>
        <dsp:cNvSpPr/>
      </dsp:nvSpPr>
      <dsp:spPr>
        <a:xfrm>
          <a:off x="1048857" y="39899"/>
          <a:ext cx="8558883" cy="1246044"/>
        </a:xfrm>
        <a:prstGeom prst="rightArrow">
          <a:avLst>
            <a:gd name="adj1" fmla="val 50000"/>
            <a:gd name="adj2" fmla="val 5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254000" bIns="197810" numCol="1" spcCol="1270" anchor="ctr" anchorCtr="0">
          <a:noAutofit/>
        </a:bodyPr>
        <a:lstStyle/>
        <a:p>
          <a:pPr lvl="0" algn="l" defTabSz="1022350">
            <a:lnSpc>
              <a:spcPct val="90000"/>
            </a:lnSpc>
            <a:spcBef>
              <a:spcPct val="0"/>
            </a:spcBef>
            <a:spcAft>
              <a:spcPct val="35000"/>
            </a:spcAft>
          </a:pPr>
          <a:r>
            <a:rPr lang="en-US" sz="2300" kern="1200" smtClean="0"/>
            <a:t>Feature Imputation </a:t>
          </a:r>
          <a:endParaRPr lang="en-US" sz="2300" kern="1200" dirty="0"/>
        </a:p>
      </dsp:txBody>
      <dsp:txXfrm>
        <a:off x="1048857" y="351410"/>
        <a:ext cx="8247372" cy="623022"/>
      </dsp:txXfrm>
    </dsp:sp>
    <dsp:sp modelId="{121F2A1A-2E1B-47B8-8A85-B7D6036B1072}">
      <dsp:nvSpPr>
        <dsp:cNvPr id="0" name=""/>
        <dsp:cNvSpPr/>
      </dsp:nvSpPr>
      <dsp:spPr>
        <a:xfrm>
          <a:off x="1048857" y="1002812"/>
          <a:ext cx="1972822" cy="2304807"/>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t>Created Variables:  Luxury, </a:t>
          </a:r>
          <a:r>
            <a:rPr lang="en-US" sz="2200" kern="1200" dirty="0" smtClean="0"/>
            <a:t/>
          </a:r>
          <a:br>
            <a:rPr lang="en-US" sz="2200" kern="1200" dirty="0" smtClean="0"/>
          </a:br>
          <a:r>
            <a:rPr lang="en-US" sz="2200" kern="1200" dirty="0" smtClean="0"/>
            <a:t>Average Mileage</a:t>
          </a:r>
          <a:r>
            <a:rPr lang="en-US" sz="2200" kern="1200" dirty="0" smtClean="0"/>
            <a:t>, </a:t>
          </a:r>
          <a:r>
            <a:rPr lang="en-US" sz="2200" kern="1200" dirty="0" smtClean="0"/>
            <a:t>Interaction</a:t>
          </a:r>
          <a:endParaRPr lang="en-US" sz="2200" kern="1200" dirty="0" smtClean="0"/>
        </a:p>
      </dsp:txBody>
      <dsp:txXfrm>
        <a:off x="1048857" y="1002812"/>
        <a:ext cx="1972822" cy="2304807"/>
      </dsp:txXfrm>
    </dsp:sp>
    <dsp:sp modelId="{02628687-D986-4B7F-96F9-83BFD9478382}">
      <dsp:nvSpPr>
        <dsp:cNvPr id="0" name=""/>
        <dsp:cNvSpPr/>
      </dsp:nvSpPr>
      <dsp:spPr>
        <a:xfrm>
          <a:off x="3021680" y="455100"/>
          <a:ext cx="6586060" cy="1246044"/>
        </a:xfrm>
        <a:prstGeom prst="rightArrow">
          <a:avLst>
            <a:gd name="adj1" fmla="val 50000"/>
            <a:gd name="adj2" fmla="val 5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254000" bIns="197810" numCol="1" spcCol="1270" anchor="ctr" anchorCtr="0">
          <a:noAutofit/>
        </a:bodyPr>
        <a:lstStyle/>
        <a:p>
          <a:pPr lvl="0" algn="l" defTabSz="1022350">
            <a:lnSpc>
              <a:spcPct val="90000"/>
            </a:lnSpc>
            <a:spcBef>
              <a:spcPct val="0"/>
            </a:spcBef>
            <a:spcAft>
              <a:spcPct val="35000"/>
            </a:spcAft>
          </a:pPr>
          <a:r>
            <a:rPr lang="en-US" sz="2300" kern="1200" dirty="0" smtClean="0"/>
            <a:t>Labels Encoded</a:t>
          </a:r>
        </a:p>
      </dsp:txBody>
      <dsp:txXfrm>
        <a:off x="3021680" y="766611"/>
        <a:ext cx="6274549" cy="623022"/>
      </dsp:txXfrm>
    </dsp:sp>
    <dsp:sp modelId="{8FE22A9A-717C-4C4B-804B-AB2F470F044E}">
      <dsp:nvSpPr>
        <dsp:cNvPr id="0" name=""/>
        <dsp:cNvSpPr/>
      </dsp:nvSpPr>
      <dsp:spPr>
        <a:xfrm>
          <a:off x="3021680" y="1418014"/>
          <a:ext cx="1972822" cy="2246060"/>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t>All </a:t>
          </a:r>
          <a:r>
            <a:rPr lang="en-US" sz="2200" kern="1200" dirty="0" smtClean="0"/>
            <a:t>categorical variables</a:t>
          </a:r>
        </a:p>
      </dsp:txBody>
      <dsp:txXfrm>
        <a:off x="3021680" y="1418014"/>
        <a:ext cx="1972822" cy="2246060"/>
      </dsp:txXfrm>
    </dsp:sp>
    <dsp:sp modelId="{574BA067-C2CF-4942-828E-CB6588DAB59F}">
      <dsp:nvSpPr>
        <dsp:cNvPr id="0" name=""/>
        <dsp:cNvSpPr/>
      </dsp:nvSpPr>
      <dsp:spPr>
        <a:xfrm>
          <a:off x="4994503" y="870302"/>
          <a:ext cx="4613238" cy="1246044"/>
        </a:xfrm>
        <a:prstGeom prst="rightArrow">
          <a:avLst>
            <a:gd name="adj1" fmla="val 50000"/>
            <a:gd name="adj2" fmla="val 5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254000" bIns="197810" numCol="1" spcCol="1270" anchor="ctr" anchorCtr="0">
          <a:noAutofit/>
        </a:bodyPr>
        <a:lstStyle/>
        <a:p>
          <a:pPr lvl="0" algn="l" defTabSz="1022350">
            <a:lnSpc>
              <a:spcPct val="90000"/>
            </a:lnSpc>
            <a:spcBef>
              <a:spcPct val="0"/>
            </a:spcBef>
            <a:spcAft>
              <a:spcPct val="35000"/>
            </a:spcAft>
          </a:pPr>
          <a:r>
            <a:rPr lang="en-US" sz="2300" kern="1200" smtClean="0"/>
            <a:t>Data Split</a:t>
          </a:r>
          <a:endParaRPr lang="en-US" sz="2300" kern="1200" dirty="0" smtClean="0"/>
        </a:p>
      </dsp:txBody>
      <dsp:txXfrm>
        <a:off x="4994503" y="1181813"/>
        <a:ext cx="4301727" cy="623022"/>
      </dsp:txXfrm>
    </dsp:sp>
    <dsp:sp modelId="{6BB4AA9F-A5D0-40A3-8025-8AED81812817}">
      <dsp:nvSpPr>
        <dsp:cNvPr id="0" name=""/>
        <dsp:cNvSpPr/>
      </dsp:nvSpPr>
      <dsp:spPr>
        <a:xfrm>
          <a:off x="4994503" y="1833215"/>
          <a:ext cx="1972822" cy="2261078"/>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t>Data split into Train, </a:t>
          </a:r>
          <a:r>
            <a:rPr lang="en-US" sz="2200" kern="1200" dirty="0" smtClean="0"/>
            <a:t/>
          </a:r>
          <a:br>
            <a:rPr lang="en-US" sz="2200" kern="1200" dirty="0" smtClean="0"/>
          </a:br>
          <a:r>
            <a:rPr lang="en-US" sz="2200" kern="1200" dirty="0" smtClean="0"/>
            <a:t>Test </a:t>
          </a:r>
          <a:r>
            <a:rPr lang="en-US" sz="2200" kern="1200" dirty="0" smtClean="0"/>
            <a:t>and Validation (55%, 25%, 20% respectively)</a:t>
          </a:r>
        </a:p>
      </dsp:txBody>
      <dsp:txXfrm>
        <a:off x="4994503" y="1833215"/>
        <a:ext cx="1972822" cy="2261078"/>
      </dsp:txXfrm>
    </dsp:sp>
    <dsp:sp modelId="{D23A32F1-229B-432D-BCF9-DE2D952F2C55}">
      <dsp:nvSpPr>
        <dsp:cNvPr id="0" name=""/>
        <dsp:cNvSpPr/>
      </dsp:nvSpPr>
      <dsp:spPr>
        <a:xfrm>
          <a:off x="6967325" y="1285503"/>
          <a:ext cx="2640415" cy="1246044"/>
        </a:xfrm>
        <a:prstGeom prst="rightArrow">
          <a:avLst>
            <a:gd name="adj1" fmla="val 50000"/>
            <a:gd name="adj2" fmla="val 5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254000" bIns="197810" numCol="1" spcCol="1270" anchor="ctr" anchorCtr="0">
          <a:noAutofit/>
        </a:bodyPr>
        <a:lstStyle/>
        <a:p>
          <a:pPr lvl="0" algn="l" defTabSz="1022350">
            <a:lnSpc>
              <a:spcPct val="90000"/>
            </a:lnSpc>
            <a:spcBef>
              <a:spcPct val="0"/>
            </a:spcBef>
            <a:spcAft>
              <a:spcPct val="35000"/>
            </a:spcAft>
          </a:pPr>
          <a:r>
            <a:rPr lang="en-US" sz="2300" kern="1200" dirty="0" smtClean="0"/>
            <a:t>Data Scaled</a:t>
          </a:r>
        </a:p>
      </dsp:txBody>
      <dsp:txXfrm>
        <a:off x="6967325" y="1597014"/>
        <a:ext cx="2328904" cy="623022"/>
      </dsp:txXfrm>
    </dsp:sp>
    <dsp:sp modelId="{DA121302-2959-4D7A-AA59-0128A54836DA}">
      <dsp:nvSpPr>
        <dsp:cNvPr id="0" name=""/>
        <dsp:cNvSpPr/>
      </dsp:nvSpPr>
      <dsp:spPr>
        <a:xfrm>
          <a:off x="6967325" y="2248416"/>
          <a:ext cx="1990796" cy="2287580"/>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t>Min </a:t>
          </a:r>
          <a:r>
            <a:rPr lang="en-US" sz="2200" kern="1200" dirty="0" smtClean="0"/>
            <a:t>Max </a:t>
          </a:r>
          <a:r>
            <a:rPr lang="en-US" sz="2200" kern="1200" dirty="0" smtClean="0"/>
            <a:t>Scaler</a:t>
          </a:r>
        </a:p>
      </dsp:txBody>
      <dsp:txXfrm>
        <a:off x="6967325" y="2248416"/>
        <a:ext cx="1990796" cy="22875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89BAF7-05AD-4A8B-807E-A04228A53A69}">
      <dsp:nvSpPr>
        <dsp:cNvPr id="0" name=""/>
        <dsp:cNvSpPr/>
      </dsp:nvSpPr>
      <dsp:spPr>
        <a:xfrm>
          <a:off x="4452118" y="1710920"/>
          <a:ext cx="1154162" cy="1154162"/>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n-US" sz="1300" kern="1200" dirty="0" smtClean="0"/>
            <a:t>Potential Algorithms</a:t>
          </a:r>
          <a:endParaRPr lang="en-US" sz="1300" kern="1200" dirty="0"/>
        </a:p>
      </dsp:txBody>
      <dsp:txXfrm>
        <a:off x="4621141" y="1879943"/>
        <a:ext cx="816116" cy="816116"/>
      </dsp:txXfrm>
    </dsp:sp>
    <dsp:sp modelId="{FF13E80F-91C6-4A9C-9D8A-03E5B7FFDE91}">
      <dsp:nvSpPr>
        <dsp:cNvPr id="0" name=""/>
        <dsp:cNvSpPr/>
      </dsp:nvSpPr>
      <dsp:spPr>
        <a:xfrm rot="16200000">
          <a:off x="4851720" y="1189891"/>
          <a:ext cx="354959" cy="392415"/>
        </a:xfrm>
        <a:prstGeom prst="rightArrow">
          <a:avLst>
            <a:gd name="adj1" fmla="val 60000"/>
            <a:gd name="adj2" fmla="val 50000"/>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4904964" y="1321618"/>
        <a:ext cx="248471" cy="235449"/>
      </dsp:txXfrm>
    </dsp:sp>
    <dsp:sp modelId="{2ECE28DF-D482-4E38-ABD6-6FAFA2579EA7}">
      <dsp:nvSpPr>
        <dsp:cNvPr id="0" name=""/>
        <dsp:cNvSpPr/>
      </dsp:nvSpPr>
      <dsp:spPr>
        <a:xfrm>
          <a:off x="4509827" y="2439"/>
          <a:ext cx="1038745" cy="1038745"/>
        </a:xfrm>
        <a:prstGeom prst="ellipse">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n-US" sz="1300" kern="1200" smtClean="0"/>
            <a:t>Linear</a:t>
          </a:r>
          <a:endParaRPr lang="en-US" sz="1300" kern="1200"/>
        </a:p>
      </dsp:txBody>
      <dsp:txXfrm>
        <a:off x="4661948" y="154560"/>
        <a:ext cx="734503" cy="734503"/>
      </dsp:txXfrm>
    </dsp:sp>
    <dsp:sp modelId="{0410472E-8AFE-49A8-919E-105203C93633}">
      <dsp:nvSpPr>
        <dsp:cNvPr id="0" name=""/>
        <dsp:cNvSpPr/>
      </dsp:nvSpPr>
      <dsp:spPr>
        <a:xfrm rot="18900000">
          <a:off x="5489461" y="1454052"/>
          <a:ext cx="354959" cy="392415"/>
        </a:xfrm>
        <a:prstGeom prst="rightArrow">
          <a:avLst>
            <a:gd name="adj1" fmla="val 60000"/>
            <a:gd name="adj2" fmla="val 50000"/>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5505056" y="1570184"/>
        <a:ext cx="248471" cy="235449"/>
      </dsp:txXfrm>
    </dsp:sp>
    <dsp:sp modelId="{809DBD61-0DBA-4FD6-B103-08F1AAD17F8F}">
      <dsp:nvSpPr>
        <dsp:cNvPr id="0" name=""/>
        <dsp:cNvSpPr/>
      </dsp:nvSpPr>
      <dsp:spPr>
        <a:xfrm>
          <a:off x="5758711" y="519744"/>
          <a:ext cx="1038745" cy="1038745"/>
        </a:xfrm>
        <a:prstGeom prst="ellipse">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n-US" sz="1300" kern="1200" smtClean="0"/>
            <a:t>Ridge </a:t>
          </a:r>
          <a:endParaRPr lang="en-US" sz="1300" kern="1200"/>
        </a:p>
      </dsp:txBody>
      <dsp:txXfrm>
        <a:off x="5910832" y="671865"/>
        <a:ext cx="734503" cy="734503"/>
      </dsp:txXfrm>
    </dsp:sp>
    <dsp:sp modelId="{FBB31CAB-896D-4605-9788-91605CF98BF7}">
      <dsp:nvSpPr>
        <dsp:cNvPr id="0" name=""/>
        <dsp:cNvSpPr/>
      </dsp:nvSpPr>
      <dsp:spPr>
        <a:xfrm>
          <a:off x="5753622" y="2091793"/>
          <a:ext cx="354959" cy="392415"/>
        </a:xfrm>
        <a:prstGeom prst="rightArrow">
          <a:avLst>
            <a:gd name="adj1" fmla="val 60000"/>
            <a:gd name="adj2" fmla="val 50000"/>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5753622" y="2170276"/>
        <a:ext cx="248471" cy="235449"/>
      </dsp:txXfrm>
    </dsp:sp>
    <dsp:sp modelId="{BB3F9DD1-598F-4583-B362-3323FCF85D60}">
      <dsp:nvSpPr>
        <dsp:cNvPr id="0" name=""/>
        <dsp:cNvSpPr/>
      </dsp:nvSpPr>
      <dsp:spPr>
        <a:xfrm>
          <a:off x="6276016" y="1768628"/>
          <a:ext cx="1038745" cy="1038745"/>
        </a:xfrm>
        <a:prstGeom prst="ellipse">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n-US" sz="1300" kern="1200" smtClean="0"/>
            <a:t>Elastic net</a:t>
          </a:r>
          <a:endParaRPr lang="en-US" sz="1300" kern="1200"/>
        </a:p>
      </dsp:txBody>
      <dsp:txXfrm>
        <a:off x="6428137" y="1920749"/>
        <a:ext cx="734503" cy="734503"/>
      </dsp:txXfrm>
    </dsp:sp>
    <dsp:sp modelId="{9F9482FF-9315-459A-AD46-102F4113F31D}">
      <dsp:nvSpPr>
        <dsp:cNvPr id="0" name=""/>
        <dsp:cNvSpPr/>
      </dsp:nvSpPr>
      <dsp:spPr>
        <a:xfrm rot="2700000">
          <a:off x="5489461" y="2729535"/>
          <a:ext cx="354959" cy="392415"/>
        </a:xfrm>
        <a:prstGeom prst="rightArrow">
          <a:avLst>
            <a:gd name="adj1" fmla="val 60000"/>
            <a:gd name="adj2" fmla="val 50000"/>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5505056" y="2770369"/>
        <a:ext cx="248471" cy="235449"/>
      </dsp:txXfrm>
    </dsp:sp>
    <dsp:sp modelId="{1BA5E30B-EA80-41C2-90E8-643E17A9AEB7}">
      <dsp:nvSpPr>
        <dsp:cNvPr id="0" name=""/>
        <dsp:cNvSpPr/>
      </dsp:nvSpPr>
      <dsp:spPr>
        <a:xfrm>
          <a:off x="5758711" y="3017512"/>
          <a:ext cx="1038745" cy="1038745"/>
        </a:xfrm>
        <a:prstGeom prst="ellipse">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n-US" sz="1300" kern="1200" smtClean="0"/>
            <a:t>Random Forest</a:t>
          </a:r>
          <a:endParaRPr lang="en-US" sz="1300" kern="1200"/>
        </a:p>
      </dsp:txBody>
      <dsp:txXfrm>
        <a:off x="5910832" y="3169633"/>
        <a:ext cx="734503" cy="734503"/>
      </dsp:txXfrm>
    </dsp:sp>
    <dsp:sp modelId="{A209ED86-0BF3-4392-A53F-2B27B04AA2BF}">
      <dsp:nvSpPr>
        <dsp:cNvPr id="0" name=""/>
        <dsp:cNvSpPr/>
      </dsp:nvSpPr>
      <dsp:spPr>
        <a:xfrm rot="5400000">
          <a:off x="4851720" y="2993696"/>
          <a:ext cx="354959" cy="392415"/>
        </a:xfrm>
        <a:prstGeom prst="rightArrow">
          <a:avLst>
            <a:gd name="adj1" fmla="val 60000"/>
            <a:gd name="adj2" fmla="val 50000"/>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4904964" y="3018935"/>
        <a:ext cx="248471" cy="235449"/>
      </dsp:txXfrm>
    </dsp:sp>
    <dsp:sp modelId="{D4B3C1EA-6518-4BB7-BA11-4021A756FB4E}">
      <dsp:nvSpPr>
        <dsp:cNvPr id="0" name=""/>
        <dsp:cNvSpPr/>
      </dsp:nvSpPr>
      <dsp:spPr>
        <a:xfrm>
          <a:off x="4509827" y="3534817"/>
          <a:ext cx="1038745" cy="1038745"/>
        </a:xfrm>
        <a:prstGeom prst="ellipse">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n-US" sz="1300" kern="1200" smtClean="0"/>
            <a:t>Extra Tree</a:t>
          </a:r>
          <a:endParaRPr lang="en-US" sz="1300" kern="1200"/>
        </a:p>
      </dsp:txBody>
      <dsp:txXfrm>
        <a:off x="4661948" y="3686938"/>
        <a:ext cx="734503" cy="734503"/>
      </dsp:txXfrm>
    </dsp:sp>
    <dsp:sp modelId="{5842F073-796F-429F-B787-94C61C14383C}">
      <dsp:nvSpPr>
        <dsp:cNvPr id="0" name=""/>
        <dsp:cNvSpPr/>
      </dsp:nvSpPr>
      <dsp:spPr>
        <a:xfrm rot="8100000">
          <a:off x="4213978" y="2729535"/>
          <a:ext cx="354959" cy="392415"/>
        </a:xfrm>
        <a:prstGeom prst="rightArrow">
          <a:avLst>
            <a:gd name="adj1" fmla="val 60000"/>
            <a:gd name="adj2" fmla="val 50000"/>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10800000">
        <a:off x="4304871" y="2770369"/>
        <a:ext cx="248471" cy="235449"/>
      </dsp:txXfrm>
    </dsp:sp>
    <dsp:sp modelId="{061A0F2F-71FE-4F8F-A326-9E1AF5E0A77E}">
      <dsp:nvSpPr>
        <dsp:cNvPr id="0" name=""/>
        <dsp:cNvSpPr/>
      </dsp:nvSpPr>
      <dsp:spPr>
        <a:xfrm>
          <a:off x="3260942" y="3017512"/>
          <a:ext cx="1038745" cy="1038745"/>
        </a:xfrm>
        <a:prstGeom prst="ellipse">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n-US" sz="1300" kern="1200" smtClean="0"/>
            <a:t>Gamma</a:t>
          </a:r>
          <a:endParaRPr lang="en-US" sz="1300" kern="1200"/>
        </a:p>
      </dsp:txBody>
      <dsp:txXfrm>
        <a:off x="3413063" y="3169633"/>
        <a:ext cx="734503" cy="734503"/>
      </dsp:txXfrm>
    </dsp:sp>
    <dsp:sp modelId="{165CC885-F358-4F81-9CA0-A9626F8A2B52}">
      <dsp:nvSpPr>
        <dsp:cNvPr id="0" name=""/>
        <dsp:cNvSpPr/>
      </dsp:nvSpPr>
      <dsp:spPr>
        <a:xfrm rot="10800000">
          <a:off x="3949817" y="2091793"/>
          <a:ext cx="354959" cy="392415"/>
        </a:xfrm>
        <a:prstGeom prst="rightArrow">
          <a:avLst>
            <a:gd name="adj1" fmla="val 60000"/>
            <a:gd name="adj2" fmla="val 50000"/>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10800000">
        <a:off x="4056305" y="2170276"/>
        <a:ext cx="248471" cy="235449"/>
      </dsp:txXfrm>
    </dsp:sp>
    <dsp:sp modelId="{EDBD51D1-B9F6-43B8-A05A-35728CA72FF1}">
      <dsp:nvSpPr>
        <dsp:cNvPr id="0" name=""/>
        <dsp:cNvSpPr/>
      </dsp:nvSpPr>
      <dsp:spPr>
        <a:xfrm>
          <a:off x="2743637" y="1768628"/>
          <a:ext cx="1038745" cy="1038745"/>
        </a:xfrm>
        <a:prstGeom prst="ellipse">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n-US" sz="1300" kern="1200" smtClean="0"/>
            <a:t>Linear with PCA</a:t>
          </a:r>
          <a:endParaRPr lang="en-US" sz="1300" kern="1200"/>
        </a:p>
      </dsp:txBody>
      <dsp:txXfrm>
        <a:off x="2895758" y="1920749"/>
        <a:ext cx="734503" cy="734503"/>
      </dsp:txXfrm>
    </dsp:sp>
    <dsp:sp modelId="{F8DC42F7-065B-47B5-B055-80B7CE59BD31}">
      <dsp:nvSpPr>
        <dsp:cNvPr id="0" name=""/>
        <dsp:cNvSpPr/>
      </dsp:nvSpPr>
      <dsp:spPr>
        <a:xfrm rot="13500000">
          <a:off x="4213978" y="1454052"/>
          <a:ext cx="354959" cy="392415"/>
        </a:xfrm>
        <a:prstGeom prst="rightArrow">
          <a:avLst>
            <a:gd name="adj1" fmla="val 60000"/>
            <a:gd name="adj2" fmla="val 50000"/>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10800000">
        <a:off x="4304871" y="1570184"/>
        <a:ext cx="248471" cy="235449"/>
      </dsp:txXfrm>
    </dsp:sp>
    <dsp:sp modelId="{452009AB-57D4-4041-BAD0-964A194C957F}">
      <dsp:nvSpPr>
        <dsp:cNvPr id="0" name=""/>
        <dsp:cNvSpPr/>
      </dsp:nvSpPr>
      <dsp:spPr>
        <a:xfrm>
          <a:off x="3260942" y="519744"/>
          <a:ext cx="1038745" cy="1038745"/>
        </a:xfrm>
        <a:prstGeom prst="ellipse">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n-US" sz="1300" kern="1200" dirty="0" smtClean="0"/>
            <a:t>Elastic net with PCA</a:t>
          </a:r>
          <a:endParaRPr lang="en-US" sz="1300" kern="1200" dirty="0"/>
        </a:p>
      </dsp:txBody>
      <dsp:txXfrm>
        <a:off x="3413063" y="671865"/>
        <a:ext cx="734503" cy="73450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971BB6-1A10-427D-93C4-5D488DF5B204}">
      <dsp:nvSpPr>
        <dsp:cNvPr id="0" name=""/>
        <dsp:cNvSpPr/>
      </dsp:nvSpPr>
      <dsp:spPr>
        <a:xfrm>
          <a:off x="0" y="1745670"/>
          <a:ext cx="9781307" cy="969821"/>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BCC3EB-82B2-49D1-959E-672345969749}">
      <dsp:nvSpPr>
        <dsp:cNvPr id="0" name=""/>
        <dsp:cNvSpPr/>
      </dsp:nvSpPr>
      <dsp:spPr>
        <a:xfrm>
          <a:off x="2228" y="0"/>
          <a:ext cx="4646440" cy="17844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1">
          <a:noAutofit/>
        </a:bodyPr>
        <a:lstStyle/>
        <a:p>
          <a:pPr lvl="0" algn="l" defTabSz="889000">
            <a:lnSpc>
              <a:spcPct val="90000"/>
            </a:lnSpc>
            <a:spcBef>
              <a:spcPct val="0"/>
            </a:spcBef>
            <a:spcAft>
              <a:spcPct val="35000"/>
            </a:spcAft>
          </a:pPr>
          <a:r>
            <a:rPr lang="en-US" sz="2000" b="1" kern="1200" dirty="0" smtClean="0"/>
            <a:t>Hyper tune parameters for each regression with the  training data set</a:t>
          </a:r>
          <a:endParaRPr lang="en-US" sz="2000" b="1" kern="1200" dirty="0"/>
        </a:p>
        <a:p>
          <a:pPr marL="171450" lvl="1" indent="-171450" algn="l" defTabSz="711200">
            <a:lnSpc>
              <a:spcPct val="90000"/>
            </a:lnSpc>
            <a:spcBef>
              <a:spcPct val="0"/>
            </a:spcBef>
            <a:spcAft>
              <a:spcPct val="15000"/>
            </a:spcAft>
            <a:buChar char="••"/>
          </a:pPr>
          <a:r>
            <a:rPr lang="en-US" sz="1600" kern="1200" dirty="0" smtClean="0"/>
            <a:t>Cross validate with 5 folds</a:t>
          </a:r>
          <a:endParaRPr lang="en-US" sz="1600" kern="1200" dirty="0" smtClean="0"/>
        </a:p>
        <a:p>
          <a:pPr marL="171450" lvl="1" indent="-171450" algn="l" defTabSz="711200">
            <a:lnSpc>
              <a:spcPct val="90000"/>
            </a:lnSpc>
            <a:spcBef>
              <a:spcPct val="0"/>
            </a:spcBef>
            <a:spcAft>
              <a:spcPct val="15000"/>
            </a:spcAft>
            <a:buChar char="••"/>
          </a:pPr>
          <a:r>
            <a:rPr lang="en-US" sz="1600" kern="1200" dirty="0" smtClean="0"/>
            <a:t>Utilized </a:t>
          </a:r>
          <a:r>
            <a:rPr lang="en-US" sz="1600" kern="1200" dirty="0" err="1" smtClean="0"/>
            <a:t>sklearn</a:t>
          </a:r>
          <a:r>
            <a:rPr lang="en-US" sz="1600" kern="1200" dirty="0" smtClean="0"/>
            <a:t> grid search</a:t>
          </a:r>
          <a:endParaRPr lang="en-US" sz="1600" kern="1200" dirty="0" smtClean="0"/>
        </a:p>
        <a:p>
          <a:pPr marL="171450" lvl="1" indent="-171450" algn="l" defTabSz="711200">
            <a:lnSpc>
              <a:spcPct val="90000"/>
            </a:lnSpc>
            <a:spcBef>
              <a:spcPct val="0"/>
            </a:spcBef>
            <a:spcAft>
              <a:spcPct val="15000"/>
            </a:spcAft>
            <a:buChar char="••"/>
          </a:pPr>
          <a:r>
            <a:rPr lang="en-US" sz="1600" kern="1200" dirty="0" smtClean="0"/>
            <a:t>Create model using optimal parameters</a:t>
          </a:r>
          <a:endParaRPr lang="en-US" sz="1600" kern="1200" dirty="0" smtClean="0"/>
        </a:p>
        <a:p>
          <a:pPr marL="171450" lvl="1" indent="-171450" algn="l" defTabSz="711200">
            <a:lnSpc>
              <a:spcPct val="90000"/>
            </a:lnSpc>
            <a:spcBef>
              <a:spcPct val="0"/>
            </a:spcBef>
            <a:spcAft>
              <a:spcPct val="15000"/>
            </a:spcAft>
            <a:buChar char="••"/>
          </a:pPr>
          <a:r>
            <a:rPr lang="en-US" sz="1600" kern="1200" dirty="0" smtClean="0"/>
            <a:t>Only use training data set (55% of the total data)</a:t>
          </a:r>
          <a:endParaRPr lang="en-US" sz="1600" kern="1200" dirty="0" smtClean="0"/>
        </a:p>
      </dsp:txBody>
      <dsp:txXfrm>
        <a:off x="2228" y="0"/>
        <a:ext cx="4646440" cy="1784465"/>
      </dsp:txXfrm>
    </dsp:sp>
    <dsp:sp modelId="{C85588D1-4A66-4033-A370-226368D89591}">
      <dsp:nvSpPr>
        <dsp:cNvPr id="0" name=""/>
        <dsp:cNvSpPr/>
      </dsp:nvSpPr>
      <dsp:spPr>
        <a:xfrm>
          <a:off x="2102390" y="2007523"/>
          <a:ext cx="446116" cy="44611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043109-865A-4BEE-BEDC-F6386BF6DFAA}">
      <dsp:nvSpPr>
        <dsp:cNvPr id="0" name=""/>
        <dsp:cNvSpPr/>
      </dsp:nvSpPr>
      <dsp:spPr>
        <a:xfrm>
          <a:off x="4849698" y="2676697"/>
          <a:ext cx="3947948" cy="17844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1">
          <a:noAutofit/>
        </a:bodyPr>
        <a:lstStyle/>
        <a:p>
          <a:pPr lvl="0" algn="l" defTabSz="889000">
            <a:lnSpc>
              <a:spcPct val="90000"/>
            </a:lnSpc>
            <a:spcBef>
              <a:spcPct val="0"/>
            </a:spcBef>
            <a:spcAft>
              <a:spcPct val="35000"/>
            </a:spcAft>
          </a:pPr>
          <a:r>
            <a:rPr lang="en-US" sz="2000" b="1" kern="1200" dirty="0" smtClean="0"/>
            <a:t>Evaluate between Algorithms with  on testing set </a:t>
          </a:r>
          <a:endParaRPr lang="en-US" sz="2000" b="1" kern="1200" dirty="0" smtClean="0"/>
        </a:p>
        <a:p>
          <a:pPr marL="171450" lvl="1" indent="-171450" algn="l" defTabSz="711200">
            <a:lnSpc>
              <a:spcPct val="90000"/>
            </a:lnSpc>
            <a:spcBef>
              <a:spcPct val="0"/>
            </a:spcBef>
            <a:spcAft>
              <a:spcPct val="15000"/>
            </a:spcAft>
            <a:buChar char="••"/>
          </a:pPr>
          <a:r>
            <a:rPr lang="en-US" sz="1600" kern="1200" dirty="0" smtClean="0"/>
            <a:t>Testing Data set (25% of the total data)</a:t>
          </a:r>
          <a:endParaRPr lang="en-US" sz="1600" kern="1200" dirty="0" smtClean="0"/>
        </a:p>
        <a:p>
          <a:pPr marL="171450" lvl="1" indent="-171450" algn="l" defTabSz="711200">
            <a:lnSpc>
              <a:spcPct val="90000"/>
            </a:lnSpc>
            <a:spcBef>
              <a:spcPct val="0"/>
            </a:spcBef>
            <a:spcAft>
              <a:spcPct val="15000"/>
            </a:spcAft>
            <a:buChar char="••"/>
          </a:pPr>
          <a:r>
            <a:rPr lang="en-US" sz="1600" kern="1200" dirty="0" smtClean="0"/>
            <a:t>Evaluation Metrics: MAE, MPE</a:t>
          </a:r>
          <a:endParaRPr lang="en-US" sz="1600" kern="1200" dirty="0" smtClean="0"/>
        </a:p>
        <a:p>
          <a:pPr marL="171450" lvl="1" indent="-171450" algn="l" defTabSz="711200">
            <a:lnSpc>
              <a:spcPct val="90000"/>
            </a:lnSpc>
            <a:spcBef>
              <a:spcPct val="0"/>
            </a:spcBef>
            <a:spcAft>
              <a:spcPct val="15000"/>
            </a:spcAft>
            <a:buChar char="••"/>
          </a:pPr>
          <a:r>
            <a:rPr lang="en-US" sz="1600" kern="1200" dirty="0" smtClean="0"/>
            <a:t>Evaluation Visualization: Error histogram and Error vs Price scatterplot</a:t>
          </a:r>
          <a:endParaRPr lang="en-US" sz="1600" kern="1200" dirty="0" smtClean="0"/>
        </a:p>
      </dsp:txBody>
      <dsp:txXfrm>
        <a:off x="4849698" y="2676697"/>
        <a:ext cx="3947948" cy="1784465"/>
      </dsp:txXfrm>
    </dsp:sp>
    <dsp:sp modelId="{5997272A-93A7-4615-81B6-22FC877AB8FD}">
      <dsp:nvSpPr>
        <dsp:cNvPr id="0" name=""/>
        <dsp:cNvSpPr/>
      </dsp:nvSpPr>
      <dsp:spPr>
        <a:xfrm>
          <a:off x="6600614" y="2007523"/>
          <a:ext cx="446116" cy="44611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4381D6-ACE4-40A3-AEC7-BBF64F4AD375}">
      <dsp:nvSpPr>
        <dsp:cNvPr id="0" name=""/>
        <dsp:cNvSpPr/>
      </dsp:nvSpPr>
      <dsp:spPr>
        <a:xfrm>
          <a:off x="3143" y="77660"/>
          <a:ext cx="3064668" cy="1153233"/>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rtl="0">
            <a:lnSpc>
              <a:spcPct val="90000"/>
            </a:lnSpc>
            <a:spcBef>
              <a:spcPct val="0"/>
            </a:spcBef>
            <a:spcAft>
              <a:spcPct val="35000"/>
            </a:spcAft>
          </a:pPr>
          <a:r>
            <a:rPr lang="en-US" sz="2300" kern="1200" dirty="0" smtClean="0"/>
            <a:t>The Mean Absolute Error (MAE) </a:t>
          </a:r>
          <a:endParaRPr lang="en-US" sz="2300" kern="1200" dirty="0"/>
        </a:p>
      </dsp:txBody>
      <dsp:txXfrm>
        <a:off x="3143" y="77660"/>
        <a:ext cx="3064668" cy="1153233"/>
      </dsp:txXfrm>
    </dsp:sp>
    <dsp:sp modelId="{CCA56F31-CD03-4393-9B46-7815A23332F9}">
      <dsp:nvSpPr>
        <dsp:cNvPr id="0" name=""/>
        <dsp:cNvSpPr/>
      </dsp:nvSpPr>
      <dsp:spPr>
        <a:xfrm>
          <a:off x="3143" y="1230894"/>
          <a:ext cx="3064668" cy="271480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en-US" sz="2300" kern="1200" smtClean="0"/>
            <a:t>Measures overall fit of the model </a:t>
          </a:r>
          <a:endParaRPr lang="en-US" sz="2300" kern="1200"/>
        </a:p>
        <a:p>
          <a:pPr marL="228600" lvl="1" indent="-228600" algn="l" defTabSz="1022350" rtl="0">
            <a:lnSpc>
              <a:spcPct val="90000"/>
            </a:lnSpc>
            <a:spcBef>
              <a:spcPct val="0"/>
            </a:spcBef>
            <a:spcAft>
              <a:spcPct val="15000"/>
            </a:spcAft>
            <a:buChar char="••"/>
          </a:pPr>
          <a:r>
            <a:rPr lang="en-US" sz="2300" kern="1200" smtClean="0"/>
            <a:t>Not effected by # parameters </a:t>
          </a:r>
          <a:endParaRPr lang="en-US" sz="2300" kern="1200"/>
        </a:p>
        <a:p>
          <a:pPr marL="228600" lvl="1" indent="-228600" algn="l" defTabSz="1022350" rtl="0">
            <a:lnSpc>
              <a:spcPct val="90000"/>
            </a:lnSpc>
            <a:spcBef>
              <a:spcPct val="0"/>
            </a:spcBef>
            <a:spcAft>
              <a:spcPct val="15000"/>
            </a:spcAft>
            <a:buChar char="••"/>
          </a:pPr>
          <a:r>
            <a:rPr lang="en-US" sz="2300" kern="1200" dirty="0" smtClean="0"/>
            <a:t>In an accurate model the</a:t>
          </a:r>
          <a:r>
            <a:rPr lang="en-US" sz="2300" b="1" kern="1200" dirty="0" smtClean="0"/>
            <a:t> MAE is closer to zero</a:t>
          </a:r>
          <a:r>
            <a:rPr lang="en-US" sz="2300" kern="1200" dirty="0" smtClean="0"/>
            <a:t>.</a:t>
          </a:r>
          <a:endParaRPr lang="en-US" sz="2300" kern="1200" dirty="0"/>
        </a:p>
      </dsp:txBody>
      <dsp:txXfrm>
        <a:off x="3143" y="1230894"/>
        <a:ext cx="3064668" cy="2714805"/>
      </dsp:txXfrm>
    </dsp:sp>
    <dsp:sp modelId="{49C29E45-82BF-4E75-B9FF-B03F7A72AA58}">
      <dsp:nvSpPr>
        <dsp:cNvPr id="0" name=""/>
        <dsp:cNvSpPr/>
      </dsp:nvSpPr>
      <dsp:spPr>
        <a:xfrm>
          <a:off x="3496865" y="77660"/>
          <a:ext cx="3064668" cy="1153233"/>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rtl="0">
            <a:lnSpc>
              <a:spcPct val="90000"/>
            </a:lnSpc>
            <a:spcBef>
              <a:spcPct val="0"/>
            </a:spcBef>
            <a:spcAft>
              <a:spcPct val="35000"/>
            </a:spcAft>
          </a:pPr>
          <a:r>
            <a:rPr lang="en-US" sz="2300" kern="1200" smtClean="0"/>
            <a:t>The Median Percentage Error (MPE)</a:t>
          </a:r>
          <a:endParaRPr lang="en-US" sz="2300" kern="1200"/>
        </a:p>
      </dsp:txBody>
      <dsp:txXfrm>
        <a:off x="3496865" y="77660"/>
        <a:ext cx="3064668" cy="1153233"/>
      </dsp:txXfrm>
    </dsp:sp>
    <dsp:sp modelId="{F25337EB-2FF2-424C-8AB5-F60DA1402849}">
      <dsp:nvSpPr>
        <dsp:cNvPr id="0" name=""/>
        <dsp:cNvSpPr/>
      </dsp:nvSpPr>
      <dsp:spPr>
        <a:xfrm>
          <a:off x="3496865" y="1230894"/>
          <a:ext cx="3064668" cy="271480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en-US" sz="2300" kern="1200" smtClean="0"/>
            <a:t>Measures bias of the model</a:t>
          </a:r>
          <a:endParaRPr lang="en-US" sz="2300" kern="1200"/>
        </a:p>
        <a:p>
          <a:pPr marL="228600" lvl="1" indent="-228600" algn="l" defTabSz="1022350" rtl="0">
            <a:lnSpc>
              <a:spcPct val="90000"/>
            </a:lnSpc>
            <a:spcBef>
              <a:spcPct val="0"/>
            </a:spcBef>
            <a:spcAft>
              <a:spcPct val="15000"/>
            </a:spcAft>
            <a:buChar char="••"/>
          </a:pPr>
          <a:r>
            <a:rPr lang="en-US" sz="2300" kern="1200" dirty="0" smtClean="0"/>
            <a:t>In accordance to our dealer's risk aversion we prefer a </a:t>
          </a:r>
          <a:r>
            <a:rPr lang="en-US" sz="2300" b="1" kern="1200" dirty="0" smtClean="0"/>
            <a:t>negative MPE that's close to zero</a:t>
          </a:r>
          <a:endParaRPr lang="en-US" sz="2300" b="1" kern="1200" dirty="0"/>
        </a:p>
      </dsp:txBody>
      <dsp:txXfrm>
        <a:off x="3496865" y="1230894"/>
        <a:ext cx="3064668" cy="2714805"/>
      </dsp:txXfrm>
    </dsp:sp>
    <dsp:sp modelId="{2F03FC8D-60AC-489B-BA3A-D0899005FEE8}">
      <dsp:nvSpPr>
        <dsp:cNvPr id="0" name=""/>
        <dsp:cNvSpPr/>
      </dsp:nvSpPr>
      <dsp:spPr>
        <a:xfrm>
          <a:off x="6990588" y="77660"/>
          <a:ext cx="3064668" cy="1153233"/>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rtl="0">
            <a:lnSpc>
              <a:spcPct val="90000"/>
            </a:lnSpc>
            <a:spcBef>
              <a:spcPct val="0"/>
            </a:spcBef>
            <a:spcAft>
              <a:spcPct val="35000"/>
            </a:spcAft>
          </a:pPr>
          <a:r>
            <a:rPr lang="en-US" sz="2300" kern="1200" smtClean="0"/>
            <a:t>Error vs Price Scatterplot</a:t>
          </a:r>
          <a:endParaRPr lang="en-US" sz="2300" kern="1200"/>
        </a:p>
      </dsp:txBody>
      <dsp:txXfrm>
        <a:off x="6990588" y="77660"/>
        <a:ext cx="3064668" cy="1153233"/>
      </dsp:txXfrm>
    </dsp:sp>
    <dsp:sp modelId="{4C1CFED1-1DE5-4F93-BF62-5608F93C9B90}">
      <dsp:nvSpPr>
        <dsp:cNvPr id="0" name=""/>
        <dsp:cNvSpPr/>
      </dsp:nvSpPr>
      <dsp:spPr>
        <a:xfrm>
          <a:off x="6990588" y="1230894"/>
          <a:ext cx="3064668" cy="271480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en-US" sz="2300" kern="1200" smtClean="0"/>
            <a:t>Measures how closely error correlates with Price</a:t>
          </a:r>
          <a:endParaRPr lang="en-US" sz="2300" kern="1200"/>
        </a:p>
      </dsp:txBody>
      <dsp:txXfrm>
        <a:off x="6990588" y="1230894"/>
        <a:ext cx="3064668" cy="271480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A600F-202B-4781-87F7-EEA0EA828CB7}">
      <dsp:nvSpPr>
        <dsp:cNvPr id="0" name=""/>
        <dsp:cNvSpPr/>
      </dsp:nvSpPr>
      <dsp:spPr>
        <a:xfrm>
          <a:off x="2345" y="0"/>
          <a:ext cx="2458119" cy="402336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rtl="0">
            <a:lnSpc>
              <a:spcPct val="90000"/>
            </a:lnSpc>
            <a:spcBef>
              <a:spcPct val="0"/>
            </a:spcBef>
            <a:spcAft>
              <a:spcPct val="35000"/>
            </a:spcAft>
          </a:pPr>
          <a:r>
            <a:rPr lang="en-US" sz="2800" kern="1200" dirty="0" smtClean="0"/>
            <a:t>Price vehicle was finally sold at</a:t>
          </a:r>
          <a:endParaRPr lang="en-US" sz="2800" kern="1200" dirty="0"/>
        </a:p>
      </dsp:txBody>
      <dsp:txXfrm>
        <a:off x="2345" y="1609344"/>
        <a:ext cx="2458119" cy="1609344"/>
      </dsp:txXfrm>
    </dsp:sp>
    <dsp:sp modelId="{BCA1FBFA-206B-409D-8B16-C604B64948FA}">
      <dsp:nvSpPr>
        <dsp:cNvPr id="0" name=""/>
        <dsp:cNvSpPr/>
      </dsp:nvSpPr>
      <dsp:spPr>
        <a:xfrm>
          <a:off x="561515" y="241401"/>
          <a:ext cx="1339778" cy="1339778"/>
        </a:xfrm>
        <a:prstGeom prst="ellipse">
          <a:avLst/>
        </a:prstGeom>
        <a:blipFill rotWithShape="1">
          <a:blip xmlns:r="http://schemas.openxmlformats.org/officeDocument/2006/relationships" r:embed="rId1">
            <a:grayscl/>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9FBBB1-CBC9-4085-8E52-7D2A614EF9C9}">
      <dsp:nvSpPr>
        <dsp:cNvPr id="0" name=""/>
        <dsp:cNvSpPr/>
      </dsp:nvSpPr>
      <dsp:spPr>
        <a:xfrm>
          <a:off x="2534208" y="0"/>
          <a:ext cx="2458119" cy="402336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rtl="0">
            <a:lnSpc>
              <a:spcPct val="90000"/>
            </a:lnSpc>
            <a:spcBef>
              <a:spcPct val="0"/>
            </a:spcBef>
            <a:spcAft>
              <a:spcPct val="35000"/>
            </a:spcAft>
          </a:pPr>
          <a:r>
            <a:rPr lang="en-US" sz="2800" kern="1200" smtClean="0"/>
            <a:t>How long each vehicle was listed</a:t>
          </a:r>
          <a:endParaRPr lang="en-US" sz="2800" kern="1200"/>
        </a:p>
      </dsp:txBody>
      <dsp:txXfrm>
        <a:off x="2534208" y="1609344"/>
        <a:ext cx="2458119" cy="1609344"/>
      </dsp:txXfrm>
    </dsp:sp>
    <dsp:sp modelId="{3D3C50E5-6217-4BC8-9F79-1FAAA8622EF7}">
      <dsp:nvSpPr>
        <dsp:cNvPr id="0" name=""/>
        <dsp:cNvSpPr/>
      </dsp:nvSpPr>
      <dsp:spPr>
        <a:xfrm>
          <a:off x="3093378" y="241401"/>
          <a:ext cx="1339778" cy="1339778"/>
        </a:xfrm>
        <a:prstGeom prst="ellipse">
          <a:avLst/>
        </a:prstGeom>
        <a:blipFill rotWithShape="1">
          <a:blip xmlns:r="http://schemas.openxmlformats.org/officeDocument/2006/relationships" r:embed="rId2"/>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333BC4-D57B-45B3-806E-E406BFD2F579}">
      <dsp:nvSpPr>
        <dsp:cNvPr id="0" name=""/>
        <dsp:cNvSpPr/>
      </dsp:nvSpPr>
      <dsp:spPr>
        <a:xfrm>
          <a:off x="5066071" y="0"/>
          <a:ext cx="2458119" cy="402336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rtl="0">
            <a:lnSpc>
              <a:spcPct val="90000"/>
            </a:lnSpc>
            <a:spcBef>
              <a:spcPct val="0"/>
            </a:spcBef>
            <a:spcAft>
              <a:spcPct val="35000"/>
            </a:spcAft>
          </a:pPr>
          <a:r>
            <a:rPr lang="en-US" sz="2800" kern="1200" smtClean="0"/>
            <a:t>If vehicle was in accident</a:t>
          </a:r>
          <a:endParaRPr lang="en-US" sz="2800" kern="1200"/>
        </a:p>
      </dsp:txBody>
      <dsp:txXfrm>
        <a:off x="5066071" y="1609344"/>
        <a:ext cx="2458119" cy="1609344"/>
      </dsp:txXfrm>
    </dsp:sp>
    <dsp:sp modelId="{FB6E60E0-2DD7-4782-B6D7-7A2C54652BCC}">
      <dsp:nvSpPr>
        <dsp:cNvPr id="0" name=""/>
        <dsp:cNvSpPr/>
      </dsp:nvSpPr>
      <dsp:spPr>
        <a:xfrm>
          <a:off x="5625242" y="241401"/>
          <a:ext cx="1339778" cy="1339778"/>
        </a:xfrm>
        <a:prstGeom prst="ellipse">
          <a:avLst/>
        </a:prstGeom>
        <a:blipFill rotWithShape="1">
          <a:blip xmlns:r="http://schemas.openxmlformats.org/officeDocument/2006/relationships" r:embed="rId3"/>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E8A73B-FF62-40A0-9A08-73547AE93C96}">
      <dsp:nvSpPr>
        <dsp:cNvPr id="0" name=""/>
        <dsp:cNvSpPr/>
      </dsp:nvSpPr>
      <dsp:spPr>
        <a:xfrm>
          <a:off x="7597935" y="0"/>
          <a:ext cx="2458119" cy="402336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rtl="0">
            <a:lnSpc>
              <a:spcPct val="90000"/>
            </a:lnSpc>
            <a:spcBef>
              <a:spcPct val="0"/>
            </a:spcBef>
            <a:spcAft>
              <a:spcPct val="35000"/>
            </a:spcAft>
          </a:pPr>
          <a:r>
            <a:rPr lang="en-US" sz="2800" kern="1200" smtClean="0"/>
            <a:t>Most of the MSRP data</a:t>
          </a:r>
          <a:endParaRPr lang="en-US" sz="2800" kern="1200"/>
        </a:p>
      </dsp:txBody>
      <dsp:txXfrm>
        <a:off x="7597935" y="1609344"/>
        <a:ext cx="2458119" cy="1609344"/>
      </dsp:txXfrm>
    </dsp:sp>
    <dsp:sp modelId="{FE491F6C-F580-4D92-9C53-2107BD423246}">
      <dsp:nvSpPr>
        <dsp:cNvPr id="0" name=""/>
        <dsp:cNvSpPr/>
      </dsp:nvSpPr>
      <dsp:spPr>
        <a:xfrm>
          <a:off x="8157105" y="241401"/>
          <a:ext cx="1339778" cy="1339778"/>
        </a:xfrm>
        <a:prstGeom prst="ellipse">
          <a:avLst/>
        </a:prstGeom>
        <a:blipFill rotWithShape="1">
          <a:blip xmlns:r="http://schemas.openxmlformats.org/officeDocument/2006/relationships" r:embed="rId4"/>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2067EA-7BBF-4A5A-B800-E9F58D2925D3}">
      <dsp:nvSpPr>
        <dsp:cNvPr id="0" name=""/>
        <dsp:cNvSpPr/>
      </dsp:nvSpPr>
      <dsp:spPr>
        <a:xfrm>
          <a:off x="402335" y="3218688"/>
          <a:ext cx="9253728" cy="603504"/>
        </a:xfrm>
        <a:prstGeom prst="leftRightArrow">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9FEB6C-1315-456D-9D4B-23BBD1CEF96A}" type="datetimeFigureOut">
              <a:rPr lang="en-US" smtClean="0"/>
              <a:t>3/7/2021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8BFAD-0568-464F-9855-734B42EA0CC4}" type="slidenum">
              <a:rPr lang="en-US" smtClean="0"/>
              <a:t>‹#›</a:t>
            </a:fld>
            <a:endParaRPr lang="en-US"/>
          </a:p>
        </p:txBody>
      </p:sp>
    </p:spTree>
    <p:extLst>
      <p:ext uri="{BB962C8B-B14F-4D97-AF65-F5344CB8AC3E}">
        <p14:creationId xmlns:p14="http://schemas.microsoft.com/office/powerpoint/2010/main" val="1510386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Previously if the BC predicted price was more than $2k than the warehouse asking price, then BC buys the vehicle. They expect to run a profit at least 80 percent of the time.</a:t>
            </a:r>
          </a:p>
          <a:p>
            <a:endParaRPr lang="en-US" dirty="0"/>
          </a:p>
        </p:txBody>
      </p:sp>
      <p:sp>
        <p:nvSpPr>
          <p:cNvPr id="4" name="Slide Number Placeholder 3"/>
          <p:cNvSpPr>
            <a:spLocks noGrp="1"/>
          </p:cNvSpPr>
          <p:nvPr>
            <p:ph type="sldNum" sz="quarter" idx="10"/>
          </p:nvPr>
        </p:nvSpPr>
        <p:spPr/>
        <p:txBody>
          <a:bodyPr/>
          <a:lstStyle/>
          <a:p>
            <a:fld id="{E7C8BFAD-0568-464F-9855-734B42EA0CC4}" type="slidenum">
              <a:rPr lang="en-US" smtClean="0"/>
              <a:t>28</a:t>
            </a:fld>
            <a:endParaRPr lang="en-US"/>
          </a:p>
        </p:txBody>
      </p:sp>
    </p:spTree>
    <p:extLst>
      <p:ext uri="{BB962C8B-B14F-4D97-AF65-F5344CB8AC3E}">
        <p14:creationId xmlns:p14="http://schemas.microsoft.com/office/powerpoint/2010/main" val="1496525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8BFAD-0568-464F-9855-734B42EA0CC4}" type="slidenum">
              <a:rPr lang="en-US" smtClean="0"/>
              <a:t>29</a:t>
            </a:fld>
            <a:endParaRPr lang="en-US"/>
          </a:p>
        </p:txBody>
      </p:sp>
    </p:spTree>
    <p:extLst>
      <p:ext uri="{BB962C8B-B14F-4D97-AF65-F5344CB8AC3E}">
        <p14:creationId xmlns:p14="http://schemas.microsoft.com/office/powerpoint/2010/main" val="163454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400FCE1-4295-4EAC-B8AB-3B41F7A2F81A}"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03A8AB-7B81-49EE-B191-05ECC837418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4706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00FCE1-4295-4EAC-B8AB-3B41F7A2F81A}"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03A8AB-7B81-49EE-B191-05ECC837418D}" type="slidenum">
              <a:rPr lang="en-US" smtClean="0"/>
              <a:t>‹#›</a:t>
            </a:fld>
            <a:endParaRPr lang="en-US"/>
          </a:p>
        </p:txBody>
      </p:sp>
    </p:spTree>
    <p:extLst>
      <p:ext uri="{BB962C8B-B14F-4D97-AF65-F5344CB8AC3E}">
        <p14:creationId xmlns:p14="http://schemas.microsoft.com/office/powerpoint/2010/main" val="3568497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00FCE1-4295-4EAC-B8AB-3B41F7A2F81A}"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03A8AB-7B81-49EE-B191-05ECC837418D}" type="slidenum">
              <a:rPr lang="en-US" smtClean="0"/>
              <a:t>‹#›</a:t>
            </a:fld>
            <a:endParaRPr lang="en-US"/>
          </a:p>
        </p:txBody>
      </p:sp>
    </p:spTree>
    <p:extLst>
      <p:ext uri="{BB962C8B-B14F-4D97-AF65-F5344CB8AC3E}">
        <p14:creationId xmlns:p14="http://schemas.microsoft.com/office/powerpoint/2010/main" val="1472535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00FCE1-4295-4EAC-B8AB-3B41F7A2F81A}"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03A8AB-7B81-49EE-B191-05ECC837418D}" type="slidenum">
              <a:rPr lang="en-US" smtClean="0"/>
              <a:t>‹#›</a:t>
            </a:fld>
            <a:endParaRPr lang="en-US"/>
          </a:p>
        </p:txBody>
      </p:sp>
    </p:spTree>
    <p:extLst>
      <p:ext uri="{BB962C8B-B14F-4D97-AF65-F5344CB8AC3E}">
        <p14:creationId xmlns:p14="http://schemas.microsoft.com/office/powerpoint/2010/main" val="3161646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00FCE1-4295-4EAC-B8AB-3B41F7A2F81A}"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03A8AB-7B81-49EE-B191-05ECC837418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1915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400FCE1-4295-4EAC-B8AB-3B41F7A2F81A}" type="datetimeFigureOut">
              <a:rPr lang="en-US" smtClean="0"/>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03A8AB-7B81-49EE-B191-05ECC837418D}" type="slidenum">
              <a:rPr lang="en-US" smtClean="0"/>
              <a:t>‹#›</a:t>
            </a:fld>
            <a:endParaRPr lang="en-US"/>
          </a:p>
        </p:txBody>
      </p:sp>
    </p:spTree>
    <p:extLst>
      <p:ext uri="{BB962C8B-B14F-4D97-AF65-F5344CB8AC3E}">
        <p14:creationId xmlns:p14="http://schemas.microsoft.com/office/powerpoint/2010/main" val="706682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400FCE1-4295-4EAC-B8AB-3B41F7A2F81A}" type="datetimeFigureOut">
              <a:rPr lang="en-US" smtClean="0"/>
              <a:t>3/7/2021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03A8AB-7B81-49EE-B191-05ECC837418D}" type="slidenum">
              <a:rPr lang="en-US" smtClean="0"/>
              <a:t>‹#›</a:t>
            </a:fld>
            <a:endParaRPr lang="en-US"/>
          </a:p>
        </p:txBody>
      </p:sp>
    </p:spTree>
    <p:extLst>
      <p:ext uri="{BB962C8B-B14F-4D97-AF65-F5344CB8AC3E}">
        <p14:creationId xmlns:p14="http://schemas.microsoft.com/office/powerpoint/2010/main" val="369455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400FCE1-4295-4EAC-B8AB-3B41F7A2F81A}" type="datetimeFigureOut">
              <a:rPr lang="en-US" smtClean="0"/>
              <a:t>3/7/2021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03A8AB-7B81-49EE-B191-05ECC837418D}" type="slidenum">
              <a:rPr lang="en-US" smtClean="0"/>
              <a:t>‹#›</a:t>
            </a:fld>
            <a:endParaRPr lang="en-US"/>
          </a:p>
        </p:txBody>
      </p:sp>
    </p:spTree>
    <p:extLst>
      <p:ext uri="{BB962C8B-B14F-4D97-AF65-F5344CB8AC3E}">
        <p14:creationId xmlns:p14="http://schemas.microsoft.com/office/powerpoint/2010/main" val="447073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400FCE1-4295-4EAC-B8AB-3B41F7A2F81A}" type="datetimeFigureOut">
              <a:rPr lang="en-US" smtClean="0"/>
              <a:t>3/7/2021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403A8AB-7B81-49EE-B191-05ECC837418D}" type="slidenum">
              <a:rPr lang="en-US" smtClean="0"/>
              <a:t>‹#›</a:t>
            </a:fld>
            <a:endParaRPr lang="en-US"/>
          </a:p>
        </p:txBody>
      </p:sp>
    </p:spTree>
    <p:extLst>
      <p:ext uri="{BB962C8B-B14F-4D97-AF65-F5344CB8AC3E}">
        <p14:creationId xmlns:p14="http://schemas.microsoft.com/office/powerpoint/2010/main" val="731214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400FCE1-4295-4EAC-B8AB-3B41F7A2F81A}" type="datetimeFigureOut">
              <a:rPr lang="en-US" smtClean="0"/>
              <a:t>3/7/2021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403A8AB-7B81-49EE-B191-05ECC837418D}" type="slidenum">
              <a:rPr lang="en-US" smtClean="0"/>
              <a:t>‹#›</a:t>
            </a:fld>
            <a:endParaRPr lang="en-US"/>
          </a:p>
        </p:txBody>
      </p:sp>
    </p:spTree>
    <p:extLst>
      <p:ext uri="{BB962C8B-B14F-4D97-AF65-F5344CB8AC3E}">
        <p14:creationId xmlns:p14="http://schemas.microsoft.com/office/powerpoint/2010/main" val="202443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00FCE1-4295-4EAC-B8AB-3B41F7A2F81A}" type="datetimeFigureOut">
              <a:rPr lang="en-US" smtClean="0"/>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03A8AB-7B81-49EE-B191-05ECC837418D}" type="slidenum">
              <a:rPr lang="en-US" smtClean="0"/>
              <a:t>‹#›</a:t>
            </a:fld>
            <a:endParaRPr lang="en-US"/>
          </a:p>
        </p:txBody>
      </p:sp>
    </p:spTree>
    <p:extLst>
      <p:ext uri="{BB962C8B-B14F-4D97-AF65-F5344CB8AC3E}">
        <p14:creationId xmlns:p14="http://schemas.microsoft.com/office/powerpoint/2010/main" val="1615552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1006487"/>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400FCE1-4295-4EAC-B8AB-3B41F7A2F81A}" type="datetimeFigureOut">
              <a:rPr lang="en-US" smtClean="0"/>
              <a:t>3/7/2021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403A8AB-7B81-49EE-B191-05ECC837418D}" type="slidenum">
              <a:rPr lang="en-US" smtClean="0"/>
              <a:t>‹#›</a:t>
            </a:fld>
            <a:endParaRPr lang="en-US" dirty="0"/>
          </a:p>
        </p:txBody>
      </p:sp>
      <p:cxnSp>
        <p:nvCxnSpPr>
          <p:cNvPr id="10" name="Straight Connector 9"/>
          <p:cNvCxnSpPr/>
          <p:nvPr/>
        </p:nvCxnSpPr>
        <p:spPr>
          <a:xfrm>
            <a:off x="1193532" y="131298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017120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Pricing Craigslist Vehicles </a:t>
            </a:r>
            <a:endParaRPr lang="en-US" dirty="0"/>
          </a:p>
        </p:txBody>
      </p:sp>
      <p:sp>
        <p:nvSpPr>
          <p:cNvPr id="3" name="Subtitle 2"/>
          <p:cNvSpPr>
            <a:spLocks noGrp="1"/>
          </p:cNvSpPr>
          <p:nvPr>
            <p:ph type="subTitle" idx="1"/>
          </p:nvPr>
        </p:nvSpPr>
        <p:spPr/>
        <p:txBody>
          <a:bodyPr/>
          <a:lstStyle/>
          <a:p>
            <a:r>
              <a:rPr lang="en-US" dirty="0" smtClean="0"/>
              <a:t>Data Science Intensive Capstone </a:t>
            </a:r>
            <a:endParaRPr lang="en-US" dirty="0" smtClean="0"/>
          </a:p>
          <a:p>
            <a:r>
              <a:rPr lang="en-US" dirty="0" err="1" smtClean="0"/>
              <a:t>Shrutika</a:t>
            </a:r>
            <a:r>
              <a:rPr lang="en-US" dirty="0" smtClean="0"/>
              <a:t> </a:t>
            </a:r>
            <a:r>
              <a:rPr lang="en-US" dirty="0" smtClean="0"/>
              <a:t>sankar</a:t>
            </a:r>
            <a:endParaRPr lang="en-US" dirty="0"/>
          </a:p>
        </p:txBody>
      </p:sp>
    </p:spTree>
    <p:extLst>
      <p:ext uri="{BB962C8B-B14F-4D97-AF65-F5344CB8AC3E}">
        <p14:creationId xmlns:p14="http://schemas.microsoft.com/office/powerpoint/2010/main" val="2995474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Price vs Vehicle Condition</a:t>
            </a:r>
            <a:endParaRPr lang="en-US" b="1" dirty="0"/>
          </a:p>
        </p:txBody>
      </p:sp>
      <p:sp>
        <p:nvSpPr>
          <p:cNvPr id="3" name="Content Placeholder 2"/>
          <p:cNvSpPr>
            <a:spLocks noGrp="1"/>
          </p:cNvSpPr>
          <p:nvPr>
            <p:ph idx="1"/>
          </p:nvPr>
        </p:nvSpPr>
        <p:spPr>
          <a:xfrm>
            <a:off x="8368144" y="1745672"/>
            <a:ext cx="2787535" cy="4123421"/>
          </a:xfrm>
        </p:spPr>
        <p:txBody>
          <a:bodyPr/>
          <a:lstStyle/>
          <a:p>
            <a:pPr>
              <a:buFont typeface="Arial" panose="020B0604020202020204" pitchFamily="34" charset="0"/>
              <a:buChar char="•"/>
            </a:pPr>
            <a:r>
              <a:rPr lang="en-US" dirty="0" smtClean="0"/>
              <a:t>As the vehicle ages the price decreases</a:t>
            </a:r>
          </a:p>
          <a:p>
            <a:pPr>
              <a:buFont typeface="Arial" panose="020B0604020202020204" pitchFamily="34" charset="0"/>
              <a:buChar char="•"/>
            </a:pPr>
            <a:r>
              <a:rPr lang="en-US" dirty="0" smtClean="0"/>
              <a:t>As the number of miles the vehicle drives increases the price of the vehicle decreases</a:t>
            </a:r>
          </a:p>
          <a:p>
            <a:pPr>
              <a:buFont typeface="Arial" panose="020B0604020202020204" pitchFamily="34" charset="0"/>
              <a:buChar char="•"/>
            </a:pPr>
            <a:endParaRPr lang="en-US" dirty="0" smtClean="0"/>
          </a:p>
          <a:p>
            <a:pPr>
              <a:buFont typeface="Arial" panose="020B0604020202020204" pitchFamily="34" charset="0"/>
              <a:buChar char="•"/>
            </a:pPr>
            <a:endParaRPr lang="en-US" dirty="0" smtClean="0"/>
          </a:p>
          <a:p>
            <a:pPr>
              <a:buFont typeface="Arial" panose="020B0604020202020204" pitchFamily="34" charset="0"/>
              <a:buChar char="•"/>
            </a:pPr>
            <a:endParaRPr lang="en-US" dirty="0"/>
          </a:p>
        </p:txBody>
      </p:sp>
      <p:pic>
        <p:nvPicPr>
          <p:cNvPr id="4" name="Content Placeholder 12"/>
          <p:cNvPicPr>
            <a:picLocks noChangeAspect="1"/>
          </p:cNvPicPr>
          <p:nvPr/>
        </p:nvPicPr>
        <p:blipFill rotWithShape="1">
          <a:blip r:embed="rId2">
            <a:extLst>
              <a:ext uri="{28A0092B-C50C-407E-A947-70E740481C1C}">
                <a14:useLocalDpi xmlns:a14="http://schemas.microsoft.com/office/drawing/2010/main" val="0"/>
              </a:ext>
            </a:extLst>
          </a:blip>
          <a:srcRect t="4042" r="8457"/>
          <a:stretch/>
        </p:blipFill>
        <p:spPr>
          <a:xfrm>
            <a:off x="-73890" y="1487893"/>
            <a:ext cx="7897091" cy="4775602"/>
          </a:xfrm>
          <a:prstGeom prst="rect">
            <a:avLst/>
          </a:prstGeom>
        </p:spPr>
      </p:pic>
      <p:sp>
        <p:nvSpPr>
          <p:cNvPr id="5" name="Rectangle 4"/>
          <p:cNvSpPr/>
          <p:nvPr/>
        </p:nvSpPr>
        <p:spPr>
          <a:xfrm>
            <a:off x="10422537" y="294529"/>
            <a:ext cx="892008" cy="935496"/>
          </a:xfrm>
          <a:prstGeom prst="rect">
            <a:avLst/>
          </a:prstGeom>
          <a:blipFill rotWithShape="1">
            <a:blip r:embed="rId3"/>
            <a:stretch>
              <a:fillRect/>
            </a:stretch>
          </a:blipFill>
          <a:ln>
            <a:no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2712396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Price vs Interacting Factors</a:t>
            </a:r>
            <a:endParaRPr lang="en-US" b="1" dirty="0"/>
          </a:p>
        </p:txBody>
      </p:sp>
      <p:sp>
        <p:nvSpPr>
          <p:cNvPr id="3" name="Content Placeholder 2"/>
          <p:cNvSpPr>
            <a:spLocks noGrp="1"/>
          </p:cNvSpPr>
          <p:nvPr>
            <p:ph idx="1"/>
          </p:nvPr>
        </p:nvSpPr>
        <p:spPr>
          <a:xfrm>
            <a:off x="8368144" y="1745672"/>
            <a:ext cx="2787535" cy="4123421"/>
          </a:xfrm>
        </p:spPr>
        <p:txBody>
          <a:bodyPr/>
          <a:lstStyle/>
          <a:p>
            <a:pPr>
              <a:buFont typeface="Arial" panose="020B0604020202020204" pitchFamily="34" charset="0"/>
              <a:buChar char="•"/>
            </a:pPr>
            <a:r>
              <a:rPr lang="en-US" dirty="0" smtClean="0"/>
              <a:t>As the number of cylinders increase the price increases </a:t>
            </a:r>
          </a:p>
          <a:p>
            <a:pPr>
              <a:buFont typeface="Arial" panose="020B0604020202020204" pitchFamily="34" charset="0"/>
              <a:buChar char="•"/>
            </a:pPr>
            <a:r>
              <a:rPr lang="en-US" dirty="0"/>
              <a:t> </a:t>
            </a:r>
            <a:r>
              <a:rPr lang="en-US" dirty="0" smtClean="0"/>
              <a:t>As the number of cylinder increase </a:t>
            </a:r>
            <a:r>
              <a:rPr lang="en-US" b="1" i="1" dirty="0" smtClean="0"/>
              <a:t>the impact of mileage on price increases</a:t>
            </a:r>
          </a:p>
          <a:p>
            <a:pPr>
              <a:buFont typeface="Arial" panose="020B0604020202020204" pitchFamily="34" charset="0"/>
              <a:buChar char="•"/>
            </a:pPr>
            <a:r>
              <a:rPr lang="en-US" dirty="0" smtClean="0"/>
              <a:t>Variables of two different factors enhance each others impact</a:t>
            </a:r>
          </a:p>
          <a:p>
            <a:pPr>
              <a:buFont typeface="Arial" panose="020B0604020202020204" pitchFamily="34" charset="0"/>
              <a:buChar char="•"/>
            </a:pPr>
            <a:endParaRPr lang="en-US" dirty="0" smtClean="0"/>
          </a:p>
          <a:p>
            <a:pPr>
              <a:buFont typeface="Arial" panose="020B0604020202020204" pitchFamily="34" charset="0"/>
              <a:buChar char="•"/>
            </a:pPr>
            <a:endParaRPr lang="en-US" dirty="0" smtClean="0"/>
          </a:p>
          <a:p>
            <a:pPr>
              <a:buFont typeface="Arial" panose="020B0604020202020204" pitchFamily="34" charset="0"/>
              <a:buChar char="•"/>
            </a:pPr>
            <a:endParaRPr lang="en-US" dirty="0"/>
          </a:p>
        </p:txBody>
      </p:sp>
      <p:sp>
        <p:nvSpPr>
          <p:cNvPr id="5" name="Rectangle 4"/>
          <p:cNvSpPr/>
          <p:nvPr/>
        </p:nvSpPr>
        <p:spPr>
          <a:xfrm>
            <a:off x="10263671" y="286604"/>
            <a:ext cx="892008" cy="935496"/>
          </a:xfrm>
          <a:prstGeom prst="rect">
            <a:avLst/>
          </a:prstGeom>
          <a:blipFill rotWithShape="1">
            <a:blip r:embed="rId2"/>
            <a:stretch>
              <a:fillRect/>
            </a:stretch>
          </a:blipFill>
          <a:ln>
            <a:no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Oval 7"/>
          <p:cNvSpPr/>
          <p:nvPr/>
        </p:nvSpPr>
        <p:spPr>
          <a:xfrm>
            <a:off x="8857749" y="240519"/>
            <a:ext cx="1052792" cy="1052572"/>
          </a:xfrm>
          <a:prstGeom prst="ellipse">
            <a:avLst/>
          </a:prstGeom>
          <a:blipFill rotWithShape="1">
            <a:blip r:embed="rId3">
              <a:duotone>
                <a:schemeClr val="accent1">
                  <a:shade val="45000"/>
                  <a:satMod val="135000"/>
                </a:schemeClr>
                <a:prstClr val="white"/>
              </a:duotone>
            </a:blip>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9" name="Picture 8"/>
          <p:cNvPicPr>
            <a:picLocks noChangeAspect="1"/>
          </p:cNvPicPr>
          <p:nvPr/>
        </p:nvPicPr>
        <p:blipFill rotWithShape="1">
          <a:blip r:embed="rId4"/>
          <a:srcRect r="2599"/>
          <a:stretch/>
        </p:blipFill>
        <p:spPr>
          <a:xfrm>
            <a:off x="253279" y="1410515"/>
            <a:ext cx="7967085" cy="4761534"/>
          </a:xfrm>
          <a:prstGeom prst="rect">
            <a:avLst/>
          </a:prstGeom>
        </p:spPr>
      </p:pic>
    </p:spTree>
    <p:extLst>
      <p:ext uri="{BB962C8B-B14F-4D97-AF65-F5344CB8AC3E}">
        <p14:creationId xmlns:p14="http://schemas.microsoft.com/office/powerpoint/2010/main" val="1566377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Price vs Interacting Factors II</a:t>
            </a:r>
            <a:endParaRPr lang="en-US" b="1" dirty="0"/>
          </a:p>
        </p:txBody>
      </p:sp>
      <p:sp>
        <p:nvSpPr>
          <p:cNvPr id="8" name="Oval 7"/>
          <p:cNvSpPr/>
          <p:nvPr/>
        </p:nvSpPr>
        <p:spPr>
          <a:xfrm>
            <a:off x="8571423" y="240519"/>
            <a:ext cx="1052792" cy="1052572"/>
          </a:xfrm>
          <a:prstGeom prst="ellipse">
            <a:avLst/>
          </a:prstGeom>
          <a:blipFill rotWithShape="1">
            <a:blip r:embed="rId2">
              <a:duotone>
                <a:schemeClr val="accent1">
                  <a:shade val="45000"/>
                  <a:satMod val="135000"/>
                </a:schemeClr>
                <a:prstClr val="white"/>
              </a:duotone>
            </a:blip>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9" name="Oval 8"/>
          <p:cNvSpPr/>
          <p:nvPr/>
        </p:nvSpPr>
        <p:spPr>
          <a:xfrm>
            <a:off x="10033648" y="351607"/>
            <a:ext cx="948388" cy="876479"/>
          </a:xfrm>
          <a:prstGeom prst="ellipse">
            <a:avLst/>
          </a:prstGeom>
          <a:blipFill rotWithShape="1">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2" name="Content Placeholder 2"/>
          <p:cNvSpPr txBox="1">
            <a:spLocks/>
          </p:cNvSpPr>
          <p:nvPr/>
        </p:nvSpPr>
        <p:spPr>
          <a:xfrm>
            <a:off x="8368144" y="1745672"/>
            <a:ext cx="2787535" cy="412342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smtClean="0"/>
              <a:t>Diesel Vehicles in general have a higher price than non diesel vehicles</a:t>
            </a:r>
          </a:p>
          <a:p>
            <a:pPr>
              <a:buFont typeface="Arial" panose="020B0604020202020204" pitchFamily="34" charset="0"/>
              <a:buChar char="•"/>
            </a:pPr>
            <a:r>
              <a:rPr lang="en-US" dirty="0" smtClean="0"/>
              <a:t> This impact increases for Ford, Ram and Chevrolet vehicles</a:t>
            </a:r>
          </a:p>
          <a:p>
            <a:pPr>
              <a:buFont typeface="Arial" panose="020B0604020202020204" pitchFamily="34" charset="0"/>
              <a:buChar char="•"/>
            </a:pPr>
            <a:endParaRPr lang="en-US" dirty="0"/>
          </a:p>
        </p:txBody>
      </p:sp>
      <p:pic>
        <p:nvPicPr>
          <p:cNvPr id="6" name="Picture 5"/>
          <p:cNvPicPr>
            <a:picLocks noChangeAspect="1"/>
          </p:cNvPicPr>
          <p:nvPr/>
        </p:nvPicPr>
        <p:blipFill>
          <a:blip r:embed="rId4"/>
          <a:stretch>
            <a:fillRect/>
          </a:stretch>
        </p:blipFill>
        <p:spPr>
          <a:xfrm>
            <a:off x="849313" y="1459327"/>
            <a:ext cx="7066252" cy="4409766"/>
          </a:xfrm>
          <a:prstGeom prst="rect">
            <a:avLst/>
          </a:prstGeom>
        </p:spPr>
      </p:pic>
    </p:spTree>
    <p:extLst>
      <p:ext uri="{BB962C8B-B14F-4D97-AF65-F5344CB8AC3E}">
        <p14:creationId xmlns:p14="http://schemas.microsoft.com/office/powerpoint/2010/main" val="3335616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Model</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5492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Modeling Steps</a:t>
            </a:r>
            <a:endParaRPr lang="en-US"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21803040"/>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9509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Cleaning Rules</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Eliminate Vehicles where:</a:t>
            </a:r>
          </a:p>
          <a:p>
            <a:pPr marL="914400" lvl="1" indent="-457200">
              <a:buFont typeface="+mj-lt"/>
              <a:buAutoNum type="arabicPeriod"/>
            </a:pPr>
            <a:r>
              <a:rPr lang="en-US" dirty="0" smtClean="0"/>
              <a:t>Price, manufacturer, model year, mileage or condition are not listed</a:t>
            </a:r>
          </a:p>
          <a:p>
            <a:pPr marL="914400" lvl="1" indent="-457200">
              <a:buFont typeface="+mj-lt"/>
              <a:buAutoNum type="arabicPeriod"/>
            </a:pPr>
            <a:r>
              <a:rPr lang="en-US" dirty="0" smtClean="0"/>
              <a:t>Price&lt; $100 or Price&gt; $100K</a:t>
            </a:r>
          </a:p>
          <a:p>
            <a:pPr marL="914400" lvl="1" indent="-457200">
              <a:buFont typeface="+mj-lt"/>
              <a:buAutoNum type="arabicPeriod"/>
            </a:pPr>
            <a:r>
              <a:rPr lang="en-US" dirty="0" smtClean="0"/>
              <a:t>Mileage &gt;200K miles or  Average Mileage &gt; 36K miles per year </a:t>
            </a:r>
          </a:p>
          <a:p>
            <a:pPr marL="914400" lvl="1" indent="-457200">
              <a:buFont typeface="+mj-lt"/>
              <a:buAutoNum type="arabicPeriod"/>
            </a:pPr>
            <a:r>
              <a:rPr lang="en-US" dirty="0" smtClean="0"/>
              <a:t>Age &gt; 10 years</a:t>
            </a:r>
          </a:p>
          <a:p>
            <a:pPr marL="914400" lvl="1" indent="-457200">
              <a:buFont typeface="+mj-lt"/>
              <a:buAutoNum type="arabicPeriod"/>
            </a:pPr>
            <a:r>
              <a:rPr lang="en-US" dirty="0" smtClean="0"/>
              <a:t>Condition is listed as poor or worse</a:t>
            </a:r>
          </a:p>
          <a:p>
            <a:pPr marL="914400" lvl="1" indent="-457200">
              <a:buFont typeface="+mj-lt"/>
              <a:buAutoNum type="arabicPeriod"/>
            </a:pPr>
            <a:r>
              <a:rPr lang="en-US" dirty="0" smtClean="0"/>
              <a:t>Vehicle is a motorbike, or bus </a:t>
            </a:r>
            <a:endParaRPr lang="en-US" dirty="0"/>
          </a:p>
          <a:p>
            <a:pPr marL="914400" lvl="1" indent="-457200">
              <a:buFont typeface="+mj-lt"/>
              <a:buAutoNum type="arabicPeriod"/>
            </a:pPr>
            <a:r>
              <a:rPr lang="en-US" dirty="0" smtClean="0"/>
              <a:t>Vehicle has more than than 10 cylinders</a:t>
            </a:r>
          </a:p>
          <a:p>
            <a:pPr lvl="2"/>
            <a:endParaRPr lang="en-US" dirty="0" smtClean="0"/>
          </a:p>
          <a:p>
            <a:pPr marL="914400" lvl="1" indent="-457200">
              <a:buFont typeface="+mj-lt"/>
              <a:buAutoNum type="arabicPeriod"/>
            </a:pPr>
            <a:endParaRPr lang="en-US" dirty="0" smtClean="0"/>
          </a:p>
          <a:p>
            <a:pPr lvl="2"/>
            <a:endParaRPr lang="en-US" dirty="0" smtClean="0"/>
          </a:p>
        </p:txBody>
      </p:sp>
    </p:spTree>
    <p:extLst>
      <p:ext uri="{BB962C8B-B14F-4D97-AF65-F5344CB8AC3E}">
        <p14:creationId xmlns:p14="http://schemas.microsoft.com/office/powerpoint/2010/main" val="3007863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 Processing</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80612096"/>
              </p:ext>
            </p:extLst>
          </p:nvPr>
        </p:nvGraphicFramePr>
        <p:xfrm>
          <a:off x="498764" y="1293091"/>
          <a:ext cx="10656599" cy="4575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9992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Modeling (Choosing the Correct Algorithm)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03642254"/>
              </p:ext>
            </p:extLst>
          </p:nvPr>
        </p:nvGraphicFramePr>
        <p:xfrm>
          <a:off x="1097280" y="1551709"/>
          <a:ext cx="10058400" cy="4576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937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Algorithm Processing</a:t>
            </a:r>
            <a:endParaRPr lang="en-US" dirty="0"/>
          </a:p>
        </p:txBody>
      </p:sp>
      <p:graphicFrame>
        <p:nvGraphicFramePr>
          <p:cNvPr id="4" name="Diagram 3"/>
          <p:cNvGraphicFramePr/>
          <p:nvPr>
            <p:extLst>
              <p:ext uri="{D42A27DB-BD31-4B8C-83A1-F6EECF244321}">
                <p14:modId xmlns:p14="http://schemas.microsoft.com/office/powerpoint/2010/main" val="442533095"/>
              </p:ext>
            </p:extLst>
          </p:nvPr>
        </p:nvGraphicFramePr>
        <p:xfrm>
          <a:off x="1228437" y="1533237"/>
          <a:ext cx="9781308" cy="4461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9550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Algorithm Evaluation Metrics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33290032"/>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6938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Context </a:t>
            </a:r>
            <a:endParaRPr lang="en-US" dirty="0"/>
          </a:p>
        </p:txBody>
      </p:sp>
      <p:sp>
        <p:nvSpPr>
          <p:cNvPr id="3" name="Content Placeholder 2"/>
          <p:cNvSpPr>
            <a:spLocks noGrp="1"/>
          </p:cNvSpPr>
          <p:nvPr>
            <p:ph idx="1"/>
          </p:nvPr>
        </p:nvSpPr>
        <p:spPr/>
        <p:txBody>
          <a:bodyPr>
            <a:normAutofit/>
          </a:bodyPr>
          <a:lstStyle/>
          <a:p>
            <a:pPr lvl="1"/>
            <a:r>
              <a:rPr lang="en-US" dirty="0" smtClean="0"/>
              <a:t>Buyer’s </a:t>
            </a:r>
            <a:r>
              <a:rPr lang="en-US" dirty="0"/>
              <a:t>Choice (BC) is a small used car company based in CT lead by CEO Dapper Dan. </a:t>
            </a:r>
            <a:endParaRPr lang="en-US" dirty="0" smtClean="0"/>
          </a:p>
          <a:p>
            <a:pPr lvl="1"/>
            <a:r>
              <a:rPr lang="en-US" dirty="0" smtClean="0"/>
              <a:t>With </a:t>
            </a:r>
            <a:r>
              <a:rPr lang="en-US" dirty="0"/>
              <a:t>the advent of Covid, people just are not coming into the store. BC has therefore switched to selling their cars online. These prices often differ from the prices they would normally get at the store. BC has therefore created an algorithm to predict the value of a vehicle.</a:t>
            </a:r>
          </a:p>
          <a:p>
            <a:pPr lvl="1"/>
            <a:r>
              <a:rPr lang="en-US" b="1" dirty="0"/>
              <a:t>The company has recently been given the option to buy 25 vehicles. BC wants to know which of these 25 vehicles they should purchase</a:t>
            </a:r>
            <a:r>
              <a:rPr lang="en-US" b="1" dirty="0" smtClean="0"/>
              <a:t>.</a:t>
            </a:r>
            <a:endParaRPr lang="en-US" b="1" dirty="0"/>
          </a:p>
        </p:txBody>
      </p:sp>
    </p:spTree>
    <p:extLst>
      <p:ext uri="{BB962C8B-B14F-4D97-AF65-F5344CB8AC3E}">
        <p14:creationId xmlns:p14="http://schemas.microsoft.com/office/powerpoint/2010/main" val="1156501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MAE Comparison</a:t>
            </a:r>
            <a:endParaRPr lang="en-US" dirty="0"/>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3513" t="7698" r="10379" b="4076"/>
          <a:stretch/>
        </p:blipFill>
        <p:spPr>
          <a:xfrm>
            <a:off x="2035353" y="1435692"/>
            <a:ext cx="8121295" cy="4754880"/>
          </a:xfrm>
        </p:spPr>
      </p:pic>
      <p:sp>
        <p:nvSpPr>
          <p:cNvPr id="5" name="Oval 4"/>
          <p:cNvSpPr/>
          <p:nvPr/>
        </p:nvSpPr>
        <p:spPr>
          <a:xfrm>
            <a:off x="5462750" y="5715000"/>
            <a:ext cx="1891863" cy="299546"/>
          </a:xfrm>
          <a:prstGeom prst="ellipse">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952014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092879"/>
          </a:xfrm>
        </p:spPr>
        <p:txBody>
          <a:bodyPr/>
          <a:lstStyle/>
          <a:p>
            <a:r>
              <a:rPr lang="en-US" b="1" dirty="0" smtClean="0"/>
              <a:t>MPE Comparison</a:t>
            </a:r>
            <a:endParaRPr lang="en-US" dirty="0"/>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4575" r="8934" b="7747"/>
          <a:stretch/>
        </p:blipFill>
        <p:spPr>
          <a:xfrm>
            <a:off x="2020613" y="1560786"/>
            <a:ext cx="8150774" cy="4796574"/>
          </a:xfrm>
        </p:spPr>
      </p:pic>
      <p:sp>
        <p:nvSpPr>
          <p:cNvPr id="5" name="Oval 4"/>
          <p:cNvSpPr/>
          <p:nvPr/>
        </p:nvSpPr>
        <p:spPr>
          <a:xfrm>
            <a:off x="5538846" y="2262350"/>
            <a:ext cx="1713291" cy="449317"/>
          </a:xfrm>
          <a:prstGeom prst="ellipse">
            <a:avLst/>
          </a:prstGeom>
          <a:noFill/>
          <a:ln w="38100">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193507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00763"/>
          </a:xfrm>
        </p:spPr>
        <p:txBody>
          <a:bodyPr/>
          <a:lstStyle/>
          <a:p>
            <a:r>
              <a:rPr lang="en-US" b="1" dirty="0" smtClean="0"/>
              <a:t>Model Comparison</a:t>
            </a:r>
            <a:endParaRPr lang="en-US" b="1" dirty="0"/>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3590282923"/>
              </p:ext>
            </p:extLst>
          </p:nvPr>
        </p:nvGraphicFramePr>
        <p:xfrm>
          <a:off x="783020" y="1549729"/>
          <a:ext cx="6184398" cy="4297679"/>
        </p:xfrm>
        <a:graphic>
          <a:graphicData uri="http://schemas.openxmlformats.org/drawingml/2006/table">
            <a:tbl>
              <a:tblPr firstRow="1" firstCol="1" bandRow="1">
                <a:tableStyleId>{5C22544A-7EE6-4342-B048-85BDC9FD1C3A}</a:tableStyleId>
              </a:tblPr>
              <a:tblGrid>
                <a:gridCol w="1118616"/>
                <a:gridCol w="844297"/>
                <a:gridCol w="844297"/>
                <a:gridCol w="844297"/>
                <a:gridCol w="844297"/>
                <a:gridCol w="844297"/>
                <a:gridCol w="844297"/>
              </a:tblGrid>
              <a:tr h="533131">
                <a:tc>
                  <a:txBody>
                    <a:bodyPr/>
                    <a:lstStyle/>
                    <a:p>
                      <a:pPr marL="0" marR="0" algn="ctr">
                        <a:lnSpc>
                          <a:spcPct val="107000"/>
                        </a:lnSpc>
                        <a:spcBef>
                          <a:spcPts val="0"/>
                        </a:spcBef>
                        <a:spcAft>
                          <a:spcPts val="0"/>
                        </a:spcAft>
                      </a:pPr>
                      <a:r>
                        <a:rPr lang="en-US" sz="1400" dirty="0">
                          <a:effectLst/>
                        </a:rPr>
                        <a:t>Algorithm</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dirty="0">
                          <a:effectLst/>
                        </a:rPr>
                        <a:t>MAE Train</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dirty="0">
                          <a:effectLst/>
                        </a:rPr>
                        <a:t>MAE Test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dirty="0">
                          <a:effectLst/>
                        </a:rPr>
                        <a:t>MAE Test std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dirty="0">
                          <a:effectLst/>
                        </a:rPr>
                        <a:t>MPE Train</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dirty="0">
                          <a:effectLst/>
                        </a:rPr>
                        <a:t>MPE Test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dirty="0">
                          <a:effectLst/>
                        </a:rPr>
                        <a:t>MPE Test std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533131">
                <a:tc>
                  <a:txBody>
                    <a:bodyPr/>
                    <a:lstStyle/>
                    <a:p>
                      <a:r>
                        <a:rPr lang="en-US" sz="1400" dirty="0"/>
                        <a:t>Random </a:t>
                      </a:r>
                      <a:r>
                        <a:rPr lang="en-US" sz="1400" dirty="0" smtClean="0"/>
                        <a:t>Forest</a:t>
                      </a:r>
                      <a:endParaRPr lang="en-US" sz="1400" dirty="0"/>
                    </a:p>
                  </a:txBody>
                  <a:tcPr anchor="ctr"/>
                </a:tc>
                <a:tc>
                  <a:txBody>
                    <a:bodyPr/>
                    <a:lstStyle/>
                    <a:p>
                      <a:pPr algn="ctr"/>
                      <a:r>
                        <a:rPr lang="en-US" sz="1400" dirty="0" smtClean="0"/>
                        <a:t>1,353</a:t>
                      </a:r>
                      <a:endParaRPr lang="en-US" sz="1400" dirty="0"/>
                    </a:p>
                  </a:txBody>
                  <a:tcPr anchor="ctr"/>
                </a:tc>
                <a:tc>
                  <a:txBody>
                    <a:bodyPr/>
                    <a:lstStyle/>
                    <a:p>
                      <a:pPr algn="ctr"/>
                      <a:r>
                        <a:rPr lang="en-US" sz="1400" dirty="0" smtClean="0"/>
                        <a:t>1,571</a:t>
                      </a:r>
                      <a:endParaRPr lang="en-US" sz="1400" dirty="0"/>
                    </a:p>
                  </a:txBody>
                  <a:tcPr anchor="ctr"/>
                </a:tc>
                <a:tc>
                  <a:txBody>
                    <a:bodyPr/>
                    <a:lstStyle/>
                    <a:p>
                      <a:pPr algn="ctr"/>
                      <a:r>
                        <a:rPr lang="en-US" sz="1400"/>
                        <a:t>24.147</a:t>
                      </a:r>
                    </a:p>
                  </a:txBody>
                  <a:tcPr anchor="ctr"/>
                </a:tc>
                <a:tc>
                  <a:txBody>
                    <a:bodyPr/>
                    <a:lstStyle/>
                    <a:p>
                      <a:pPr algn="ctr"/>
                      <a:r>
                        <a:rPr lang="en-US" sz="1400" dirty="0" smtClean="0"/>
                        <a:t>-0.000</a:t>
                      </a:r>
                      <a:endParaRPr lang="en-US" sz="1400" dirty="0"/>
                    </a:p>
                  </a:txBody>
                  <a:tcPr anchor="ctr"/>
                </a:tc>
                <a:tc>
                  <a:txBody>
                    <a:bodyPr/>
                    <a:lstStyle/>
                    <a:p>
                      <a:pPr algn="ctr"/>
                      <a:r>
                        <a:rPr lang="en-US" sz="1400"/>
                        <a:t>-0.001</a:t>
                      </a:r>
                    </a:p>
                  </a:txBody>
                  <a:tcPr anchor="ctr"/>
                </a:tc>
                <a:tc>
                  <a:txBody>
                    <a:bodyPr/>
                    <a:lstStyle/>
                    <a:p>
                      <a:pPr algn="ctr"/>
                      <a:r>
                        <a:rPr lang="en-US" sz="1400"/>
                        <a:t>0.002</a:t>
                      </a:r>
                    </a:p>
                  </a:txBody>
                  <a:tcPr anchor="ctr"/>
                </a:tc>
              </a:tr>
              <a:tr h="433031">
                <a:tc>
                  <a:txBody>
                    <a:bodyPr/>
                    <a:lstStyle/>
                    <a:p>
                      <a:r>
                        <a:rPr lang="en-US" sz="1400"/>
                        <a:t>Extra Tree</a:t>
                      </a:r>
                    </a:p>
                  </a:txBody>
                  <a:tcPr anchor="ctr"/>
                </a:tc>
                <a:tc>
                  <a:txBody>
                    <a:bodyPr/>
                    <a:lstStyle/>
                    <a:p>
                      <a:pPr algn="ctr"/>
                      <a:r>
                        <a:rPr lang="en-US" sz="1400" dirty="0" smtClean="0"/>
                        <a:t>1,537</a:t>
                      </a:r>
                      <a:endParaRPr lang="en-US" sz="1400" dirty="0"/>
                    </a:p>
                  </a:txBody>
                  <a:tcPr anchor="ctr"/>
                </a:tc>
                <a:tc>
                  <a:txBody>
                    <a:bodyPr/>
                    <a:lstStyle/>
                    <a:p>
                      <a:pPr algn="ctr"/>
                      <a:r>
                        <a:rPr lang="en-US" sz="1400" dirty="0" smtClean="0"/>
                        <a:t>1,841</a:t>
                      </a:r>
                      <a:endParaRPr lang="en-US" sz="1400" dirty="0"/>
                    </a:p>
                  </a:txBody>
                  <a:tcPr anchor="ctr"/>
                </a:tc>
                <a:tc>
                  <a:txBody>
                    <a:bodyPr/>
                    <a:lstStyle/>
                    <a:p>
                      <a:pPr algn="ctr"/>
                      <a:r>
                        <a:rPr lang="en-US" sz="1400" dirty="0"/>
                        <a:t>12.509</a:t>
                      </a:r>
                    </a:p>
                  </a:txBody>
                  <a:tcPr anchor="ctr"/>
                </a:tc>
                <a:tc>
                  <a:txBody>
                    <a:bodyPr/>
                    <a:lstStyle/>
                    <a:p>
                      <a:pPr algn="ctr"/>
                      <a:r>
                        <a:rPr lang="en-US" sz="1400"/>
                        <a:t>0.000</a:t>
                      </a:r>
                    </a:p>
                  </a:txBody>
                  <a:tcPr anchor="ctr"/>
                </a:tc>
                <a:tc>
                  <a:txBody>
                    <a:bodyPr/>
                    <a:lstStyle/>
                    <a:p>
                      <a:pPr algn="ctr"/>
                      <a:r>
                        <a:rPr lang="en-US" sz="1400"/>
                        <a:t>0.001</a:t>
                      </a:r>
                    </a:p>
                  </a:txBody>
                  <a:tcPr anchor="ctr"/>
                </a:tc>
                <a:tc>
                  <a:txBody>
                    <a:bodyPr/>
                    <a:lstStyle/>
                    <a:p>
                      <a:pPr algn="ctr"/>
                      <a:r>
                        <a:rPr lang="en-US" sz="1400"/>
                        <a:t>0.002</a:t>
                      </a:r>
                    </a:p>
                  </a:txBody>
                  <a:tcPr anchor="ctr"/>
                </a:tc>
              </a:tr>
              <a:tr h="433031">
                <a:tc>
                  <a:txBody>
                    <a:bodyPr/>
                    <a:lstStyle/>
                    <a:p>
                      <a:r>
                        <a:rPr lang="en-US" sz="1400"/>
                        <a:t>Gamma</a:t>
                      </a:r>
                    </a:p>
                  </a:txBody>
                  <a:tcPr anchor="ctr"/>
                </a:tc>
                <a:tc>
                  <a:txBody>
                    <a:bodyPr/>
                    <a:lstStyle/>
                    <a:p>
                      <a:pPr algn="ctr"/>
                      <a:r>
                        <a:rPr lang="en-US" sz="1400" dirty="0" smtClean="0"/>
                        <a:t>2,077</a:t>
                      </a:r>
                      <a:endParaRPr lang="en-US" sz="1400" dirty="0"/>
                    </a:p>
                  </a:txBody>
                  <a:tcPr anchor="ctr"/>
                </a:tc>
                <a:tc>
                  <a:txBody>
                    <a:bodyPr/>
                    <a:lstStyle/>
                    <a:p>
                      <a:pPr algn="ctr"/>
                      <a:r>
                        <a:rPr lang="en-US" sz="1400" dirty="0" smtClean="0"/>
                        <a:t>2,077</a:t>
                      </a:r>
                      <a:endParaRPr lang="en-US" sz="1400" dirty="0"/>
                    </a:p>
                  </a:txBody>
                  <a:tcPr anchor="ctr"/>
                </a:tc>
                <a:tc>
                  <a:txBody>
                    <a:bodyPr/>
                    <a:lstStyle/>
                    <a:p>
                      <a:pPr algn="ctr"/>
                      <a:r>
                        <a:rPr lang="en-US" sz="1400" dirty="0"/>
                        <a:t>60.337</a:t>
                      </a:r>
                    </a:p>
                  </a:txBody>
                  <a:tcPr anchor="ctr"/>
                </a:tc>
                <a:tc>
                  <a:txBody>
                    <a:bodyPr/>
                    <a:lstStyle/>
                    <a:p>
                      <a:pPr algn="ctr"/>
                      <a:r>
                        <a:rPr lang="en-US" sz="1400" dirty="0"/>
                        <a:t>-0.009</a:t>
                      </a:r>
                    </a:p>
                  </a:txBody>
                  <a:tcPr anchor="ctr"/>
                </a:tc>
                <a:tc>
                  <a:txBody>
                    <a:bodyPr/>
                    <a:lstStyle/>
                    <a:p>
                      <a:pPr algn="ctr"/>
                      <a:r>
                        <a:rPr lang="en-US" sz="1400"/>
                        <a:t>-0.007</a:t>
                      </a:r>
                    </a:p>
                  </a:txBody>
                  <a:tcPr anchor="ctr"/>
                </a:tc>
                <a:tc>
                  <a:txBody>
                    <a:bodyPr/>
                    <a:lstStyle/>
                    <a:p>
                      <a:pPr algn="ctr"/>
                      <a:r>
                        <a:rPr lang="en-US" sz="1400"/>
                        <a:t>0.002</a:t>
                      </a:r>
                    </a:p>
                  </a:txBody>
                  <a:tcPr anchor="ctr"/>
                </a:tc>
              </a:tr>
              <a:tr h="433031">
                <a:tc>
                  <a:txBody>
                    <a:bodyPr/>
                    <a:lstStyle/>
                    <a:p>
                      <a:r>
                        <a:rPr lang="en-US" sz="1400"/>
                        <a:t>ElasticNet</a:t>
                      </a:r>
                    </a:p>
                  </a:txBody>
                  <a:tcPr anchor="ctr"/>
                </a:tc>
                <a:tc>
                  <a:txBody>
                    <a:bodyPr/>
                    <a:lstStyle/>
                    <a:p>
                      <a:pPr algn="ctr"/>
                      <a:r>
                        <a:rPr lang="en-US" sz="1400" dirty="0" smtClean="0"/>
                        <a:t>2,267</a:t>
                      </a:r>
                      <a:endParaRPr lang="en-US" sz="1400" dirty="0"/>
                    </a:p>
                  </a:txBody>
                  <a:tcPr anchor="ctr"/>
                </a:tc>
                <a:tc>
                  <a:txBody>
                    <a:bodyPr/>
                    <a:lstStyle/>
                    <a:p>
                      <a:pPr algn="ctr"/>
                      <a:r>
                        <a:rPr lang="en-US" sz="1400" dirty="0" smtClean="0"/>
                        <a:t>2,281</a:t>
                      </a:r>
                      <a:endParaRPr lang="en-US" sz="1400" dirty="0"/>
                    </a:p>
                  </a:txBody>
                  <a:tcPr anchor="ctr"/>
                </a:tc>
                <a:tc>
                  <a:txBody>
                    <a:bodyPr/>
                    <a:lstStyle/>
                    <a:p>
                      <a:pPr algn="ctr"/>
                      <a:r>
                        <a:rPr lang="en-US" sz="1400"/>
                        <a:t>44.790</a:t>
                      </a:r>
                    </a:p>
                  </a:txBody>
                  <a:tcPr anchor="ctr"/>
                </a:tc>
                <a:tc>
                  <a:txBody>
                    <a:bodyPr/>
                    <a:lstStyle/>
                    <a:p>
                      <a:pPr algn="ctr"/>
                      <a:r>
                        <a:rPr lang="en-US" sz="1400" dirty="0"/>
                        <a:t>-0.011</a:t>
                      </a:r>
                    </a:p>
                  </a:txBody>
                  <a:tcPr anchor="ctr"/>
                </a:tc>
                <a:tc>
                  <a:txBody>
                    <a:bodyPr/>
                    <a:lstStyle/>
                    <a:p>
                      <a:pPr algn="ctr"/>
                      <a:r>
                        <a:rPr lang="en-US" sz="1400"/>
                        <a:t>-0.010</a:t>
                      </a:r>
                    </a:p>
                  </a:txBody>
                  <a:tcPr anchor="ctr"/>
                </a:tc>
                <a:tc>
                  <a:txBody>
                    <a:bodyPr/>
                    <a:lstStyle/>
                    <a:p>
                      <a:pPr algn="ctr"/>
                      <a:r>
                        <a:rPr lang="en-US" sz="1400"/>
                        <a:t>0.003</a:t>
                      </a:r>
                    </a:p>
                  </a:txBody>
                  <a:tcPr anchor="ctr"/>
                </a:tc>
              </a:tr>
              <a:tr h="433031">
                <a:tc>
                  <a:txBody>
                    <a:bodyPr/>
                    <a:lstStyle/>
                    <a:p>
                      <a:r>
                        <a:rPr lang="en-US" sz="1400"/>
                        <a:t>Ridge</a:t>
                      </a:r>
                    </a:p>
                  </a:txBody>
                  <a:tcPr anchor="ctr"/>
                </a:tc>
                <a:tc>
                  <a:txBody>
                    <a:bodyPr/>
                    <a:lstStyle/>
                    <a:p>
                      <a:pPr algn="ctr"/>
                      <a:r>
                        <a:rPr lang="en-US" sz="1400" dirty="0" smtClean="0"/>
                        <a:t>2,285</a:t>
                      </a:r>
                      <a:endParaRPr lang="en-US" sz="1400" dirty="0"/>
                    </a:p>
                  </a:txBody>
                  <a:tcPr anchor="ctr"/>
                </a:tc>
                <a:tc>
                  <a:txBody>
                    <a:bodyPr/>
                    <a:lstStyle/>
                    <a:p>
                      <a:pPr algn="ctr"/>
                      <a:r>
                        <a:rPr lang="en-US" sz="1400" dirty="0" smtClean="0"/>
                        <a:t>2,308</a:t>
                      </a:r>
                      <a:endParaRPr lang="en-US" sz="1400" dirty="0"/>
                    </a:p>
                  </a:txBody>
                  <a:tcPr anchor="ctr"/>
                </a:tc>
                <a:tc>
                  <a:txBody>
                    <a:bodyPr/>
                    <a:lstStyle/>
                    <a:p>
                      <a:pPr algn="ctr"/>
                      <a:r>
                        <a:rPr lang="en-US" sz="1400"/>
                        <a:t>44.111</a:t>
                      </a:r>
                    </a:p>
                  </a:txBody>
                  <a:tcPr anchor="ctr"/>
                </a:tc>
                <a:tc>
                  <a:txBody>
                    <a:bodyPr/>
                    <a:lstStyle/>
                    <a:p>
                      <a:pPr algn="ctr"/>
                      <a:r>
                        <a:rPr lang="en-US" sz="1400" dirty="0"/>
                        <a:t>-0.006</a:t>
                      </a:r>
                    </a:p>
                  </a:txBody>
                  <a:tcPr anchor="ctr"/>
                </a:tc>
                <a:tc>
                  <a:txBody>
                    <a:bodyPr/>
                    <a:lstStyle/>
                    <a:p>
                      <a:pPr algn="ctr"/>
                      <a:r>
                        <a:rPr lang="en-US" sz="1400"/>
                        <a:t>-0.005</a:t>
                      </a:r>
                    </a:p>
                  </a:txBody>
                  <a:tcPr anchor="ctr"/>
                </a:tc>
                <a:tc>
                  <a:txBody>
                    <a:bodyPr/>
                    <a:lstStyle/>
                    <a:p>
                      <a:pPr algn="ctr"/>
                      <a:r>
                        <a:rPr lang="en-US" sz="1400"/>
                        <a:t>0.003</a:t>
                      </a:r>
                    </a:p>
                  </a:txBody>
                  <a:tcPr anchor="ctr"/>
                </a:tc>
              </a:tr>
              <a:tr h="433031">
                <a:tc>
                  <a:txBody>
                    <a:bodyPr/>
                    <a:lstStyle/>
                    <a:p>
                      <a:r>
                        <a:rPr lang="en-US" sz="1400"/>
                        <a:t>Linear</a:t>
                      </a:r>
                    </a:p>
                  </a:txBody>
                  <a:tcPr anchor="ctr"/>
                </a:tc>
                <a:tc>
                  <a:txBody>
                    <a:bodyPr/>
                    <a:lstStyle/>
                    <a:p>
                      <a:pPr algn="ctr"/>
                      <a:r>
                        <a:rPr lang="en-US" sz="1400" dirty="0" smtClean="0"/>
                        <a:t>2,290</a:t>
                      </a:r>
                      <a:endParaRPr lang="en-US" sz="1400" dirty="0"/>
                    </a:p>
                  </a:txBody>
                  <a:tcPr anchor="ctr"/>
                </a:tc>
                <a:tc>
                  <a:txBody>
                    <a:bodyPr/>
                    <a:lstStyle/>
                    <a:p>
                      <a:pPr algn="ctr"/>
                      <a:r>
                        <a:rPr lang="en-US" sz="1400" dirty="0" smtClean="0"/>
                        <a:t>2,315</a:t>
                      </a:r>
                      <a:endParaRPr lang="en-US" sz="1400" dirty="0"/>
                    </a:p>
                  </a:txBody>
                  <a:tcPr anchor="ctr"/>
                </a:tc>
                <a:tc>
                  <a:txBody>
                    <a:bodyPr/>
                    <a:lstStyle/>
                    <a:p>
                      <a:pPr algn="ctr"/>
                      <a:r>
                        <a:rPr lang="en-US" sz="1400" dirty="0"/>
                        <a:t>38.152</a:t>
                      </a:r>
                    </a:p>
                  </a:txBody>
                  <a:tcPr anchor="ctr"/>
                </a:tc>
                <a:tc>
                  <a:txBody>
                    <a:bodyPr/>
                    <a:lstStyle/>
                    <a:p>
                      <a:pPr algn="ctr"/>
                      <a:r>
                        <a:rPr lang="en-US" sz="1400" dirty="0"/>
                        <a:t>-0.005</a:t>
                      </a:r>
                    </a:p>
                  </a:txBody>
                  <a:tcPr anchor="ctr"/>
                </a:tc>
                <a:tc>
                  <a:txBody>
                    <a:bodyPr/>
                    <a:lstStyle/>
                    <a:p>
                      <a:pPr algn="ctr"/>
                      <a:r>
                        <a:rPr lang="en-US" sz="1400" dirty="0"/>
                        <a:t>-0.004</a:t>
                      </a:r>
                    </a:p>
                  </a:txBody>
                  <a:tcPr anchor="ctr"/>
                </a:tc>
                <a:tc>
                  <a:txBody>
                    <a:bodyPr/>
                    <a:lstStyle/>
                    <a:p>
                      <a:pPr algn="ctr"/>
                      <a:r>
                        <a:rPr lang="en-US" sz="1400"/>
                        <a:t>0.003</a:t>
                      </a:r>
                    </a:p>
                  </a:txBody>
                  <a:tcPr anchor="ctr"/>
                </a:tc>
              </a:tr>
              <a:tr h="533131">
                <a:tc>
                  <a:txBody>
                    <a:bodyPr/>
                    <a:lstStyle/>
                    <a:p>
                      <a:r>
                        <a:rPr lang="en-US" sz="1400"/>
                        <a:t>PCA Elastic</a:t>
                      </a:r>
                    </a:p>
                  </a:txBody>
                  <a:tcPr anchor="ctr"/>
                </a:tc>
                <a:tc>
                  <a:txBody>
                    <a:bodyPr/>
                    <a:lstStyle/>
                    <a:p>
                      <a:pPr algn="ctr"/>
                      <a:r>
                        <a:rPr lang="en-US" sz="1400" dirty="0" smtClean="0"/>
                        <a:t>2,766</a:t>
                      </a:r>
                      <a:endParaRPr lang="en-US" sz="1400" dirty="0"/>
                    </a:p>
                  </a:txBody>
                  <a:tcPr anchor="ctr"/>
                </a:tc>
                <a:tc>
                  <a:txBody>
                    <a:bodyPr/>
                    <a:lstStyle/>
                    <a:p>
                      <a:pPr algn="ctr"/>
                      <a:r>
                        <a:rPr lang="en-US" sz="1400" dirty="0" smtClean="0"/>
                        <a:t>2,731</a:t>
                      </a:r>
                      <a:endParaRPr lang="en-US" sz="1400" dirty="0"/>
                    </a:p>
                  </a:txBody>
                  <a:tcPr anchor="ctr"/>
                </a:tc>
                <a:tc>
                  <a:txBody>
                    <a:bodyPr/>
                    <a:lstStyle/>
                    <a:p>
                      <a:pPr algn="ctr"/>
                      <a:r>
                        <a:rPr lang="en-US" sz="1400"/>
                        <a:t>12.349</a:t>
                      </a:r>
                    </a:p>
                  </a:txBody>
                  <a:tcPr anchor="ctr"/>
                </a:tc>
                <a:tc>
                  <a:txBody>
                    <a:bodyPr/>
                    <a:lstStyle/>
                    <a:p>
                      <a:pPr algn="ctr"/>
                      <a:r>
                        <a:rPr lang="en-US" sz="1400" dirty="0"/>
                        <a:t>-0.036</a:t>
                      </a:r>
                    </a:p>
                  </a:txBody>
                  <a:tcPr anchor="ctr"/>
                </a:tc>
                <a:tc>
                  <a:txBody>
                    <a:bodyPr/>
                    <a:lstStyle/>
                    <a:p>
                      <a:pPr algn="ctr"/>
                      <a:r>
                        <a:rPr lang="en-US" sz="1400" dirty="0"/>
                        <a:t>-0.037</a:t>
                      </a:r>
                    </a:p>
                  </a:txBody>
                  <a:tcPr anchor="ctr"/>
                </a:tc>
                <a:tc>
                  <a:txBody>
                    <a:bodyPr/>
                    <a:lstStyle/>
                    <a:p>
                      <a:pPr algn="ctr"/>
                      <a:r>
                        <a:rPr lang="en-US" sz="1400"/>
                        <a:t>0.003</a:t>
                      </a:r>
                    </a:p>
                  </a:txBody>
                  <a:tcPr anchor="ctr"/>
                </a:tc>
              </a:tr>
              <a:tr h="533131">
                <a:tc>
                  <a:txBody>
                    <a:bodyPr/>
                    <a:lstStyle/>
                    <a:p>
                      <a:r>
                        <a:rPr lang="en-US" sz="1400"/>
                        <a:t>PCA Linear</a:t>
                      </a:r>
                    </a:p>
                  </a:txBody>
                  <a:tcPr anchor="ctr"/>
                </a:tc>
                <a:tc>
                  <a:txBody>
                    <a:bodyPr/>
                    <a:lstStyle/>
                    <a:p>
                      <a:pPr algn="ctr"/>
                      <a:r>
                        <a:rPr lang="en-US" sz="1400" dirty="0" smtClean="0"/>
                        <a:t>2,726</a:t>
                      </a:r>
                      <a:endParaRPr lang="en-US" sz="1400" dirty="0"/>
                    </a:p>
                  </a:txBody>
                  <a:tcPr anchor="ctr"/>
                </a:tc>
                <a:tc>
                  <a:txBody>
                    <a:bodyPr/>
                    <a:lstStyle/>
                    <a:p>
                      <a:pPr algn="ctr"/>
                      <a:r>
                        <a:rPr lang="en-US" sz="1400" dirty="0" smtClean="0"/>
                        <a:t>2,786</a:t>
                      </a:r>
                      <a:endParaRPr lang="en-US" sz="1400" dirty="0"/>
                    </a:p>
                  </a:txBody>
                  <a:tcPr anchor="ctr"/>
                </a:tc>
                <a:tc>
                  <a:txBody>
                    <a:bodyPr/>
                    <a:lstStyle/>
                    <a:p>
                      <a:pPr algn="ctr"/>
                      <a:r>
                        <a:rPr lang="en-US" sz="1400"/>
                        <a:t>39.982</a:t>
                      </a:r>
                    </a:p>
                  </a:txBody>
                  <a:tcPr anchor="ctr"/>
                </a:tc>
                <a:tc>
                  <a:txBody>
                    <a:bodyPr/>
                    <a:lstStyle/>
                    <a:p>
                      <a:pPr algn="ctr"/>
                      <a:r>
                        <a:rPr lang="en-US" sz="1400"/>
                        <a:t>-0.015</a:t>
                      </a:r>
                    </a:p>
                  </a:txBody>
                  <a:tcPr anchor="ctr"/>
                </a:tc>
                <a:tc>
                  <a:txBody>
                    <a:bodyPr/>
                    <a:lstStyle/>
                    <a:p>
                      <a:pPr algn="ctr"/>
                      <a:r>
                        <a:rPr lang="en-US" sz="1400" dirty="0"/>
                        <a:t>-0.012</a:t>
                      </a:r>
                    </a:p>
                  </a:txBody>
                  <a:tcPr anchor="ctr"/>
                </a:tc>
                <a:tc>
                  <a:txBody>
                    <a:bodyPr/>
                    <a:lstStyle/>
                    <a:p>
                      <a:pPr algn="ctr"/>
                      <a:r>
                        <a:rPr lang="en-US" sz="1400" dirty="0"/>
                        <a:t>0.002</a:t>
                      </a:r>
                    </a:p>
                  </a:txBody>
                  <a:tcPr anchor="ctr"/>
                </a:tc>
              </a:tr>
            </a:tbl>
          </a:graphicData>
        </a:graphic>
      </p:graphicFrame>
      <p:sp>
        <p:nvSpPr>
          <p:cNvPr id="4" name="Content Placeholder 3"/>
          <p:cNvSpPr>
            <a:spLocks noGrp="1"/>
          </p:cNvSpPr>
          <p:nvPr>
            <p:ph sz="half" idx="2"/>
          </p:nvPr>
        </p:nvSpPr>
        <p:spPr>
          <a:xfrm>
            <a:off x="7123176" y="1825625"/>
            <a:ext cx="4230624" cy="4351338"/>
          </a:xfrm>
        </p:spPr>
        <p:txBody>
          <a:bodyPr>
            <a:normAutofit/>
          </a:bodyPr>
          <a:lstStyle/>
          <a:p>
            <a:pPr>
              <a:buFont typeface="Arial" panose="020B0604020202020204" pitchFamily="34" charset="0"/>
              <a:buChar char="•"/>
            </a:pPr>
            <a:r>
              <a:rPr lang="en-US" dirty="0"/>
              <a:t>Tree methods </a:t>
            </a:r>
            <a:r>
              <a:rPr lang="en-US" dirty="0" smtClean="0"/>
              <a:t>had </a:t>
            </a:r>
            <a:r>
              <a:rPr lang="en-US" dirty="0"/>
              <a:t>the best MAE and MPE </a:t>
            </a:r>
            <a:r>
              <a:rPr lang="en-US" dirty="0" smtClean="0"/>
              <a:t>scores</a:t>
            </a:r>
          </a:p>
          <a:p>
            <a:pPr>
              <a:buFont typeface="Arial" panose="020B0604020202020204" pitchFamily="34" charset="0"/>
              <a:buChar char="•"/>
            </a:pPr>
            <a:r>
              <a:rPr lang="en-US" dirty="0" smtClean="0"/>
              <a:t>Random </a:t>
            </a:r>
            <a:r>
              <a:rPr lang="en-US" dirty="0" smtClean="0"/>
              <a:t>Forest </a:t>
            </a:r>
            <a:r>
              <a:rPr lang="en-US" dirty="0" smtClean="0"/>
              <a:t>has the  mean absolute error (MAE) test results that are closest to 0.</a:t>
            </a:r>
            <a:endParaRPr lang="en-US" dirty="0"/>
          </a:p>
          <a:p>
            <a:pPr>
              <a:buFont typeface="Arial" panose="020B0604020202020204" pitchFamily="34" charset="0"/>
              <a:buChar char="•"/>
            </a:pPr>
            <a:r>
              <a:rPr lang="en-US" dirty="0"/>
              <a:t>Random Forest has the  mean </a:t>
            </a:r>
            <a:r>
              <a:rPr lang="en-US" dirty="0" smtClean="0"/>
              <a:t>percentage error that is both negative and </a:t>
            </a:r>
            <a:r>
              <a:rPr lang="en-US" dirty="0"/>
              <a:t>closest to 0.</a:t>
            </a:r>
            <a:endParaRPr lang="en-US" dirty="0"/>
          </a:p>
        </p:txBody>
      </p:sp>
      <p:sp>
        <p:nvSpPr>
          <p:cNvPr id="8" name="Oval 7"/>
          <p:cNvSpPr/>
          <p:nvPr/>
        </p:nvSpPr>
        <p:spPr>
          <a:xfrm>
            <a:off x="2734100" y="2146633"/>
            <a:ext cx="822960" cy="411480"/>
          </a:xfrm>
          <a:prstGeom prst="ellipse">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9" name="Oval 8"/>
          <p:cNvSpPr/>
          <p:nvPr/>
        </p:nvSpPr>
        <p:spPr>
          <a:xfrm>
            <a:off x="5302571" y="2146161"/>
            <a:ext cx="822960" cy="411480"/>
          </a:xfrm>
          <a:prstGeom prst="ellipse">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15252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Optimal model fine parameter training</a:t>
            </a:r>
            <a:endParaRPr lang="en-US" dirty="0"/>
          </a:p>
        </p:txBody>
      </p:sp>
      <p:sp>
        <p:nvSpPr>
          <p:cNvPr id="3" name="Content Placeholder 2"/>
          <p:cNvSpPr>
            <a:spLocks noGrp="1"/>
          </p:cNvSpPr>
          <p:nvPr>
            <p:ph idx="1"/>
          </p:nvPr>
        </p:nvSpPr>
        <p:spPr/>
        <p:txBody>
          <a:bodyPr>
            <a:normAutofit/>
          </a:bodyPr>
          <a:lstStyle/>
          <a:p>
            <a:r>
              <a:rPr lang="en-US" dirty="0" smtClean="0"/>
              <a:t>Cross validate hyper tune parameters</a:t>
            </a:r>
          </a:p>
          <a:p>
            <a:pPr lvl="1"/>
            <a:r>
              <a:rPr lang="en-US" dirty="0" smtClean="0"/>
              <a:t>9 cross folds within training data set </a:t>
            </a:r>
            <a:endParaRPr lang="en-US" dirty="0" smtClean="0"/>
          </a:p>
          <a:p>
            <a:pPr lvl="1"/>
            <a:r>
              <a:rPr lang="en-US" dirty="0"/>
              <a:t>U</a:t>
            </a:r>
            <a:r>
              <a:rPr lang="en-US" dirty="0" smtClean="0"/>
              <a:t>tilized </a:t>
            </a:r>
            <a:r>
              <a:rPr lang="en-US" dirty="0" smtClean="0"/>
              <a:t>sklearn finer grid search</a:t>
            </a:r>
          </a:p>
          <a:p>
            <a:pPr lvl="1"/>
            <a:r>
              <a:rPr lang="en-US" dirty="0" smtClean="0"/>
              <a:t>Random Forest Regression trained using optimal hyper parameters on training data</a:t>
            </a:r>
          </a:p>
          <a:p>
            <a:r>
              <a:rPr lang="en-US" dirty="0" smtClean="0"/>
              <a:t>Evaluate on testing data set and validation data set</a:t>
            </a:r>
          </a:p>
          <a:p>
            <a:pPr lvl="1"/>
            <a:r>
              <a:rPr lang="en-US" dirty="0" smtClean="0"/>
              <a:t>Validation </a:t>
            </a:r>
            <a:r>
              <a:rPr lang="en-US" dirty="0"/>
              <a:t>data: hold out data- % of the overall data </a:t>
            </a:r>
            <a:r>
              <a:rPr lang="en-US" dirty="0" smtClean="0"/>
              <a:t>set</a:t>
            </a:r>
          </a:p>
          <a:p>
            <a:endParaRPr lang="en-US" dirty="0"/>
          </a:p>
        </p:txBody>
      </p:sp>
    </p:spTree>
    <p:extLst>
      <p:ext uri="{BB962C8B-B14F-4D97-AF65-F5344CB8AC3E}">
        <p14:creationId xmlns:p14="http://schemas.microsoft.com/office/powerpoint/2010/main" val="3520287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97280" y="1380512"/>
            <a:ext cx="9566001" cy="4280344"/>
          </a:xfrm>
          <a:prstGeom prst="rect">
            <a:avLst/>
          </a:prstGeom>
        </p:spPr>
      </p:pic>
      <p:sp>
        <p:nvSpPr>
          <p:cNvPr id="3" name="Title 2"/>
          <p:cNvSpPr>
            <a:spLocks noGrp="1"/>
          </p:cNvSpPr>
          <p:nvPr>
            <p:ph type="title"/>
          </p:nvPr>
        </p:nvSpPr>
        <p:spPr/>
        <p:txBody>
          <a:bodyPr/>
          <a:lstStyle/>
          <a:p>
            <a:r>
              <a:rPr lang="en-US" b="1" dirty="0" smtClean="0"/>
              <a:t>Model </a:t>
            </a:r>
            <a:r>
              <a:rPr lang="en-US" b="1" dirty="0" smtClean="0"/>
              <a:t>Test Error</a:t>
            </a:r>
            <a:endParaRPr lang="en-US" b="1" dirty="0"/>
          </a:p>
        </p:txBody>
      </p:sp>
    </p:spTree>
    <p:extLst>
      <p:ext uri="{BB962C8B-B14F-4D97-AF65-F5344CB8AC3E}">
        <p14:creationId xmlns:p14="http://schemas.microsoft.com/office/powerpoint/2010/main" val="2632582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 Validation Error</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5882" r="8828"/>
          <a:stretch/>
        </p:blipFill>
        <p:spPr>
          <a:xfrm>
            <a:off x="1097280" y="1486044"/>
            <a:ext cx="9098801" cy="4572000"/>
          </a:xfrm>
        </p:spPr>
      </p:pic>
    </p:spTree>
    <p:extLst>
      <p:ext uri="{BB962C8B-B14F-4D97-AF65-F5344CB8AC3E}">
        <p14:creationId xmlns:p14="http://schemas.microsoft.com/office/powerpoint/2010/main" val="3254762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We Have a </a:t>
            </a:r>
            <a:br>
              <a:rPr lang="en-US" dirty="0" smtClean="0"/>
            </a:br>
            <a:r>
              <a:rPr lang="en-US" dirty="0" smtClean="0"/>
              <a:t>Good Model?</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28495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 Qualifications</a:t>
            </a:r>
            <a:endParaRPr lang="en-US" dirty="0"/>
          </a:p>
        </p:txBody>
      </p:sp>
      <p:sp>
        <p:nvSpPr>
          <p:cNvPr id="3" name="Content Placeholder 2"/>
          <p:cNvSpPr>
            <a:spLocks noGrp="1"/>
          </p:cNvSpPr>
          <p:nvPr>
            <p:ph idx="1"/>
          </p:nvPr>
        </p:nvSpPr>
        <p:spPr/>
        <p:txBody>
          <a:bodyPr>
            <a:normAutofit/>
          </a:bodyPr>
          <a:lstStyle/>
          <a:p>
            <a:r>
              <a:rPr lang="en-US" dirty="0" smtClean="0"/>
              <a:t>Error Magnitude Check</a:t>
            </a:r>
          </a:p>
          <a:p>
            <a:pPr lvl="1"/>
            <a:r>
              <a:rPr lang="en-US" dirty="0" smtClean="0"/>
              <a:t>Previously if the </a:t>
            </a:r>
            <a:r>
              <a:rPr lang="en-US" dirty="0"/>
              <a:t>BC predicted price </a:t>
            </a:r>
            <a:r>
              <a:rPr lang="en-US" dirty="0" smtClean="0"/>
              <a:t>was </a:t>
            </a:r>
            <a:r>
              <a:rPr lang="en-US" dirty="0"/>
              <a:t>more than $2k than the warehouse asking price, then BC buys the vehicle. They expect to run a profit at least 80 percent of the time</a:t>
            </a:r>
            <a:r>
              <a:rPr lang="en-US" dirty="0" smtClean="0"/>
              <a:t>.</a:t>
            </a:r>
          </a:p>
          <a:p>
            <a:pPr lvl="1"/>
            <a:r>
              <a:rPr lang="en-US" dirty="0" smtClean="0"/>
              <a:t>Predicted price is within $</a:t>
            </a:r>
            <a:r>
              <a:rPr lang="en-US" dirty="0"/>
              <a:t>2000 or less of the asking </a:t>
            </a:r>
            <a:r>
              <a:rPr lang="en-US" dirty="0" smtClean="0"/>
              <a:t>Craigslist price online</a:t>
            </a:r>
            <a:r>
              <a:rPr lang="en-US" dirty="0"/>
              <a:t> </a:t>
            </a:r>
            <a:r>
              <a:rPr lang="en-US" dirty="0" smtClean="0"/>
              <a:t> 80% of therefore</a:t>
            </a:r>
          </a:p>
          <a:p>
            <a:pPr marL="201168" lvl="1" indent="0">
              <a:buNone/>
            </a:pPr>
            <a:r>
              <a:rPr lang="en-US" dirty="0" smtClean="0"/>
              <a:t>Over Fit Check </a:t>
            </a:r>
          </a:p>
          <a:p>
            <a:pPr lvl="1"/>
            <a:r>
              <a:rPr lang="en-US" dirty="0" smtClean="0"/>
              <a:t>The </a:t>
            </a:r>
            <a:r>
              <a:rPr lang="en-US" dirty="0"/>
              <a:t>difference in the mean error for validation error and training error should be within 0.1% of the average price </a:t>
            </a:r>
          </a:p>
          <a:p>
            <a:r>
              <a:rPr lang="en-US" dirty="0"/>
              <a:t>Bias Switch Check</a:t>
            </a:r>
          </a:p>
          <a:p>
            <a:pPr lvl="1"/>
            <a:r>
              <a:rPr lang="en-US" dirty="0"/>
              <a:t>The difference in the median error for validation error and training error should be within 0.1% of the average price.</a:t>
            </a:r>
          </a:p>
          <a:p>
            <a:endParaRPr lang="en-US" dirty="0"/>
          </a:p>
        </p:txBody>
      </p:sp>
    </p:spTree>
    <p:extLst>
      <p:ext uri="{BB962C8B-B14F-4D97-AF65-F5344CB8AC3E}">
        <p14:creationId xmlns:p14="http://schemas.microsoft.com/office/powerpoint/2010/main" val="253748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Error Magnitude Check</a:t>
            </a:r>
          </a:p>
        </p:txBody>
      </p:sp>
      <p:graphicFrame>
        <p:nvGraphicFramePr>
          <p:cNvPr id="5" name="Table 4"/>
          <p:cNvGraphicFramePr>
            <a:graphicFrameLocks noGrp="1"/>
          </p:cNvGraphicFramePr>
          <p:nvPr>
            <p:extLst>
              <p:ext uri="{D42A27DB-BD31-4B8C-83A1-F6EECF244321}">
                <p14:modId xmlns:p14="http://schemas.microsoft.com/office/powerpoint/2010/main" val="1950923732"/>
              </p:ext>
            </p:extLst>
          </p:nvPr>
        </p:nvGraphicFramePr>
        <p:xfrm>
          <a:off x="821383" y="1683778"/>
          <a:ext cx="6438639" cy="3698764"/>
        </p:xfrm>
        <a:graphic>
          <a:graphicData uri="http://schemas.openxmlformats.org/drawingml/2006/table">
            <a:tbl>
              <a:tblPr firstRow="1" firstCol="1" bandRow="1">
                <a:tableStyleId>{5C22544A-7EE6-4342-B048-85BDC9FD1C3A}</a:tableStyleId>
              </a:tblPr>
              <a:tblGrid>
                <a:gridCol w="2353208"/>
                <a:gridCol w="1393121"/>
                <a:gridCol w="1346155"/>
                <a:gridCol w="1346155"/>
              </a:tblGrid>
              <a:tr h="692336">
                <a:tc>
                  <a:txBody>
                    <a:bodyPr/>
                    <a:lstStyle/>
                    <a:p>
                      <a:pPr marL="0" marR="0">
                        <a:lnSpc>
                          <a:spcPct val="107000"/>
                        </a:lnSpc>
                        <a:spcBef>
                          <a:spcPts val="0"/>
                        </a:spcBef>
                        <a:spcAft>
                          <a:spcPts val="0"/>
                        </a:spcAft>
                      </a:pPr>
                      <a:r>
                        <a:rPr lang="en-US" sz="2000" dirty="0">
                          <a:effectLst/>
                        </a:rPr>
                        <a:t>Summary Statistics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dirty="0">
                          <a:effectLst/>
                        </a:rPr>
                        <a:t>Train Error</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dirty="0">
                          <a:effectLst/>
                        </a:rPr>
                        <a:t>Test Error</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dirty="0">
                          <a:effectLst/>
                        </a:rPr>
                        <a:t>Validation Error</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346168">
                <a:tc>
                  <a:txBody>
                    <a:bodyPr/>
                    <a:lstStyle/>
                    <a:p>
                      <a:pPr marL="0" marR="0" algn="ctr">
                        <a:lnSpc>
                          <a:spcPct val="107000"/>
                        </a:lnSpc>
                        <a:spcBef>
                          <a:spcPts val="0"/>
                        </a:spcBef>
                        <a:spcAft>
                          <a:spcPts val="0"/>
                        </a:spcAft>
                      </a:pPr>
                      <a:r>
                        <a:rPr lang="en-US" sz="2000" dirty="0" smtClean="0">
                          <a:effectLst/>
                        </a:rPr>
                        <a:t># of Vehicles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dirty="0">
                          <a:effectLst/>
                        </a:rPr>
                        <a:t>62,624</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dirty="0">
                          <a:effectLst/>
                        </a:rPr>
                        <a:t>28,703</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dirty="0">
                          <a:effectLst/>
                        </a:rPr>
                        <a:t>23,484</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346168">
                <a:tc>
                  <a:txBody>
                    <a:bodyPr/>
                    <a:lstStyle/>
                    <a:p>
                      <a:pPr marL="0" marR="0" algn="ctr">
                        <a:lnSpc>
                          <a:spcPct val="107000"/>
                        </a:lnSpc>
                        <a:spcBef>
                          <a:spcPts val="0"/>
                        </a:spcBef>
                        <a:spcAft>
                          <a:spcPts val="0"/>
                        </a:spcAft>
                      </a:pPr>
                      <a:r>
                        <a:rPr lang="en-US" sz="2000" baseline="0" dirty="0" smtClean="0">
                          <a:effectLst/>
                          <a:latin typeface="+mn-lt"/>
                          <a:ea typeface="+mn-ea"/>
                          <a:cs typeface="+mn-cs"/>
                        </a:rPr>
                        <a:t>% of total data set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dirty="0" smtClean="0">
                          <a:effectLst/>
                        </a:rPr>
                        <a:t>55%</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dirty="0" smtClean="0">
                          <a:effectLst/>
                          <a:latin typeface="+mn-lt"/>
                          <a:ea typeface="+mn-ea"/>
                          <a:cs typeface="+mn-cs"/>
                        </a:rPr>
                        <a:t>25%</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dirty="0" smtClean="0">
                          <a:effectLst/>
                          <a:latin typeface="+mn-lt"/>
                          <a:ea typeface="+mn-ea"/>
                          <a:cs typeface="+mn-cs"/>
                        </a:rPr>
                        <a:t>20%</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346168">
                <a:tc>
                  <a:txBody>
                    <a:bodyPr/>
                    <a:lstStyle/>
                    <a:p>
                      <a:pPr marL="0" marR="0" algn="ctr">
                        <a:lnSpc>
                          <a:spcPct val="107000"/>
                        </a:lnSpc>
                        <a:spcBef>
                          <a:spcPts val="0"/>
                        </a:spcBef>
                        <a:spcAft>
                          <a:spcPts val="0"/>
                        </a:spcAft>
                      </a:pPr>
                      <a:r>
                        <a:rPr lang="en-US" sz="2000" dirty="0" smtClean="0">
                          <a:effectLst/>
                          <a:latin typeface="Calibri" panose="020F0502020204030204" pitchFamily="34" charset="0"/>
                          <a:ea typeface="Calibri" panose="020F0502020204030204" pitchFamily="34" charset="0"/>
                          <a:cs typeface="Arial" panose="020B0604020202020204" pitchFamily="34" charset="0"/>
                        </a:rPr>
                        <a:t>Mean Error</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dirty="0">
                          <a:effectLst/>
                        </a:rPr>
                        <a:t>-1</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dirty="0">
                          <a:effectLst/>
                        </a:rPr>
                        <a:t>23</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dirty="0">
                          <a:effectLst/>
                        </a:rPr>
                        <a:t>9</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346168">
                <a:tc>
                  <a:txBody>
                    <a:bodyPr/>
                    <a:lstStyle/>
                    <a:p>
                      <a:pPr marL="0" marR="0" algn="ctr">
                        <a:lnSpc>
                          <a:spcPct val="107000"/>
                        </a:lnSpc>
                        <a:spcBef>
                          <a:spcPts val="0"/>
                        </a:spcBef>
                        <a:spcAft>
                          <a:spcPts val="0"/>
                        </a:spcAft>
                      </a:pPr>
                      <a:r>
                        <a:rPr lang="en-US" sz="2000" dirty="0" smtClean="0">
                          <a:effectLst/>
                        </a:rPr>
                        <a:t>Median</a:t>
                      </a:r>
                      <a:r>
                        <a:rPr lang="en-US" sz="2000" baseline="0" dirty="0" smtClean="0">
                          <a:effectLst/>
                        </a:rPr>
                        <a:t> Error</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dirty="0">
                          <a:effectLst/>
                        </a:rPr>
                        <a:t>-1</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dirty="0">
                          <a:effectLst/>
                        </a:rPr>
                        <a:t>5</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dirty="0" smtClean="0">
                          <a:effectLst/>
                        </a:rPr>
                        <a:t>-$7</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346168">
                <a:tc>
                  <a:txBody>
                    <a:bodyPr/>
                    <a:lstStyle/>
                    <a:p>
                      <a:pPr marL="0" marR="0" algn="ctr">
                        <a:lnSpc>
                          <a:spcPct val="107000"/>
                        </a:lnSpc>
                        <a:spcBef>
                          <a:spcPts val="0"/>
                        </a:spcBef>
                        <a:spcAft>
                          <a:spcPts val="0"/>
                        </a:spcAft>
                      </a:pPr>
                      <a:r>
                        <a:rPr lang="en-US" sz="2000" dirty="0" smtClean="0">
                          <a:effectLst/>
                          <a:latin typeface="+mn-lt"/>
                          <a:ea typeface="+mn-ea"/>
                          <a:cs typeface="+mn-cs"/>
                        </a:rPr>
                        <a:t>Error</a:t>
                      </a:r>
                      <a:r>
                        <a:rPr lang="en-US" sz="2000" baseline="0" dirty="0" smtClean="0">
                          <a:effectLst/>
                          <a:latin typeface="+mn-lt"/>
                          <a:ea typeface="+mn-ea"/>
                          <a:cs typeface="+mn-cs"/>
                        </a:rPr>
                        <a:t> at the 80</a:t>
                      </a:r>
                      <a:r>
                        <a:rPr lang="en-US" sz="2000" baseline="30000" dirty="0" smtClean="0">
                          <a:effectLst/>
                          <a:latin typeface="+mn-lt"/>
                          <a:ea typeface="+mn-ea"/>
                          <a:cs typeface="+mn-cs"/>
                        </a:rPr>
                        <a:t>th</a:t>
                      </a:r>
                      <a:r>
                        <a:rPr lang="en-US" sz="2000" baseline="0" dirty="0" smtClean="0">
                          <a:effectLst/>
                          <a:latin typeface="+mn-lt"/>
                          <a:ea typeface="+mn-ea"/>
                          <a:cs typeface="+mn-cs"/>
                        </a:rPr>
                        <a:t> percentile</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dirty="0" smtClean="0">
                          <a:effectLst/>
                        </a:rPr>
                        <a:t>$1,139</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dirty="0" smtClean="0">
                          <a:effectLst/>
                        </a:rPr>
                        <a:t>$</a:t>
                      </a:r>
                      <a:r>
                        <a:rPr lang="en-US" sz="2000" dirty="0" smtClean="0">
                          <a:effectLst/>
                        </a:rPr>
                        <a:t>1,595</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dirty="0" smtClean="0">
                          <a:effectLst/>
                        </a:rPr>
                        <a:t>$1,465</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346168">
                <a:tc>
                  <a:txBody>
                    <a:bodyPr/>
                    <a:lstStyle/>
                    <a:p>
                      <a:pPr marL="0" marR="0" algn="ctr">
                        <a:lnSpc>
                          <a:spcPct val="107000"/>
                        </a:lnSpc>
                        <a:spcBef>
                          <a:spcPts val="0"/>
                        </a:spcBef>
                        <a:spcAft>
                          <a:spcPts val="0"/>
                        </a:spcAft>
                      </a:pPr>
                      <a:r>
                        <a:rPr lang="en-US" sz="2000" dirty="0" smtClean="0">
                          <a:effectLst/>
                          <a:latin typeface="+mn-lt"/>
                          <a:ea typeface="+mn-ea"/>
                          <a:cs typeface="+mn-cs"/>
                        </a:rPr>
                        <a:t>Error</a:t>
                      </a:r>
                      <a:r>
                        <a:rPr lang="en-US" sz="2000" baseline="0" dirty="0" smtClean="0">
                          <a:effectLst/>
                          <a:latin typeface="+mn-lt"/>
                          <a:ea typeface="+mn-ea"/>
                          <a:cs typeface="+mn-cs"/>
                        </a:rPr>
                        <a:t> at the 84</a:t>
                      </a:r>
                      <a:r>
                        <a:rPr lang="en-US" sz="2000" baseline="30000" dirty="0" smtClean="0">
                          <a:effectLst/>
                          <a:latin typeface="+mn-lt"/>
                          <a:ea typeface="+mn-ea"/>
                          <a:cs typeface="+mn-cs"/>
                        </a:rPr>
                        <a:t>th</a:t>
                      </a:r>
                      <a:r>
                        <a:rPr lang="en-US" sz="2000" baseline="0" dirty="0" smtClean="0">
                          <a:effectLst/>
                          <a:latin typeface="+mn-lt"/>
                          <a:ea typeface="+mn-ea"/>
                          <a:cs typeface="+mn-cs"/>
                        </a:rPr>
                        <a:t> percentile</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dirty="0" smtClean="0">
                          <a:effectLst/>
                        </a:rPr>
                        <a:t>$1,540</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dirty="0" smtClean="0">
                          <a:effectLst/>
                        </a:rPr>
                        <a:t>$2,147</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dirty="0" smtClean="0">
                          <a:effectLst/>
                        </a:rPr>
                        <a:t>$1,994</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346168">
                <a:tc>
                  <a:txBody>
                    <a:bodyPr/>
                    <a:lstStyle/>
                    <a:p>
                      <a:pPr marL="0" marR="0" algn="ctr">
                        <a:lnSpc>
                          <a:spcPct val="107000"/>
                        </a:lnSpc>
                        <a:spcBef>
                          <a:spcPts val="0"/>
                        </a:spcBef>
                        <a:spcAft>
                          <a:spcPts val="0"/>
                        </a:spcAft>
                      </a:pPr>
                      <a:r>
                        <a:rPr lang="en-US" sz="2000" dirty="0" smtClean="0">
                          <a:effectLst/>
                        </a:rPr>
                        <a:t>Maximum Error</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dirty="0" smtClean="0">
                          <a:effectLst/>
                        </a:rPr>
                        <a:t>$40,335</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dirty="0" smtClean="0">
                          <a:effectLst/>
                        </a:rPr>
                        <a:t>$50,385</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dirty="0" smtClean="0">
                          <a:effectLst/>
                        </a:rPr>
                        <a:t>$50,512</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bl>
          </a:graphicData>
        </a:graphic>
      </p:graphicFrame>
      <p:sp>
        <p:nvSpPr>
          <p:cNvPr id="7" name="TextBox 6"/>
          <p:cNvSpPr txBox="1"/>
          <p:nvPr/>
        </p:nvSpPr>
        <p:spPr>
          <a:xfrm>
            <a:off x="8686321" y="5826423"/>
            <a:ext cx="2357423" cy="261610"/>
          </a:xfrm>
          <a:prstGeom prst="rect">
            <a:avLst/>
          </a:prstGeom>
          <a:noFill/>
        </p:spPr>
        <p:txBody>
          <a:bodyPr wrap="square" rtlCol="0">
            <a:spAutoFit/>
          </a:bodyPr>
          <a:lstStyle/>
          <a:p>
            <a:r>
              <a:rPr lang="en-US" sz="1100" dirty="0" smtClean="0"/>
              <a:t>* 20% to 84.9% Refer to Percentiles</a:t>
            </a:r>
            <a:endParaRPr lang="en-US" sz="1100" dirty="0"/>
          </a:p>
        </p:txBody>
      </p:sp>
      <p:sp>
        <p:nvSpPr>
          <p:cNvPr id="3" name="Rectangle 2"/>
          <p:cNvSpPr/>
          <p:nvPr/>
        </p:nvSpPr>
        <p:spPr>
          <a:xfrm>
            <a:off x="7520152" y="1712177"/>
            <a:ext cx="3941378" cy="1477328"/>
          </a:xfrm>
          <a:prstGeom prst="rect">
            <a:avLst/>
          </a:prstGeom>
        </p:spPr>
        <p:txBody>
          <a:bodyPr wrap="square">
            <a:spAutoFit/>
          </a:bodyPr>
          <a:lstStyle/>
          <a:p>
            <a:r>
              <a:rPr lang="en-US" dirty="0"/>
              <a:t>Previously if the BC predicted price was more than $2k than the warehouse asking price, then BC buys the vehicle. They expect to run a profit at least 80 percent of the time.</a:t>
            </a:r>
          </a:p>
        </p:txBody>
      </p:sp>
      <p:sp>
        <p:nvSpPr>
          <p:cNvPr id="6" name="Oval 5"/>
          <p:cNvSpPr/>
          <p:nvPr/>
        </p:nvSpPr>
        <p:spPr>
          <a:xfrm>
            <a:off x="5935717" y="4385336"/>
            <a:ext cx="822960" cy="411480"/>
          </a:xfrm>
          <a:prstGeom prst="ellipse">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019961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00763"/>
          </a:xfrm>
        </p:spPr>
        <p:txBody>
          <a:bodyPr/>
          <a:lstStyle/>
          <a:p>
            <a:r>
              <a:rPr lang="en-US" b="1" dirty="0" smtClean="0"/>
              <a:t>Over fit Check and Bias Check</a:t>
            </a:r>
            <a:endParaRPr lang="en-US" b="1" dirty="0"/>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1140640397"/>
              </p:ext>
            </p:extLst>
          </p:nvPr>
        </p:nvGraphicFramePr>
        <p:xfrm>
          <a:off x="5202621" y="1760391"/>
          <a:ext cx="5953061" cy="1993583"/>
        </p:xfrm>
        <a:graphic>
          <a:graphicData uri="http://schemas.openxmlformats.org/drawingml/2006/table">
            <a:tbl>
              <a:tblPr firstRow="1" bandRow="1">
                <a:tableStyleId>{5C22544A-7EE6-4342-B048-85BDC9FD1C3A}</a:tableStyleId>
              </a:tblPr>
              <a:tblGrid>
                <a:gridCol w="1438533"/>
                <a:gridCol w="1128632"/>
                <a:gridCol w="1128632"/>
                <a:gridCol w="1128632"/>
                <a:gridCol w="1128632"/>
              </a:tblGrid>
              <a:tr h="370840">
                <a:tc>
                  <a:txBody>
                    <a:bodyPr/>
                    <a:lstStyle/>
                    <a:p>
                      <a:pPr marL="0" marR="0">
                        <a:lnSpc>
                          <a:spcPct val="107000"/>
                        </a:lnSpc>
                        <a:spcBef>
                          <a:spcPts val="0"/>
                        </a:spcBef>
                        <a:spcAft>
                          <a:spcPts val="0"/>
                        </a:spcAft>
                      </a:pPr>
                      <a:r>
                        <a:rPr lang="en-US" sz="1600" dirty="0">
                          <a:effectLst/>
                        </a:rPr>
                        <a:t>Summary Statistics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5365" marR="65365" marT="0" marB="0"/>
                </a:tc>
                <a:tc>
                  <a:txBody>
                    <a:bodyPr/>
                    <a:lstStyle/>
                    <a:p>
                      <a:pPr marL="0" marR="0" algn="ctr">
                        <a:lnSpc>
                          <a:spcPct val="107000"/>
                        </a:lnSpc>
                        <a:spcBef>
                          <a:spcPts val="0"/>
                        </a:spcBef>
                        <a:spcAft>
                          <a:spcPts val="0"/>
                        </a:spcAft>
                      </a:pPr>
                      <a:r>
                        <a:rPr lang="en-US" sz="1600" dirty="0" smtClean="0">
                          <a:effectLst/>
                        </a:rPr>
                        <a:t>Train list  Price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5365" marR="65365" marT="0" marB="0"/>
                </a:tc>
                <a:tc>
                  <a:txBody>
                    <a:bodyPr/>
                    <a:lstStyle/>
                    <a:p>
                      <a:pPr marL="0" marR="0" algn="ctr">
                        <a:lnSpc>
                          <a:spcPct val="107000"/>
                        </a:lnSpc>
                        <a:spcBef>
                          <a:spcPts val="0"/>
                        </a:spcBef>
                        <a:spcAft>
                          <a:spcPts val="0"/>
                        </a:spcAft>
                      </a:pPr>
                      <a:r>
                        <a:rPr lang="en-US" sz="1600" dirty="0">
                          <a:effectLst/>
                        </a:rPr>
                        <a:t>Train Error</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5365" marR="65365" marT="0" marB="0"/>
                </a:tc>
                <a:tc>
                  <a:txBody>
                    <a:bodyPr/>
                    <a:lstStyle/>
                    <a:p>
                      <a:pPr marL="0" marR="0" algn="ctr">
                        <a:lnSpc>
                          <a:spcPct val="107000"/>
                        </a:lnSpc>
                        <a:spcBef>
                          <a:spcPts val="0"/>
                        </a:spcBef>
                        <a:spcAft>
                          <a:spcPts val="0"/>
                        </a:spcAft>
                      </a:pPr>
                      <a:r>
                        <a:rPr lang="en-US" sz="1600" dirty="0">
                          <a:effectLst/>
                        </a:rPr>
                        <a:t>Validation Error</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5365" marR="65365" marT="0" marB="0"/>
                </a:tc>
                <a:tc>
                  <a:txBody>
                    <a:bodyPr/>
                    <a:lstStyle/>
                    <a:p>
                      <a:pPr marL="0" marR="0" algn="ctr">
                        <a:lnSpc>
                          <a:spcPct val="107000"/>
                        </a:lnSpc>
                        <a:spcBef>
                          <a:spcPts val="0"/>
                        </a:spcBef>
                        <a:spcAft>
                          <a:spcPts val="0"/>
                        </a:spcAft>
                      </a:pPr>
                      <a:r>
                        <a:rPr lang="en-US" sz="1600" dirty="0">
                          <a:effectLst/>
                        </a:rPr>
                        <a:t>Difference as %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5365" marR="65365" marT="0" marB="0"/>
                </a:tc>
              </a:tr>
              <a:tr h="370840">
                <a:tc>
                  <a:txBody>
                    <a:bodyPr/>
                    <a:lstStyle/>
                    <a:p>
                      <a:pPr marL="0" marR="0" algn="ctr">
                        <a:lnSpc>
                          <a:spcPct val="107000"/>
                        </a:lnSpc>
                        <a:spcBef>
                          <a:spcPts val="0"/>
                        </a:spcBef>
                        <a:spcAft>
                          <a:spcPts val="0"/>
                        </a:spcAft>
                      </a:pPr>
                      <a:r>
                        <a:rPr lang="en-US" sz="1600" dirty="0" smtClean="0">
                          <a:effectLst/>
                        </a:rPr>
                        <a:t>Count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5365" marR="65365" marT="0" marB="0"/>
                </a:tc>
                <a:tc>
                  <a:txBody>
                    <a:bodyPr/>
                    <a:lstStyle/>
                    <a:p>
                      <a:pPr marL="0" marR="0">
                        <a:lnSpc>
                          <a:spcPct val="107000"/>
                        </a:lnSpc>
                        <a:spcBef>
                          <a:spcPts val="0"/>
                        </a:spcBef>
                        <a:spcAft>
                          <a:spcPts val="0"/>
                        </a:spcAft>
                      </a:pPr>
                      <a:r>
                        <a:rPr lang="en-US" sz="1600" dirty="0" smtClean="0">
                          <a:effectLst/>
                        </a:rPr>
                        <a:t>62,624</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5365" marR="65365" marT="0" marB="0"/>
                </a:tc>
                <a:tc>
                  <a:txBody>
                    <a:bodyPr/>
                    <a:lstStyle/>
                    <a:p>
                      <a:pPr marL="0" marR="0">
                        <a:lnSpc>
                          <a:spcPct val="107000"/>
                        </a:lnSpc>
                        <a:spcBef>
                          <a:spcPts val="0"/>
                        </a:spcBef>
                        <a:spcAft>
                          <a:spcPts val="0"/>
                        </a:spcAft>
                      </a:pPr>
                      <a:r>
                        <a:rPr lang="en-US" sz="1600" dirty="0">
                          <a:effectLst/>
                        </a:rPr>
                        <a:t>62,624</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5365" marR="65365" marT="0" marB="0"/>
                </a:tc>
                <a:tc>
                  <a:txBody>
                    <a:bodyPr/>
                    <a:lstStyle/>
                    <a:p>
                      <a:pPr marL="0" marR="0">
                        <a:lnSpc>
                          <a:spcPct val="107000"/>
                        </a:lnSpc>
                        <a:spcBef>
                          <a:spcPts val="0"/>
                        </a:spcBef>
                        <a:spcAft>
                          <a:spcPts val="0"/>
                        </a:spcAft>
                      </a:pPr>
                      <a:r>
                        <a:rPr lang="en-US" sz="1600" dirty="0">
                          <a:effectLst/>
                        </a:rPr>
                        <a:t>23,484</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5365" marR="65365" marT="0" marB="0"/>
                </a:tc>
                <a:tc>
                  <a:txBody>
                    <a:bodyPr/>
                    <a:lstStyle/>
                    <a:p>
                      <a:pPr marL="0" marR="0">
                        <a:lnSpc>
                          <a:spcPct val="107000"/>
                        </a:lnSpc>
                        <a:spcBef>
                          <a:spcPts val="0"/>
                        </a:spcBef>
                        <a:spcAft>
                          <a:spcPts val="0"/>
                        </a:spcAft>
                      </a:pPr>
                      <a:r>
                        <a:rPr lang="en-US" sz="1600" dirty="0">
                          <a:effectLst/>
                        </a:rPr>
                        <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5365" marR="65365" marT="0" marB="0"/>
                </a:tc>
              </a:tr>
              <a:tr h="370840">
                <a:tc>
                  <a:txBody>
                    <a:bodyPr/>
                    <a:lstStyle/>
                    <a:p>
                      <a:pPr marL="0" marR="0" algn="ctr">
                        <a:lnSpc>
                          <a:spcPct val="107000"/>
                        </a:lnSpc>
                        <a:spcBef>
                          <a:spcPts val="0"/>
                        </a:spcBef>
                        <a:spcAft>
                          <a:spcPts val="0"/>
                        </a:spcAft>
                      </a:pPr>
                      <a:r>
                        <a:rPr lang="en-US" sz="1600" dirty="0" smtClean="0">
                          <a:effectLst/>
                        </a:rPr>
                        <a:t>Mean</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5365" marR="65365" marT="0" marB="0"/>
                </a:tc>
                <a:tc>
                  <a:txBody>
                    <a:bodyPr/>
                    <a:lstStyle/>
                    <a:p>
                      <a:pPr marL="0" marR="0">
                        <a:lnSpc>
                          <a:spcPct val="107000"/>
                        </a:lnSpc>
                        <a:spcBef>
                          <a:spcPts val="0"/>
                        </a:spcBef>
                        <a:spcAft>
                          <a:spcPts val="0"/>
                        </a:spcAft>
                      </a:pPr>
                      <a:r>
                        <a:rPr lang="en-US" sz="1600" dirty="0" smtClean="0">
                          <a:effectLst/>
                        </a:rPr>
                        <a:t>$16,544</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5365" marR="65365" marT="0" marB="0"/>
                </a:tc>
                <a:tc>
                  <a:txBody>
                    <a:bodyPr/>
                    <a:lstStyle/>
                    <a:p>
                      <a:pPr marL="0" marR="0">
                        <a:lnSpc>
                          <a:spcPct val="107000"/>
                        </a:lnSpc>
                        <a:spcBef>
                          <a:spcPts val="0"/>
                        </a:spcBef>
                        <a:spcAft>
                          <a:spcPts val="0"/>
                        </a:spcAft>
                      </a:pPr>
                      <a:r>
                        <a:rPr lang="en-US" sz="1600" dirty="0" smtClean="0">
                          <a:effectLst/>
                        </a:rPr>
                        <a:t>-$1</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5365" marR="65365" marT="0" marB="0"/>
                </a:tc>
                <a:tc>
                  <a:txBody>
                    <a:bodyPr/>
                    <a:lstStyle/>
                    <a:p>
                      <a:pPr marL="0" marR="0">
                        <a:lnSpc>
                          <a:spcPct val="107000"/>
                        </a:lnSpc>
                        <a:spcBef>
                          <a:spcPts val="0"/>
                        </a:spcBef>
                        <a:spcAft>
                          <a:spcPts val="0"/>
                        </a:spcAft>
                      </a:pPr>
                      <a:r>
                        <a:rPr lang="en-US" sz="1600" dirty="0" smtClean="0">
                          <a:effectLst/>
                        </a:rPr>
                        <a:t>$9</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5365" marR="65365" marT="0" marB="0"/>
                </a:tc>
                <a:tc>
                  <a:txBody>
                    <a:bodyPr/>
                    <a:lstStyle/>
                    <a:p>
                      <a:pPr marL="0" marR="0">
                        <a:lnSpc>
                          <a:spcPct val="107000"/>
                        </a:lnSpc>
                        <a:spcBef>
                          <a:spcPts val="0"/>
                        </a:spcBef>
                        <a:spcAft>
                          <a:spcPts val="0"/>
                        </a:spcAft>
                      </a:pPr>
                      <a:r>
                        <a:rPr lang="en-US" sz="1600" b="1" dirty="0">
                          <a:effectLst/>
                        </a:rPr>
                        <a:t>0.03%</a:t>
                      </a:r>
                      <a:endParaRPr lang="en-US" sz="1600" b="1" dirty="0">
                        <a:effectLst/>
                        <a:latin typeface="Calibri" panose="020F0502020204030204" pitchFamily="34" charset="0"/>
                        <a:ea typeface="Calibri" panose="020F0502020204030204" pitchFamily="34" charset="0"/>
                        <a:cs typeface="Arial" panose="020B0604020202020204" pitchFamily="34" charset="0"/>
                      </a:endParaRPr>
                    </a:p>
                  </a:txBody>
                  <a:tcPr marL="65365" marR="65365" marT="0" marB="0"/>
                </a:tc>
              </a:tr>
              <a:tr h="370840">
                <a:tc>
                  <a:txBody>
                    <a:bodyPr/>
                    <a:lstStyle/>
                    <a:p>
                      <a:pPr marL="0" marR="0" algn="ctr">
                        <a:lnSpc>
                          <a:spcPct val="107000"/>
                        </a:lnSpc>
                        <a:spcBef>
                          <a:spcPts val="0"/>
                        </a:spcBef>
                        <a:spcAft>
                          <a:spcPts val="0"/>
                        </a:spcAft>
                      </a:pPr>
                      <a:r>
                        <a:rPr lang="en-US" sz="1600" dirty="0" smtClean="0">
                          <a:effectLst/>
                        </a:rPr>
                        <a:t>Median</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5365" marR="65365" marT="0" marB="0"/>
                </a:tc>
                <a:tc>
                  <a:txBody>
                    <a:bodyPr/>
                    <a:lstStyle/>
                    <a:p>
                      <a:pPr marL="0" marR="0">
                        <a:lnSpc>
                          <a:spcPct val="107000"/>
                        </a:lnSpc>
                        <a:spcBef>
                          <a:spcPts val="0"/>
                        </a:spcBef>
                        <a:spcAft>
                          <a:spcPts val="0"/>
                        </a:spcAft>
                      </a:pPr>
                      <a:r>
                        <a:rPr lang="en-US" sz="1600" dirty="0" smtClean="0">
                          <a:effectLst/>
                        </a:rPr>
                        <a:t>$14,990</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5365" marR="65365" marT="0" marB="0"/>
                </a:tc>
                <a:tc>
                  <a:txBody>
                    <a:bodyPr/>
                    <a:lstStyle/>
                    <a:p>
                      <a:pPr marL="0" marR="0">
                        <a:lnSpc>
                          <a:spcPct val="107000"/>
                        </a:lnSpc>
                        <a:spcBef>
                          <a:spcPts val="0"/>
                        </a:spcBef>
                        <a:spcAft>
                          <a:spcPts val="0"/>
                        </a:spcAft>
                      </a:pPr>
                      <a:r>
                        <a:rPr lang="en-US" sz="1600" dirty="0" smtClean="0">
                          <a:effectLst/>
                        </a:rPr>
                        <a:t>-$1</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5365" marR="65365" marT="0" marB="0"/>
                </a:tc>
                <a:tc>
                  <a:txBody>
                    <a:bodyPr/>
                    <a:lstStyle/>
                    <a:p>
                      <a:pPr marL="0" marR="0">
                        <a:lnSpc>
                          <a:spcPct val="107000"/>
                        </a:lnSpc>
                        <a:spcBef>
                          <a:spcPts val="0"/>
                        </a:spcBef>
                        <a:spcAft>
                          <a:spcPts val="0"/>
                        </a:spcAft>
                      </a:pPr>
                      <a:r>
                        <a:rPr lang="en-US" sz="1600" dirty="0" smtClean="0">
                          <a:effectLst/>
                        </a:rPr>
                        <a:t>-$7</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5365" marR="65365" marT="0" marB="0"/>
                </a:tc>
                <a:tc>
                  <a:txBody>
                    <a:bodyPr/>
                    <a:lstStyle/>
                    <a:p>
                      <a:pPr marL="0" marR="0">
                        <a:lnSpc>
                          <a:spcPct val="107000"/>
                        </a:lnSpc>
                        <a:spcBef>
                          <a:spcPts val="0"/>
                        </a:spcBef>
                        <a:spcAft>
                          <a:spcPts val="0"/>
                        </a:spcAft>
                      </a:pPr>
                      <a:r>
                        <a:rPr lang="en-US" sz="1600" b="1" dirty="0">
                          <a:effectLst/>
                        </a:rPr>
                        <a:t>-0.02%</a:t>
                      </a:r>
                      <a:endParaRPr lang="en-US" sz="1600" b="1" dirty="0">
                        <a:effectLst/>
                        <a:latin typeface="Calibri" panose="020F0502020204030204" pitchFamily="34" charset="0"/>
                        <a:ea typeface="Calibri" panose="020F0502020204030204" pitchFamily="34" charset="0"/>
                        <a:cs typeface="Arial" panose="020B0604020202020204" pitchFamily="34" charset="0"/>
                      </a:endParaRPr>
                    </a:p>
                  </a:txBody>
                  <a:tcPr marL="65365" marR="65365" marT="0" marB="0"/>
                </a:tc>
              </a:tr>
              <a:tr h="370840">
                <a:tc>
                  <a:txBody>
                    <a:bodyPr/>
                    <a:lstStyle/>
                    <a:p>
                      <a:pPr marL="0" marR="0" algn="ctr">
                        <a:lnSpc>
                          <a:spcPct val="107000"/>
                        </a:lnSpc>
                        <a:spcBef>
                          <a:spcPts val="0"/>
                        </a:spcBef>
                        <a:spcAft>
                          <a:spcPts val="0"/>
                        </a:spcAft>
                      </a:pPr>
                      <a:r>
                        <a:rPr lang="en-US" sz="1600" dirty="0" smtClean="0">
                          <a:effectLst/>
                        </a:rPr>
                        <a:t>80</a:t>
                      </a:r>
                      <a:r>
                        <a:rPr lang="en-US" sz="1600" baseline="0" dirty="0" smtClean="0">
                          <a:effectLst/>
                        </a:rPr>
                        <a:t> </a:t>
                      </a:r>
                      <a:r>
                        <a:rPr lang="en-US" sz="1600" dirty="0" smtClean="0">
                          <a:effectLst/>
                        </a:rPr>
                        <a:t>percentile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5365" marR="65365" marT="0" marB="0"/>
                </a:tc>
                <a:tc>
                  <a:txBody>
                    <a:bodyPr/>
                    <a:lstStyle/>
                    <a:p>
                      <a:pPr marL="0" marR="0">
                        <a:lnSpc>
                          <a:spcPct val="107000"/>
                        </a:lnSpc>
                        <a:spcBef>
                          <a:spcPts val="0"/>
                        </a:spcBef>
                        <a:spcAft>
                          <a:spcPts val="0"/>
                        </a:spcAft>
                      </a:pPr>
                      <a:r>
                        <a:rPr lang="en-US" sz="1600" dirty="0" smtClean="0">
                          <a:effectLst/>
                        </a:rPr>
                        <a:t>$23,900</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5365" marR="65365" marT="0" marB="0"/>
                </a:tc>
                <a:tc>
                  <a:txBody>
                    <a:bodyPr/>
                    <a:lstStyle/>
                    <a:p>
                      <a:pPr marL="0" marR="0">
                        <a:lnSpc>
                          <a:spcPct val="107000"/>
                        </a:lnSpc>
                        <a:spcBef>
                          <a:spcPts val="0"/>
                        </a:spcBef>
                        <a:spcAft>
                          <a:spcPts val="0"/>
                        </a:spcAft>
                      </a:pPr>
                      <a:r>
                        <a:rPr lang="en-US" sz="1600" dirty="0" smtClean="0">
                          <a:effectLst/>
                        </a:rPr>
                        <a:t>$1,139</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5365" marR="65365" marT="0" marB="0"/>
                </a:tc>
                <a:tc>
                  <a:txBody>
                    <a:bodyPr/>
                    <a:lstStyle/>
                    <a:p>
                      <a:pPr marL="0" marR="0">
                        <a:lnSpc>
                          <a:spcPct val="107000"/>
                        </a:lnSpc>
                        <a:spcBef>
                          <a:spcPts val="0"/>
                        </a:spcBef>
                        <a:spcAft>
                          <a:spcPts val="0"/>
                        </a:spcAft>
                      </a:pPr>
                      <a:r>
                        <a:rPr lang="en-US" sz="1600" dirty="0" smtClean="0">
                          <a:effectLst/>
                        </a:rPr>
                        <a:t>$1,465</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5365" marR="65365" marT="0" marB="0"/>
                </a:tc>
                <a:tc>
                  <a:txBody>
                    <a:bodyPr/>
                    <a:lstStyle/>
                    <a:p>
                      <a:pPr marL="0" marR="0">
                        <a:lnSpc>
                          <a:spcPct val="107000"/>
                        </a:lnSpc>
                        <a:spcBef>
                          <a:spcPts val="0"/>
                        </a:spcBef>
                        <a:spcAft>
                          <a:spcPts val="0"/>
                        </a:spcAft>
                      </a:pPr>
                      <a:r>
                        <a:rPr lang="en-US" sz="1600" b="1" dirty="0">
                          <a:effectLst/>
                        </a:rPr>
                        <a:t>1.14%</a:t>
                      </a:r>
                      <a:endParaRPr lang="en-US" sz="1600" b="1" dirty="0">
                        <a:effectLst/>
                        <a:latin typeface="Calibri" panose="020F0502020204030204" pitchFamily="34" charset="0"/>
                        <a:ea typeface="Calibri" panose="020F0502020204030204" pitchFamily="34" charset="0"/>
                        <a:cs typeface="Arial" panose="020B0604020202020204" pitchFamily="34" charset="0"/>
                      </a:endParaRPr>
                    </a:p>
                  </a:txBody>
                  <a:tcPr marL="65365" marR="65365" marT="0" marB="0"/>
                </a:tc>
              </a:tr>
            </a:tbl>
          </a:graphicData>
        </a:graphic>
      </p:graphicFrame>
      <p:sp>
        <p:nvSpPr>
          <p:cNvPr id="4" name="Content Placeholder 3"/>
          <p:cNvSpPr>
            <a:spLocks noGrp="1"/>
          </p:cNvSpPr>
          <p:nvPr>
            <p:ph sz="half" idx="2"/>
          </p:nvPr>
        </p:nvSpPr>
        <p:spPr>
          <a:xfrm>
            <a:off x="1066512" y="1803063"/>
            <a:ext cx="3891743" cy="4023360"/>
          </a:xfrm>
        </p:spPr>
        <p:txBody>
          <a:bodyPr>
            <a:normAutofit/>
          </a:bodyPr>
          <a:lstStyle/>
          <a:p>
            <a:r>
              <a:rPr lang="en-US" dirty="0" smtClean="0"/>
              <a:t>Over Fit Check </a:t>
            </a:r>
          </a:p>
          <a:p>
            <a:pPr lvl="1"/>
            <a:r>
              <a:rPr lang="en-US" dirty="0" smtClean="0"/>
              <a:t>The </a:t>
            </a:r>
            <a:r>
              <a:rPr lang="en-US" dirty="0"/>
              <a:t>difference in the mean error for validation error and training error should be within </a:t>
            </a:r>
            <a:r>
              <a:rPr lang="en-US" dirty="0" smtClean="0"/>
              <a:t>1</a:t>
            </a:r>
            <a:r>
              <a:rPr lang="en-US" dirty="0"/>
              <a:t>% of the average price </a:t>
            </a:r>
            <a:endParaRPr lang="en-US" dirty="0" smtClean="0"/>
          </a:p>
          <a:p>
            <a:r>
              <a:rPr lang="en-US" dirty="0" smtClean="0"/>
              <a:t>Bias Switch Check</a:t>
            </a:r>
          </a:p>
          <a:p>
            <a:pPr lvl="1"/>
            <a:r>
              <a:rPr lang="en-US" dirty="0" smtClean="0"/>
              <a:t>The </a:t>
            </a:r>
            <a:r>
              <a:rPr lang="en-US" dirty="0"/>
              <a:t>difference in the median error for validation error and training error should be within </a:t>
            </a:r>
            <a:r>
              <a:rPr lang="en-US" dirty="0" smtClean="0"/>
              <a:t>1</a:t>
            </a:r>
            <a:r>
              <a:rPr lang="en-US" dirty="0"/>
              <a:t>% of the average price.</a:t>
            </a:r>
          </a:p>
          <a:p>
            <a:endParaRPr lang="en-US" dirty="0"/>
          </a:p>
        </p:txBody>
      </p:sp>
      <p:sp>
        <p:nvSpPr>
          <p:cNvPr id="12" name="TextBox 11"/>
          <p:cNvSpPr txBox="1"/>
          <p:nvPr/>
        </p:nvSpPr>
        <p:spPr>
          <a:xfrm>
            <a:off x="8686321" y="5826423"/>
            <a:ext cx="2357423" cy="261610"/>
          </a:xfrm>
          <a:prstGeom prst="rect">
            <a:avLst/>
          </a:prstGeom>
          <a:noFill/>
        </p:spPr>
        <p:txBody>
          <a:bodyPr wrap="square" rtlCol="0">
            <a:spAutoFit/>
          </a:bodyPr>
          <a:lstStyle/>
          <a:p>
            <a:r>
              <a:rPr lang="en-US" sz="1100" dirty="0" smtClean="0"/>
              <a:t>* 20% to 84.9% Refer to Percentiles</a:t>
            </a:r>
            <a:endParaRPr lang="en-US" sz="1100" dirty="0"/>
          </a:p>
        </p:txBody>
      </p:sp>
    </p:spTree>
    <p:extLst>
      <p:ext uri="{BB962C8B-B14F-4D97-AF65-F5344CB8AC3E}">
        <p14:creationId xmlns:p14="http://schemas.microsoft.com/office/powerpoint/2010/main" val="293912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a:t>
            </a:r>
            <a:endParaRPr lang="en-US" dirty="0"/>
          </a:p>
        </p:txBody>
      </p:sp>
      <p:sp>
        <p:nvSpPr>
          <p:cNvPr id="3" name="Content Placeholder 2"/>
          <p:cNvSpPr>
            <a:spLocks noGrp="1"/>
          </p:cNvSpPr>
          <p:nvPr>
            <p:ph idx="1"/>
          </p:nvPr>
        </p:nvSpPr>
        <p:spPr>
          <a:xfrm>
            <a:off x="1097280" y="1422400"/>
            <a:ext cx="10337338" cy="4446694"/>
          </a:xfrm>
        </p:spPr>
        <p:txBody>
          <a:bodyPr>
            <a:normAutofit/>
          </a:bodyPr>
          <a:lstStyle/>
          <a:p>
            <a:pPr marL="201168" lvl="1" indent="0">
              <a:buNone/>
            </a:pPr>
            <a:r>
              <a:rPr lang="en-US" sz="2800" dirty="0" smtClean="0"/>
              <a:t>Should </a:t>
            </a:r>
            <a:r>
              <a:rPr lang="en-US" sz="2800" dirty="0"/>
              <a:t>used car dealership Buyer’s Choice buy any of the </a:t>
            </a:r>
            <a:r>
              <a:rPr lang="en-US" sz="2800" b="1" dirty="0" smtClean="0"/>
              <a:t>25</a:t>
            </a:r>
            <a:r>
              <a:rPr lang="en-US" sz="2800" dirty="0" smtClean="0"/>
              <a:t> gently </a:t>
            </a:r>
            <a:r>
              <a:rPr lang="en-US" sz="2800" dirty="0"/>
              <a:t>used vehicles being offered? </a:t>
            </a:r>
          </a:p>
          <a:p>
            <a:pPr lvl="0"/>
            <a:endParaRPr lang="en-US" sz="2800" dirty="0"/>
          </a:p>
          <a:p>
            <a:endParaRPr lang="en-US" sz="2800" dirty="0"/>
          </a:p>
        </p:txBody>
      </p:sp>
      <p:pic>
        <p:nvPicPr>
          <p:cNvPr id="16" name="Picture 15"/>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340167" y="2429162"/>
            <a:ext cx="3851563" cy="3851563"/>
          </a:xfrm>
          <a:prstGeom prst="rect">
            <a:avLst/>
          </a:prstGeom>
        </p:spPr>
      </p:pic>
    </p:spTree>
    <p:extLst>
      <p:ext uri="{BB962C8B-B14F-4D97-AF65-F5344CB8AC3E}">
        <p14:creationId xmlns:p14="http://schemas.microsoft.com/office/powerpoint/2010/main" val="1559934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Prediction </a:t>
            </a:r>
            <a:r>
              <a:rPr lang="en-US" b="1" dirty="0" smtClean="0"/>
              <a:t>Results</a:t>
            </a:r>
            <a:endParaRPr lang="en-US" dirty="0"/>
          </a:p>
        </p:txBody>
      </p:sp>
      <p:sp>
        <p:nvSpPr>
          <p:cNvPr id="3" name="Content Placeholder 2"/>
          <p:cNvSpPr>
            <a:spLocks noGrp="1"/>
          </p:cNvSpPr>
          <p:nvPr>
            <p:ph idx="1"/>
          </p:nvPr>
        </p:nvSpPr>
        <p:spPr/>
        <p:txBody>
          <a:bodyPr>
            <a:normAutofit/>
          </a:bodyPr>
          <a:lstStyle/>
          <a:p>
            <a:pPr lvl="0"/>
            <a:endParaRPr lang="en-US" sz="3600" dirty="0"/>
          </a:p>
          <a:p>
            <a:endParaRPr lang="en-US" sz="4000" dirty="0"/>
          </a:p>
        </p:txBody>
      </p:sp>
      <p:sp>
        <p:nvSpPr>
          <p:cNvPr id="4" name="Rectangle 3"/>
          <p:cNvSpPr/>
          <p:nvPr/>
        </p:nvSpPr>
        <p:spPr>
          <a:xfrm>
            <a:off x="1005840" y="1825625"/>
            <a:ext cx="8961120" cy="1483035"/>
          </a:xfrm>
          <a:prstGeom prst="rect">
            <a:avLst/>
          </a:prstGeom>
        </p:spPr>
        <p:txBody>
          <a:bodyPr wrap="square">
            <a:spAutoFit/>
          </a:bodyPr>
          <a:lstStyle/>
          <a:p>
            <a:pPr>
              <a:lnSpc>
                <a:spcPct val="107000"/>
              </a:lnSpc>
              <a:spcAft>
                <a:spcPts val="800"/>
              </a:spcAft>
            </a:pPr>
            <a:r>
              <a:rPr lang="en-US" sz="2400" b="1" dirty="0">
                <a:ea typeface="Times New Roman" panose="02020603050405020304" pitchFamily="18" charset="0"/>
                <a:cs typeface="Times New Roman" panose="02020603050405020304" pitchFamily="18" charset="0"/>
              </a:rPr>
              <a:t>Returning to our motivating question</a:t>
            </a:r>
            <a:r>
              <a:rPr lang="en-US" sz="2400" b="1" dirty="0" smtClean="0">
                <a:ea typeface="Times New Roman" panose="02020603050405020304" pitchFamily="18"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r>
              <a:rPr lang="en-US" sz="2400" dirty="0" smtClean="0">
                <a:ea typeface="Times New Roman" panose="02020603050405020304" pitchFamily="18" charset="0"/>
                <a:cs typeface="Times New Roman" panose="02020603050405020304" pitchFamily="18" charset="0"/>
              </a:rPr>
              <a:t> </a:t>
            </a:r>
            <a:r>
              <a:rPr lang="en-US" sz="2400" dirty="0">
                <a:ea typeface="Times New Roman" panose="02020603050405020304" pitchFamily="18" charset="0"/>
                <a:cs typeface="Times New Roman" panose="02020603050405020304" pitchFamily="18" charset="0"/>
              </a:rPr>
              <a:t>Dapper Dan was offered 25 vehicle by their wholesaler. </a:t>
            </a:r>
            <a:endParaRPr lang="en-US" sz="2400" dirty="0" smtClean="0">
              <a:ea typeface="Times New Roman" panose="02020603050405020304" pitchFamily="18"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2400" dirty="0" smtClean="0">
                <a:ea typeface="Times New Roman" panose="02020603050405020304" pitchFamily="18" charset="0"/>
                <a:cs typeface="Times New Roman" panose="02020603050405020304" pitchFamily="18" charset="0"/>
              </a:rPr>
              <a:t>BC </a:t>
            </a:r>
            <a:r>
              <a:rPr lang="en-US" sz="2400" dirty="0">
                <a:ea typeface="Times New Roman" panose="02020603050405020304" pitchFamily="18" charset="0"/>
                <a:cs typeface="Times New Roman" panose="02020603050405020304" pitchFamily="18" charset="0"/>
              </a:rPr>
              <a:t>should buy </a:t>
            </a:r>
            <a:r>
              <a:rPr lang="en-US" sz="2400" dirty="0">
                <a:solidFill>
                  <a:schemeClr val="accent2"/>
                </a:solidFill>
                <a:ea typeface="Times New Roman" panose="02020603050405020304" pitchFamily="18" charset="0"/>
                <a:cs typeface="Times New Roman" panose="02020603050405020304" pitchFamily="18" charset="0"/>
              </a:rPr>
              <a:t>9</a:t>
            </a:r>
            <a:r>
              <a:rPr lang="en-US" sz="2400" dirty="0">
                <a:ea typeface="Times New Roman" panose="02020603050405020304" pitchFamily="18" charset="0"/>
                <a:cs typeface="Times New Roman" panose="02020603050405020304" pitchFamily="18" charset="0"/>
              </a:rPr>
              <a:t> of the 25 vehicles offered</a:t>
            </a:r>
            <a:r>
              <a:rPr lang="en-US" sz="2400" dirty="0" smtClean="0">
                <a:ea typeface="Times New Roman" panose="02020603050405020304" pitchFamily="18" charset="0"/>
                <a:cs typeface="Times New Roman" panose="02020603050405020304" pitchFamily="18" charset="0"/>
              </a:rPr>
              <a:t>.</a:t>
            </a:r>
            <a:r>
              <a:rPr lang="en-US" sz="2400" dirty="0">
                <a:cs typeface="Times New Roman" panose="02020603050405020304" pitchFamily="18" charset="0"/>
              </a:rPr>
              <a:t> </a:t>
            </a:r>
            <a:endParaRPr lang="en-US" sz="2400" dirty="0">
              <a:effectLst/>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606303" y="2761672"/>
            <a:ext cx="3851563" cy="3851563"/>
          </a:xfrm>
          <a:prstGeom prst="rect">
            <a:avLst/>
          </a:prstGeom>
        </p:spPr>
      </p:pic>
    </p:spTree>
    <p:extLst>
      <p:ext uri="{BB962C8B-B14F-4D97-AF65-F5344CB8AC3E}">
        <p14:creationId xmlns:p14="http://schemas.microsoft.com/office/powerpoint/2010/main" val="1097725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9866376" cy="947837"/>
          </a:xfrm>
        </p:spPr>
        <p:txBody>
          <a:bodyPr/>
          <a:lstStyle/>
          <a:p>
            <a:r>
              <a:rPr lang="en-US" b="1" dirty="0" smtClean="0"/>
              <a:t>Prediction results (subset)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508607065"/>
              </p:ext>
            </p:extLst>
          </p:nvPr>
        </p:nvGraphicFramePr>
        <p:xfrm>
          <a:off x="1163773" y="1533984"/>
          <a:ext cx="9966686" cy="4480815"/>
        </p:xfrm>
        <a:graphic>
          <a:graphicData uri="http://schemas.openxmlformats.org/drawingml/2006/table">
            <a:tbl>
              <a:tblPr firstRow="1" bandRow="1">
                <a:tableStyleId>{5C22544A-7EE6-4342-B048-85BDC9FD1C3A}</a:tableStyleId>
              </a:tblPr>
              <a:tblGrid>
                <a:gridCol w="4354158"/>
                <a:gridCol w="1403132"/>
                <a:gridCol w="1403132"/>
                <a:gridCol w="1403132"/>
                <a:gridCol w="1403132"/>
              </a:tblGrid>
              <a:tr h="525966">
                <a:tc>
                  <a:txBody>
                    <a:bodyPr/>
                    <a:lstStyle/>
                    <a:p>
                      <a:pPr marL="0" marR="0" algn="ctr">
                        <a:lnSpc>
                          <a:spcPct val="107000"/>
                        </a:lnSpc>
                        <a:spcBef>
                          <a:spcPts val="0"/>
                        </a:spcBef>
                        <a:spcAft>
                          <a:spcPts val="0"/>
                        </a:spcAft>
                      </a:pPr>
                      <a:r>
                        <a:rPr lang="en-US" sz="1600" dirty="0" smtClean="0">
                          <a:effectLst/>
                        </a:rPr>
                        <a:t>Craigslist Listing</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nchor="ctr"/>
                </a:tc>
                <a:tc>
                  <a:txBody>
                    <a:bodyPr/>
                    <a:lstStyle/>
                    <a:p>
                      <a:pPr marL="0" marR="0" algn="ctr">
                        <a:lnSpc>
                          <a:spcPct val="107000"/>
                        </a:lnSpc>
                        <a:spcBef>
                          <a:spcPts val="0"/>
                        </a:spcBef>
                        <a:spcAft>
                          <a:spcPts val="0"/>
                        </a:spcAft>
                      </a:pPr>
                      <a:r>
                        <a:rPr lang="en-US" sz="1600" dirty="0">
                          <a:effectLst/>
                        </a:rPr>
                        <a:t>Listed Price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nchor="ctr"/>
                </a:tc>
                <a:tc>
                  <a:txBody>
                    <a:bodyPr/>
                    <a:lstStyle/>
                    <a:p>
                      <a:pPr marL="0" marR="0" algn="ctr">
                        <a:lnSpc>
                          <a:spcPct val="107000"/>
                        </a:lnSpc>
                        <a:spcBef>
                          <a:spcPts val="0"/>
                        </a:spcBef>
                        <a:spcAft>
                          <a:spcPts val="0"/>
                        </a:spcAft>
                      </a:pPr>
                      <a:r>
                        <a:rPr lang="en-US" sz="1600" dirty="0">
                          <a:effectLst/>
                        </a:rPr>
                        <a:t>Predicted</a:t>
                      </a:r>
                    </a:p>
                    <a:p>
                      <a:pPr marL="0" marR="0" algn="ctr">
                        <a:lnSpc>
                          <a:spcPct val="107000"/>
                        </a:lnSpc>
                        <a:spcBef>
                          <a:spcPts val="0"/>
                        </a:spcBef>
                        <a:spcAft>
                          <a:spcPts val="0"/>
                        </a:spcAft>
                      </a:pPr>
                      <a:r>
                        <a:rPr lang="en-US" sz="1600" dirty="0">
                          <a:effectLst/>
                        </a:rPr>
                        <a:t>Price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nchor="ctr"/>
                </a:tc>
                <a:tc>
                  <a:txBody>
                    <a:bodyPr/>
                    <a:lstStyle/>
                    <a:p>
                      <a:pPr marL="0" marR="0" algn="ctr">
                        <a:lnSpc>
                          <a:spcPct val="107000"/>
                        </a:lnSpc>
                        <a:spcBef>
                          <a:spcPts val="0"/>
                        </a:spcBef>
                        <a:spcAft>
                          <a:spcPts val="0"/>
                        </a:spcAft>
                      </a:pPr>
                      <a:r>
                        <a:rPr lang="en-US" sz="1600" dirty="0">
                          <a:effectLst/>
                        </a:rPr>
                        <a:t>Difference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nchor="ctr"/>
                </a:tc>
                <a:tc>
                  <a:txBody>
                    <a:bodyPr/>
                    <a:lstStyle/>
                    <a:p>
                      <a:pPr marL="0" marR="0" algn="ctr">
                        <a:lnSpc>
                          <a:spcPct val="107000"/>
                        </a:lnSpc>
                        <a:spcBef>
                          <a:spcPts val="0"/>
                        </a:spcBef>
                        <a:spcAft>
                          <a:spcPts val="0"/>
                        </a:spcAft>
                      </a:pPr>
                      <a:r>
                        <a:rPr lang="en-US" sz="1600" dirty="0">
                          <a:effectLst/>
                        </a:rPr>
                        <a:t>Buy</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nchor="ctr"/>
                </a:tc>
              </a:tr>
              <a:tr h="350838">
                <a:tc>
                  <a:txBody>
                    <a:bodyPr/>
                    <a:lstStyle/>
                    <a:p>
                      <a:pPr marL="0" marR="0">
                        <a:lnSpc>
                          <a:spcPct val="107000"/>
                        </a:lnSpc>
                        <a:spcBef>
                          <a:spcPts val="0"/>
                        </a:spcBef>
                        <a:spcAft>
                          <a:spcPts val="0"/>
                        </a:spcAft>
                      </a:pPr>
                      <a:r>
                        <a:rPr lang="en-US" sz="1400" dirty="0">
                          <a:effectLst/>
                        </a:rPr>
                        <a:t>2011 Kia Optima</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400" dirty="0">
                          <a:effectLst/>
                        </a:rPr>
                        <a:t>4,950</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400" dirty="0">
                          <a:effectLst/>
                        </a:rPr>
                        <a:t>6,811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400" dirty="0">
                          <a:effectLst/>
                        </a:rPr>
                        <a:t>1,861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endParaRPr lang="en-US" sz="1400" dirty="0">
                        <a:effectLst/>
                        <a:latin typeface="Calibri" panose="020F0502020204030204" pitchFamily="34" charset="0"/>
                      </a:endParaRPr>
                    </a:p>
                  </a:txBody>
                  <a:tcPr marL="39608" marR="39608" marT="0" marB="0"/>
                </a:tc>
              </a:tr>
              <a:tr h="350838">
                <a:tc>
                  <a:txBody>
                    <a:bodyPr/>
                    <a:lstStyle/>
                    <a:p>
                      <a:pPr marL="0" marR="0">
                        <a:lnSpc>
                          <a:spcPct val="107000"/>
                        </a:lnSpc>
                        <a:spcBef>
                          <a:spcPts val="0"/>
                        </a:spcBef>
                        <a:spcAft>
                          <a:spcPts val="0"/>
                        </a:spcAft>
                      </a:pPr>
                      <a:r>
                        <a:rPr lang="en-US" sz="1400" dirty="0">
                          <a:effectLst/>
                        </a:rPr>
                        <a:t>2013 </a:t>
                      </a:r>
                      <a:r>
                        <a:rPr lang="en-US" sz="1400" dirty="0" smtClean="0">
                          <a:effectLst/>
                        </a:rPr>
                        <a:t>Volkswagen </a:t>
                      </a:r>
                      <a:r>
                        <a:rPr lang="en-US" sz="1400" dirty="0">
                          <a:effectLst/>
                        </a:rPr>
                        <a:t>Jetta</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400" dirty="0">
                          <a:effectLst/>
                        </a:rPr>
                        <a:t>6,900</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400" dirty="0">
                          <a:effectLst/>
                        </a:rPr>
                        <a:t>10,809</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400" dirty="0">
                          <a:effectLst/>
                        </a:rPr>
                        <a:t>3,909</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400" b="1" dirty="0">
                          <a:solidFill>
                            <a:schemeClr val="tx2"/>
                          </a:solidFill>
                          <a:effectLst/>
                        </a:rPr>
                        <a:t>Buy</a:t>
                      </a:r>
                      <a:endParaRPr lang="en-US" sz="1400" b="1"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r>
              <a:tr h="350838">
                <a:tc>
                  <a:txBody>
                    <a:bodyPr/>
                    <a:lstStyle/>
                    <a:p>
                      <a:pPr marL="0" marR="0">
                        <a:lnSpc>
                          <a:spcPct val="107000"/>
                        </a:lnSpc>
                        <a:spcBef>
                          <a:spcPts val="0"/>
                        </a:spcBef>
                        <a:spcAft>
                          <a:spcPts val="0"/>
                        </a:spcAft>
                      </a:pPr>
                      <a:r>
                        <a:rPr lang="en-US" sz="1400" dirty="0">
                          <a:effectLst/>
                        </a:rPr>
                        <a:t>2011 Elantra Limited for sale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400" dirty="0">
                          <a:effectLst/>
                        </a:rPr>
                        <a:t>5,250</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400" dirty="0">
                          <a:effectLst/>
                        </a:rPr>
                        <a:t>7,568</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400" dirty="0">
                          <a:effectLst/>
                        </a:rPr>
                        <a:t>2,318</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400" b="1" dirty="0">
                          <a:solidFill>
                            <a:schemeClr val="tx2"/>
                          </a:solidFill>
                          <a:effectLst/>
                        </a:rPr>
                        <a:t>Buy</a:t>
                      </a:r>
                      <a:endParaRPr lang="en-US" sz="1400" b="1"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r>
              <a:tr h="350838">
                <a:tc>
                  <a:txBody>
                    <a:bodyPr/>
                    <a:lstStyle/>
                    <a:p>
                      <a:pPr marL="0" marR="0">
                        <a:lnSpc>
                          <a:spcPct val="107000"/>
                        </a:lnSpc>
                        <a:spcBef>
                          <a:spcPts val="0"/>
                        </a:spcBef>
                        <a:spcAft>
                          <a:spcPts val="0"/>
                        </a:spcAft>
                      </a:pPr>
                      <a:r>
                        <a:rPr lang="en-US" sz="1400" dirty="0">
                          <a:effectLst/>
                        </a:rPr>
                        <a:t>2010 Honda</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400" dirty="0">
                          <a:effectLst/>
                        </a:rPr>
                        <a:t>5,500</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400" dirty="0">
                          <a:effectLst/>
                        </a:rPr>
                        <a:t>9,368</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400" dirty="0">
                          <a:effectLst/>
                        </a:rPr>
                        <a:t>3,868</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400" b="1" dirty="0">
                          <a:solidFill>
                            <a:schemeClr val="tx2"/>
                          </a:solidFill>
                          <a:effectLst/>
                        </a:rPr>
                        <a:t>Buy</a:t>
                      </a:r>
                      <a:endParaRPr lang="en-US" sz="1400" b="1"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r>
              <a:tr h="350838">
                <a:tc>
                  <a:txBody>
                    <a:bodyPr/>
                    <a:lstStyle/>
                    <a:p>
                      <a:pPr marL="0" marR="0">
                        <a:lnSpc>
                          <a:spcPct val="107000"/>
                        </a:lnSpc>
                        <a:spcBef>
                          <a:spcPts val="0"/>
                        </a:spcBef>
                        <a:spcAft>
                          <a:spcPts val="0"/>
                        </a:spcAft>
                      </a:pPr>
                      <a:r>
                        <a:rPr lang="en-US" sz="1400" dirty="0">
                          <a:effectLst/>
                        </a:rPr>
                        <a:t>2012 Mercedes Benz C300 4MATIC Sport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400" dirty="0">
                          <a:effectLst/>
                        </a:rPr>
                        <a:t>9,940</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400" dirty="0">
                          <a:effectLst/>
                        </a:rPr>
                        <a:t>11,690</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400" dirty="0">
                          <a:effectLst/>
                        </a:rPr>
                        <a:t>1,750</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endParaRPr lang="en-US" sz="1400" b="1" dirty="0">
                        <a:solidFill>
                          <a:schemeClr val="tx2"/>
                        </a:solidFill>
                        <a:effectLst/>
                        <a:latin typeface="Calibri" panose="020F0502020204030204" pitchFamily="34" charset="0"/>
                      </a:endParaRPr>
                    </a:p>
                  </a:txBody>
                  <a:tcPr marL="39608" marR="39608" marT="0" marB="0"/>
                </a:tc>
              </a:tr>
              <a:tr h="350838">
                <a:tc>
                  <a:txBody>
                    <a:bodyPr/>
                    <a:lstStyle/>
                    <a:p>
                      <a:pPr marL="0" marR="0">
                        <a:lnSpc>
                          <a:spcPct val="107000"/>
                        </a:lnSpc>
                        <a:spcBef>
                          <a:spcPts val="0"/>
                        </a:spcBef>
                        <a:spcAft>
                          <a:spcPts val="0"/>
                        </a:spcAft>
                      </a:pPr>
                      <a:r>
                        <a:rPr lang="en-US" sz="1400" dirty="0">
                          <a:effectLst/>
                        </a:rPr>
                        <a:t>2013 Honda civic lx</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400" dirty="0">
                          <a:effectLst/>
                        </a:rPr>
                        <a:t>6,950</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400" dirty="0">
                          <a:effectLst/>
                        </a:rPr>
                        <a:t>10,241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400" dirty="0">
                          <a:effectLst/>
                        </a:rPr>
                        <a:t>3,291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400" b="1" dirty="0">
                          <a:solidFill>
                            <a:schemeClr val="tx2"/>
                          </a:solidFill>
                          <a:effectLst/>
                        </a:rPr>
                        <a:t>Buy</a:t>
                      </a:r>
                      <a:endParaRPr lang="en-US" sz="1400" b="1"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r>
              <a:tr h="350838">
                <a:tc>
                  <a:txBody>
                    <a:bodyPr/>
                    <a:lstStyle/>
                    <a:p>
                      <a:pPr marL="0" marR="0">
                        <a:lnSpc>
                          <a:spcPct val="107000"/>
                        </a:lnSpc>
                        <a:spcBef>
                          <a:spcPts val="0"/>
                        </a:spcBef>
                        <a:spcAft>
                          <a:spcPts val="0"/>
                        </a:spcAft>
                      </a:pPr>
                      <a:r>
                        <a:rPr lang="en-US" sz="1400" dirty="0">
                          <a:effectLst/>
                        </a:rPr>
                        <a:t>2013 </a:t>
                      </a:r>
                      <a:r>
                        <a:rPr lang="en-US" sz="1400" dirty="0" err="1" smtClean="0">
                          <a:effectLst/>
                        </a:rPr>
                        <a:t>lincoln</a:t>
                      </a:r>
                      <a:r>
                        <a:rPr lang="en-US" sz="1400" dirty="0" smtClean="0">
                          <a:effectLst/>
                        </a:rPr>
                        <a:t> </a:t>
                      </a:r>
                      <a:r>
                        <a:rPr lang="en-US" sz="1400" dirty="0" err="1" smtClean="0">
                          <a:effectLst/>
                        </a:rPr>
                        <a:t>mkz</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400" dirty="0">
                          <a:effectLst/>
                        </a:rPr>
                        <a:t>11,000</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400" dirty="0">
                          <a:effectLst/>
                        </a:rPr>
                        <a:t>11,028</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400" dirty="0">
                          <a:effectLst/>
                        </a:rPr>
                        <a:t>28</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endParaRPr lang="en-US" sz="1400" b="1" dirty="0">
                        <a:solidFill>
                          <a:schemeClr val="tx2"/>
                        </a:solidFill>
                        <a:effectLst/>
                        <a:latin typeface="Calibri" panose="020F0502020204030204" pitchFamily="34" charset="0"/>
                      </a:endParaRPr>
                    </a:p>
                  </a:txBody>
                  <a:tcPr marL="39608" marR="39608" marT="0" marB="0"/>
                </a:tc>
              </a:tr>
              <a:tr h="350838">
                <a:tc>
                  <a:txBody>
                    <a:bodyPr/>
                    <a:lstStyle/>
                    <a:p>
                      <a:pPr marL="0" marR="0">
                        <a:lnSpc>
                          <a:spcPct val="107000"/>
                        </a:lnSpc>
                        <a:spcBef>
                          <a:spcPts val="0"/>
                        </a:spcBef>
                        <a:spcAft>
                          <a:spcPts val="0"/>
                        </a:spcAft>
                      </a:pPr>
                      <a:r>
                        <a:rPr lang="en-US" sz="1400" dirty="0">
                          <a:effectLst/>
                        </a:rPr>
                        <a:t>2012 Chevrolet Cruze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400" dirty="0">
                          <a:effectLst/>
                        </a:rPr>
                        <a:t>5,799</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400" dirty="0">
                          <a:effectLst/>
                        </a:rPr>
                        <a:t>13,125</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400" dirty="0">
                          <a:effectLst/>
                        </a:rPr>
                        <a:t>7,326</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400" b="1" dirty="0">
                          <a:solidFill>
                            <a:schemeClr val="tx2"/>
                          </a:solidFill>
                          <a:effectLst/>
                        </a:rPr>
                        <a:t>Buy</a:t>
                      </a:r>
                      <a:endParaRPr lang="en-US" sz="1400" b="1"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r>
              <a:tr h="350838">
                <a:tc>
                  <a:txBody>
                    <a:bodyPr/>
                    <a:lstStyle/>
                    <a:p>
                      <a:pPr marL="0" marR="0">
                        <a:lnSpc>
                          <a:spcPct val="107000"/>
                        </a:lnSpc>
                        <a:spcBef>
                          <a:spcPts val="0"/>
                        </a:spcBef>
                        <a:spcAft>
                          <a:spcPts val="0"/>
                        </a:spcAft>
                      </a:pPr>
                      <a:r>
                        <a:rPr lang="en-US" sz="1400" dirty="0">
                          <a:effectLst/>
                        </a:rPr>
                        <a:t>2013 BMW X5 XDRIVE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400" dirty="0">
                          <a:effectLst/>
                        </a:rPr>
                        <a:t>13,300</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400" dirty="0">
                          <a:effectLst/>
                        </a:rPr>
                        <a:t>14,621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400" dirty="0">
                          <a:effectLst/>
                        </a:rPr>
                        <a:t>1,321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endParaRPr lang="en-US" sz="1400" b="1" dirty="0">
                        <a:solidFill>
                          <a:schemeClr val="tx2"/>
                        </a:solidFill>
                        <a:effectLst/>
                        <a:latin typeface="Calibri" panose="020F0502020204030204" pitchFamily="34" charset="0"/>
                      </a:endParaRPr>
                    </a:p>
                  </a:txBody>
                  <a:tcPr marL="39608" marR="39608" marT="0" marB="0"/>
                </a:tc>
              </a:tr>
              <a:tr h="350838">
                <a:tc>
                  <a:txBody>
                    <a:bodyPr/>
                    <a:lstStyle/>
                    <a:p>
                      <a:pPr marL="0" marR="0">
                        <a:lnSpc>
                          <a:spcPct val="107000"/>
                        </a:lnSpc>
                        <a:spcBef>
                          <a:spcPts val="0"/>
                        </a:spcBef>
                        <a:spcAft>
                          <a:spcPts val="0"/>
                        </a:spcAft>
                      </a:pPr>
                      <a:r>
                        <a:rPr lang="en-US" sz="1400" dirty="0">
                          <a:effectLst/>
                        </a:rPr>
                        <a:t>2011 Infiniti fx35 110k miles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400" dirty="0">
                          <a:effectLst/>
                        </a:rPr>
                        <a:t>10,600</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400" dirty="0">
                          <a:effectLst/>
                        </a:rPr>
                        <a:t>11,753</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400" dirty="0">
                          <a:effectLst/>
                        </a:rPr>
                        <a:t>1,153</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endParaRPr lang="en-US" sz="1400" b="1" dirty="0">
                        <a:solidFill>
                          <a:schemeClr val="tx2"/>
                        </a:solidFill>
                        <a:effectLst/>
                        <a:latin typeface="Calibri" panose="020F0502020204030204" pitchFamily="34" charset="0"/>
                      </a:endParaRPr>
                    </a:p>
                  </a:txBody>
                  <a:tcPr marL="39608" marR="39608" marT="0" marB="0"/>
                </a:tc>
              </a:tr>
              <a:tr h="350838">
                <a:tc>
                  <a:txBody>
                    <a:bodyPr/>
                    <a:lstStyle/>
                    <a:p>
                      <a:pPr marL="0" marR="0">
                        <a:lnSpc>
                          <a:spcPct val="107000"/>
                        </a:lnSpc>
                        <a:spcBef>
                          <a:spcPts val="0"/>
                        </a:spcBef>
                        <a:spcAft>
                          <a:spcPts val="0"/>
                        </a:spcAft>
                      </a:pPr>
                      <a:r>
                        <a:rPr lang="en-US" sz="1400" dirty="0">
                          <a:effectLst/>
                        </a:rPr>
                        <a:t>2013 FORD EXPLORER XLT 3.5L V6 </a:t>
                      </a:r>
                      <a:r>
                        <a:rPr lang="en-US" sz="1400" dirty="0" smtClean="0">
                          <a:effectLst/>
                        </a:rPr>
                        <a:t>4x4 ** MINT CONDITION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400" dirty="0">
                          <a:effectLst/>
                        </a:rPr>
                        <a:t>11,500</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400" dirty="0">
                          <a:effectLst/>
                        </a:rPr>
                        <a:t>15,342</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400" dirty="0">
                          <a:effectLst/>
                        </a:rPr>
                        <a:t>3,842</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400" b="1" dirty="0">
                          <a:solidFill>
                            <a:schemeClr val="tx2"/>
                          </a:solidFill>
                          <a:effectLst/>
                        </a:rPr>
                        <a:t>Buy</a:t>
                      </a:r>
                      <a:endParaRPr lang="en-US" sz="1400" b="1"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r>
            </a:tbl>
          </a:graphicData>
        </a:graphic>
      </p:graphicFrame>
    </p:spTree>
    <p:extLst>
      <p:ext uri="{BB962C8B-B14F-4D97-AF65-F5344CB8AC3E}">
        <p14:creationId xmlns:p14="http://schemas.microsoft.com/office/powerpoint/2010/main" val="29636562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7164" y="514136"/>
            <a:ext cx="9688945" cy="5685924"/>
          </a:xfrm>
          <a:prstGeom prst="rect">
            <a:avLst/>
          </a:prstGeom>
        </p:spPr>
      </p:pic>
    </p:spTree>
    <p:extLst>
      <p:ext uri="{BB962C8B-B14F-4D97-AF65-F5344CB8AC3E}">
        <p14:creationId xmlns:p14="http://schemas.microsoft.com/office/powerpoint/2010/main" val="6611350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 </a:t>
            </a:r>
            <a:r>
              <a:rPr lang="en-US" b="1" dirty="0" smtClean="0"/>
              <a:t>Limitations</a:t>
            </a:r>
            <a:endParaRPr lang="en-US" dirty="0"/>
          </a:p>
        </p:txBody>
      </p:sp>
      <p:sp>
        <p:nvSpPr>
          <p:cNvPr id="3" name="Content Placeholder 2"/>
          <p:cNvSpPr>
            <a:spLocks noGrp="1"/>
          </p:cNvSpPr>
          <p:nvPr>
            <p:ph idx="1"/>
          </p:nvPr>
        </p:nvSpPr>
        <p:spPr>
          <a:xfrm>
            <a:off x="5890953" y="2096930"/>
            <a:ext cx="5746865" cy="3280448"/>
          </a:xfrm>
        </p:spPr>
        <p:txBody>
          <a:bodyPr>
            <a:normAutofit/>
          </a:bodyPr>
          <a:lstStyle/>
          <a:p>
            <a:pPr lvl="1">
              <a:buFont typeface="Arial" panose="020B0604020202020204" pitchFamily="34" charset="0"/>
              <a:buChar char="•"/>
            </a:pPr>
            <a:r>
              <a:rPr lang="en-US" dirty="0" smtClean="0"/>
              <a:t>This </a:t>
            </a:r>
            <a:r>
              <a:rPr lang="en-US" dirty="0"/>
              <a:t>model </a:t>
            </a:r>
            <a:r>
              <a:rPr lang="en-US" dirty="0" smtClean="0"/>
              <a:t>was not as accurate vehicles </a:t>
            </a:r>
            <a:r>
              <a:rPr lang="en-US" dirty="0"/>
              <a:t>over 35000 dollars. It biases downwards.</a:t>
            </a:r>
          </a:p>
          <a:p>
            <a:pPr lvl="1">
              <a:buFont typeface="Arial" panose="020B0604020202020204" pitchFamily="34" charset="0"/>
              <a:buChar char="•"/>
            </a:pPr>
            <a:r>
              <a:rPr lang="en-US" dirty="0"/>
              <a:t>Similarly because these vehicles do not include salvage, for parts vehicles it’s not good with vehicles who are price less than </a:t>
            </a:r>
            <a:r>
              <a:rPr lang="en-US" dirty="0" smtClean="0"/>
              <a:t>500 </a:t>
            </a:r>
            <a:r>
              <a:rPr lang="en-US" dirty="0"/>
              <a:t>dollars. Admittedly BC would </a:t>
            </a:r>
            <a:r>
              <a:rPr lang="en-US" dirty="0" smtClean="0"/>
              <a:t>not want to buy vehicles whose list price is less than $2000 anyway.</a:t>
            </a:r>
            <a:endParaRPr lang="en-US" dirty="0"/>
          </a:p>
          <a:p>
            <a:pPr lvl="1">
              <a:buFont typeface="Arial" panose="020B0604020202020204" pitchFamily="34" charset="0"/>
              <a:buChar char="•"/>
            </a:pPr>
            <a:endParaRPr lang="en-US" dirty="0"/>
          </a:p>
          <a:p>
            <a:endParaRPr lang="en-US" dirty="0"/>
          </a:p>
        </p:txBody>
      </p:sp>
      <p:pic>
        <p:nvPicPr>
          <p:cNvPr id="5" name="Content Placeholder 4"/>
          <p:cNvPicPr>
            <a:picLocks noChangeAspect="1"/>
          </p:cNvPicPr>
          <p:nvPr/>
        </p:nvPicPr>
        <p:blipFill rotWithShape="1">
          <a:blip r:embed="rId2">
            <a:extLst>
              <a:ext uri="{28A0092B-C50C-407E-A947-70E740481C1C}">
                <a14:useLocalDpi xmlns:a14="http://schemas.microsoft.com/office/drawing/2010/main" val="0"/>
              </a:ext>
            </a:extLst>
          </a:blip>
          <a:srcRect l="5882" t="6689" r="51417"/>
          <a:stretch/>
        </p:blipFill>
        <p:spPr>
          <a:xfrm>
            <a:off x="912552" y="1754908"/>
            <a:ext cx="4555375" cy="4266189"/>
          </a:xfrm>
          <a:prstGeom prst="rect">
            <a:avLst/>
          </a:prstGeom>
        </p:spPr>
      </p:pic>
    </p:spTree>
    <p:extLst>
      <p:ext uri="{BB962C8B-B14F-4D97-AF65-F5344CB8AC3E}">
        <p14:creationId xmlns:p14="http://schemas.microsoft.com/office/powerpoint/2010/main" val="1104688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Missing Data</a:t>
            </a:r>
            <a:r>
              <a:rPr lang="en-US" b="1" dirty="0" smtClean="0"/>
              <a:t>/Next Steps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11487768"/>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66881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Credits</a:t>
            </a:r>
            <a:endParaRPr lang="en-US" dirty="0"/>
          </a:p>
        </p:txBody>
      </p:sp>
      <p:sp>
        <p:nvSpPr>
          <p:cNvPr id="3" name="Content Placeholder 2"/>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18467828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I</a:t>
            </a:r>
            <a:endParaRPr lang="en-US" dirty="0"/>
          </a:p>
        </p:txBody>
      </p:sp>
      <p:sp>
        <p:nvSpPr>
          <p:cNvPr id="3" name="Text Placeholder 2"/>
          <p:cNvSpPr>
            <a:spLocks noGrp="1"/>
          </p:cNvSpPr>
          <p:nvPr>
            <p:ph type="body" idx="1"/>
          </p:nvPr>
        </p:nvSpPr>
        <p:spPr/>
        <p:txBody>
          <a:bodyPr/>
          <a:lstStyle/>
          <a:p>
            <a:r>
              <a:rPr lang="en-US" dirty="0" smtClean="0"/>
              <a:t>General Slides</a:t>
            </a:r>
            <a:endParaRPr lang="en-US" dirty="0"/>
          </a:p>
        </p:txBody>
      </p:sp>
    </p:spTree>
    <p:extLst>
      <p:ext uri="{BB962C8B-B14F-4D97-AF65-F5344CB8AC3E}">
        <p14:creationId xmlns:p14="http://schemas.microsoft.com/office/powerpoint/2010/main" val="15570967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9866376" cy="947837"/>
          </a:xfrm>
        </p:spPr>
        <p:txBody>
          <a:bodyPr/>
          <a:lstStyle/>
          <a:p>
            <a:r>
              <a:rPr lang="en-US" b="1" dirty="0" smtClean="0"/>
              <a:t>Prediction Performance results cont.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238309363"/>
              </p:ext>
            </p:extLst>
          </p:nvPr>
        </p:nvGraphicFramePr>
        <p:xfrm>
          <a:off x="903344" y="1379496"/>
          <a:ext cx="10254247" cy="5170808"/>
        </p:xfrm>
        <a:graphic>
          <a:graphicData uri="http://schemas.openxmlformats.org/drawingml/2006/table">
            <a:tbl>
              <a:tblPr firstRow="1" firstCol="1" bandRow="1">
                <a:tableStyleId>{5C22544A-7EE6-4342-B048-85BDC9FD1C3A}</a:tableStyleId>
              </a:tblPr>
              <a:tblGrid>
                <a:gridCol w="2673871"/>
                <a:gridCol w="1895094"/>
                <a:gridCol w="1895094"/>
                <a:gridCol w="1895094"/>
                <a:gridCol w="1895094"/>
              </a:tblGrid>
              <a:tr h="513724">
                <a:tc>
                  <a:txBody>
                    <a:bodyPr/>
                    <a:lstStyle/>
                    <a:p>
                      <a:pPr marL="0" marR="0" algn="ctr">
                        <a:lnSpc>
                          <a:spcPct val="107000"/>
                        </a:lnSpc>
                        <a:spcBef>
                          <a:spcPts val="0"/>
                        </a:spcBef>
                        <a:spcAft>
                          <a:spcPts val="0"/>
                        </a:spcAft>
                      </a:pPr>
                      <a:r>
                        <a:rPr lang="en-US" sz="1600" dirty="0" smtClean="0">
                          <a:effectLst/>
                        </a:rPr>
                        <a:t>Name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gn="ctr">
                        <a:lnSpc>
                          <a:spcPct val="107000"/>
                        </a:lnSpc>
                        <a:spcBef>
                          <a:spcPts val="0"/>
                        </a:spcBef>
                        <a:spcAft>
                          <a:spcPts val="0"/>
                        </a:spcAft>
                      </a:pPr>
                      <a:r>
                        <a:rPr lang="en-US" sz="1600" dirty="0">
                          <a:effectLst/>
                        </a:rPr>
                        <a:t>Listed Price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gn="ctr">
                        <a:lnSpc>
                          <a:spcPct val="107000"/>
                        </a:lnSpc>
                        <a:spcBef>
                          <a:spcPts val="0"/>
                        </a:spcBef>
                        <a:spcAft>
                          <a:spcPts val="0"/>
                        </a:spcAft>
                      </a:pPr>
                      <a:r>
                        <a:rPr lang="en-US" sz="1600" dirty="0">
                          <a:effectLst/>
                        </a:rPr>
                        <a:t>Predicted</a:t>
                      </a:r>
                    </a:p>
                    <a:p>
                      <a:pPr marL="0" marR="0" algn="ctr">
                        <a:lnSpc>
                          <a:spcPct val="107000"/>
                        </a:lnSpc>
                        <a:spcBef>
                          <a:spcPts val="0"/>
                        </a:spcBef>
                        <a:spcAft>
                          <a:spcPts val="0"/>
                        </a:spcAft>
                      </a:pPr>
                      <a:r>
                        <a:rPr lang="en-US" sz="1600" dirty="0">
                          <a:effectLst/>
                        </a:rPr>
                        <a:t>Price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gn="ctr">
                        <a:lnSpc>
                          <a:spcPct val="107000"/>
                        </a:lnSpc>
                        <a:spcBef>
                          <a:spcPts val="0"/>
                        </a:spcBef>
                        <a:spcAft>
                          <a:spcPts val="0"/>
                        </a:spcAft>
                      </a:pPr>
                      <a:r>
                        <a:rPr lang="en-US" sz="1600" dirty="0">
                          <a:effectLst/>
                        </a:rPr>
                        <a:t>Difference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gn="ctr">
                        <a:lnSpc>
                          <a:spcPct val="107000"/>
                        </a:lnSpc>
                        <a:spcBef>
                          <a:spcPts val="0"/>
                        </a:spcBef>
                        <a:spcAft>
                          <a:spcPts val="0"/>
                        </a:spcAft>
                      </a:pPr>
                      <a:r>
                        <a:rPr lang="en-US" sz="1600" dirty="0">
                          <a:effectLst/>
                        </a:rPr>
                        <a:t>Buy</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r>
              <a:tr h="382304">
                <a:tc>
                  <a:txBody>
                    <a:bodyPr/>
                    <a:lstStyle/>
                    <a:p>
                      <a:pPr marL="0" marR="0">
                        <a:lnSpc>
                          <a:spcPct val="107000"/>
                        </a:lnSpc>
                        <a:spcBef>
                          <a:spcPts val="0"/>
                        </a:spcBef>
                        <a:spcAft>
                          <a:spcPts val="0"/>
                        </a:spcAft>
                      </a:pPr>
                      <a:r>
                        <a:rPr lang="en-US" sz="1200" dirty="0">
                          <a:effectLst/>
                        </a:rPr>
                        <a:t>2007 Jeep Wrangler Sahara Unlimited 4x4 / 4dr FOR SALE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200" dirty="0">
                          <a:effectLst/>
                        </a:rPr>
                        <a:t>11,500</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200" dirty="0">
                          <a:effectLst/>
                        </a:rPr>
                        <a:t>12,222</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200" dirty="0">
                          <a:effectLst/>
                        </a:rPr>
                        <a:t>722</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endParaRPr lang="en-US" sz="1200" dirty="0">
                        <a:effectLst/>
                        <a:latin typeface="Calibri" panose="020F0502020204030204" pitchFamily="34" charset="0"/>
                      </a:endParaRPr>
                    </a:p>
                  </a:txBody>
                  <a:tcPr marL="39608" marR="39608" marT="0" marB="0"/>
                </a:tc>
              </a:tr>
              <a:tr h="573456">
                <a:tc>
                  <a:txBody>
                    <a:bodyPr/>
                    <a:lstStyle/>
                    <a:p>
                      <a:pPr marL="0" marR="0">
                        <a:lnSpc>
                          <a:spcPct val="107000"/>
                        </a:lnSpc>
                        <a:spcBef>
                          <a:spcPts val="0"/>
                        </a:spcBef>
                        <a:spcAft>
                          <a:spcPts val="0"/>
                        </a:spcAft>
                      </a:pPr>
                      <a:r>
                        <a:rPr lang="en-US" sz="1200" dirty="0">
                          <a:effectLst/>
                        </a:rPr>
                        <a:t>2013 NISSAN PATHFINDER PLATINUM, LIKE NEW! 7 PASSENGER! CLEAN CARFAX!</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200" dirty="0">
                          <a:effectLst/>
                        </a:rPr>
                        <a:t>12,500</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200" dirty="0">
                          <a:effectLst/>
                        </a:rPr>
                        <a:t>13,146</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200" dirty="0">
                          <a:effectLst/>
                        </a:rPr>
                        <a:t>646</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endParaRPr lang="en-US" sz="1200" dirty="0">
                        <a:effectLst/>
                        <a:latin typeface="Calibri" panose="020F0502020204030204" pitchFamily="34" charset="0"/>
                      </a:endParaRPr>
                    </a:p>
                  </a:txBody>
                  <a:tcPr marL="39608" marR="39608" marT="0" marB="0"/>
                </a:tc>
              </a:tr>
              <a:tr h="342672">
                <a:tc>
                  <a:txBody>
                    <a:bodyPr/>
                    <a:lstStyle/>
                    <a:p>
                      <a:pPr marL="0" marR="0">
                        <a:lnSpc>
                          <a:spcPct val="107000"/>
                        </a:lnSpc>
                        <a:spcBef>
                          <a:spcPts val="0"/>
                        </a:spcBef>
                        <a:spcAft>
                          <a:spcPts val="0"/>
                        </a:spcAft>
                      </a:pPr>
                      <a:r>
                        <a:rPr lang="en-US" sz="1200" dirty="0">
                          <a:effectLst/>
                        </a:rPr>
                        <a:t>Amazing 7 seater BMW X5 for sale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200" dirty="0">
                          <a:effectLst/>
                        </a:rPr>
                        <a:t>12,500</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200" dirty="0">
                          <a:effectLst/>
                        </a:rPr>
                        <a:t>15,614</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200" dirty="0">
                          <a:effectLst/>
                        </a:rPr>
                        <a:t>3,114</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200" dirty="0">
                          <a:effectLst/>
                        </a:rPr>
                        <a:t>Buy</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r>
              <a:tr h="342672">
                <a:tc>
                  <a:txBody>
                    <a:bodyPr/>
                    <a:lstStyle/>
                    <a:p>
                      <a:pPr marL="0" marR="0">
                        <a:lnSpc>
                          <a:spcPct val="107000"/>
                        </a:lnSpc>
                        <a:spcBef>
                          <a:spcPts val="0"/>
                        </a:spcBef>
                        <a:spcAft>
                          <a:spcPts val="0"/>
                        </a:spcAft>
                      </a:pPr>
                      <a:r>
                        <a:rPr lang="en-US" sz="1200" dirty="0">
                          <a:effectLst/>
                        </a:rPr>
                        <a:t>2011 Toyota Highlander SE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200" dirty="0">
                          <a:effectLst/>
                        </a:rPr>
                        <a:t>12,500</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200" dirty="0">
                          <a:effectLst/>
                        </a:rPr>
                        <a:t>15,459</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200" dirty="0">
                          <a:effectLst/>
                        </a:rPr>
                        <a:t>2,959</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200" dirty="0">
                          <a:effectLst/>
                        </a:rPr>
                        <a:t>Buy</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r>
              <a:tr h="382304">
                <a:tc>
                  <a:txBody>
                    <a:bodyPr/>
                    <a:lstStyle/>
                    <a:p>
                      <a:pPr marL="0" marR="0">
                        <a:lnSpc>
                          <a:spcPct val="107000"/>
                        </a:lnSpc>
                        <a:spcBef>
                          <a:spcPts val="0"/>
                        </a:spcBef>
                        <a:spcAft>
                          <a:spcPts val="0"/>
                        </a:spcAft>
                      </a:pPr>
                      <a:r>
                        <a:rPr lang="en-US" sz="1200" dirty="0">
                          <a:effectLst/>
                        </a:rPr>
                        <a:t>2016 Lincoln Navigator L AWD 1 owner Navigation Sunroof</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200" dirty="0">
                          <a:effectLst/>
                        </a:rPr>
                        <a:t>12,995</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200" dirty="0">
                          <a:effectLst/>
                        </a:rPr>
                        <a:t>12,424</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200" dirty="0">
                          <a:effectLst/>
                        </a:rPr>
                        <a:t>-571</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endParaRPr lang="en-US" sz="1200" dirty="0">
                        <a:effectLst/>
                        <a:latin typeface="Calibri" panose="020F0502020204030204" pitchFamily="34" charset="0"/>
                      </a:endParaRPr>
                    </a:p>
                  </a:txBody>
                  <a:tcPr marL="39608" marR="39608" marT="0" marB="0"/>
                </a:tc>
              </a:tr>
              <a:tr h="382304">
                <a:tc>
                  <a:txBody>
                    <a:bodyPr/>
                    <a:lstStyle/>
                    <a:p>
                      <a:pPr marL="0" marR="0">
                        <a:lnSpc>
                          <a:spcPct val="107000"/>
                        </a:lnSpc>
                        <a:spcBef>
                          <a:spcPts val="0"/>
                        </a:spcBef>
                        <a:spcAft>
                          <a:spcPts val="0"/>
                        </a:spcAft>
                      </a:pPr>
                      <a:r>
                        <a:rPr lang="en-US" sz="1200" dirty="0">
                          <a:effectLst/>
                        </a:rPr>
                        <a:t>2012 FORD EXPLORER LIMITED ALL WHEEL DRIVE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200" dirty="0">
                          <a:effectLst/>
                        </a:rPr>
                        <a:t>13,499</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200" dirty="0">
                          <a:effectLst/>
                        </a:rPr>
                        <a:t>12,701</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200" dirty="0">
                          <a:effectLst/>
                        </a:rPr>
                        <a:t>-798</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endParaRPr lang="en-US" sz="1200" dirty="0">
                        <a:effectLst/>
                        <a:latin typeface="Calibri" panose="020F0502020204030204" pitchFamily="34" charset="0"/>
                      </a:endParaRPr>
                    </a:p>
                  </a:txBody>
                  <a:tcPr marL="39608" marR="39608" marT="0" marB="0"/>
                </a:tc>
              </a:tr>
              <a:tr h="342672">
                <a:tc>
                  <a:txBody>
                    <a:bodyPr/>
                    <a:lstStyle/>
                    <a:p>
                      <a:pPr marL="0" marR="0">
                        <a:lnSpc>
                          <a:spcPct val="107000"/>
                        </a:lnSpc>
                        <a:spcBef>
                          <a:spcPts val="0"/>
                        </a:spcBef>
                        <a:spcAft>
                          <a:spcPts val="0"/>
                        </a:spcAft>
                      </a:pPr>
                      <a:r>
                        <a:rPr lang="en-US" sz="1200" dirty="0">
                          <a:effectLst/>
                        </a:rPr>
                        <a:t>2014 Honda Pilot EX low miles clean</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200" dirty="0">
                          <a:effectLst/>
                        </a:rPr>
                        <a:t>13,900</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200" dirty="0">
                          <a:effectLst/>
                        </a:rPr>
                        <a:t>16,833</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200" dirty="0">
                          <a:effectLst/>
                        </a:rPr>
                        <a:t>2,933</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200" dirty="0">
                          <a:effectLst/>
                        </a:rPr>
                        <a:t>Buy</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r>
              <a:tr h="382304">
                <a:tc>
                  <a:txBody>
                    <a:bodyPr/>
                    <a:lstStyle/>
                    <a:p>
                      <a:pPr marL="0" marR="0">
                        <a:lnSpc>
                          <a:spcPct val="107000"/>
                        </a:lnSpc>
                        <a:spcBef>
                          <a:spcPts val="0"/>
                        </a:spcBef>
                        <a:spcAft>
                          <a:spcPts val="0"/>
                        </a:spcAft>
                      </a:pPr>
                      <a:r>
                        <a:rPr lang="en-US" sz="1200" dirty="0">
                          <a:effectLst/>
                        </a:rPr>
                        <a:t>2016 Lincoln Navigator L 4wd </a:t>
                      </a:r>
                      <a:r>
                        <a:rPr lang="en-US" sz="1200" dirty="0" smtClean="0">
                          <a:effectLst/>
                        </a:rPr>
                        <a:t>loaded sunroof one </a:t>
                      </a:r>
                      <a:r>
                        <a:rPr lang="en-US" sz="1200" dirty="0">
                          <a:effectLst/>
                        </a:rPr>
                        <a:t>one owner</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200" dirty="0">
                          <a:effectLst/>
                        </a:rPr>
                        <a:t>13,995</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200" dirty="0">
                          <a:effectLst/>
                        </a:rPr>
                        <a:t>12,377</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200" dirty="0">
                          <a:effectLst/>
                        </a:rPr>
                        <a:t>-1,618</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endParaRPr lang="en-US" sz="1200" dirty="0">
                        <a:effectLst/>
                        <a:latin typeface="Calibri" panose="020F0502020204030204" pitchFamily="34" charset="0"/>
                      </a:endParaRPr>
                    </a:p>
                  </a:txBody>
                  <a:tcPr marL="39608" marR="39608" marT="0" marB="0"/>
                </a:tc>
              </a:tr>
              <a:tr h="342672">
                <a:tc>
                  <a:txBody>
                    <a:bodyPr/>
                    <a:lstStyle/>
                    <a:p>
                      <a:pPr marL="0" marR="0">
                        <a:lnSpc>
                          <a:spcPct val="107000"/>
                        </a:lnSpc>
                        <a:spcBef>
                          <a:spcPts val="0"/>
                        </a:spcBef>
                        <a:spcAft>
                          <a:spcPts val="0"/>
                        </a:spcAft>
                      </a:pPr>
                      <a:r>
                        <a:rPr lang="en-US" sz="1200" dirty="0">
                          <a:effectLst/>
                        </a:rPr>
                        <a:t>BMW X5 2012 - excellent condition</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200" dirty="0">
                          <a:effectLst/>
                        </a:rPr>
                        <a:t>14,700</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200" dirty="0">
                          <a:effectLst/>
                        </a:rPr>
                        <a:t>16,692</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200" dirty="0">
                          <a:effectLst/>
                        </a:rPr>
                        <a:t>1,992</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endParaRPr lang="en-US" sz="1200" dirty="0">
                        <a:effectLst/>
                        <a:latin typeface="Calibri" panose="020F0502020204030204" pitchFamily="34" charset="0"/>
                      </a:endParaRPr>
                    </a:p>
                  </a:txBody>
                  <a:tcPr marL="39608" marR="39608" marT="0" marB="0"/>
                </a:tc>
              </a:tr>
              <a:tr h="382304">
                <a:tc>
                  <a:txBody>
                    <a:bodyPr/>
                    <a:lstStyle/>
                    <a:p>
                      <a:pPr marL="0" marR="0">
                        <a:lnSpc>
                          <a:spcPct val="107000"/>
                        </a:lnSpc>
                        <a:spcBef>
                          <a:spcPts val="0"/>
                        </a:spcBef>
                        <a:spcAft>
                          <a:spcPts val="0"/>
                        </a:spcAft>
                      </a:pPr>
                      <a:r>
                        <a:rPr lang="en-US" sz="1200" dirty="0">
                          <a:effectLst/>
                        </a:rPr>
                        <a:t>2019 </a:t>
                      </a:r>
                      <a:r>
                        <a:rPr lang="en-US" sz="1200" dirty="0" smtClean="0">
                          <a:effectLst/>
                        </a:rPr>
                        <a:t>Lincoln </a:t>
                      </a:r>
                      <a:r>
                        <a:rPr lang="en-US" sz="1200" dirty="0">
                          <a:effectLst/>
                        </a:rPr>
                        <a:t>mkt one owner pano roof Navigation Camera </a:t>
                      </a:r>
                      <a:r>
                        <a:rPr lang="en-US" sz="1200" dirty="0" smtClean="0">
                          <a:effectLst/>
                        </a:rPr>
                        <a:t>Bluetooth</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200" dirty="0">
                          <a:effectLst/>
                        </a:rPr>
                        <a:t>19,995</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200" dirty="0">
                          <a:effectLst/>
                        </a:rPr>
                        <a:t>20,071</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200" dirty="0">
                          <a:effectLst/>
                        </a:rPr>
                        <a:t>76</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endParaRPr lang="en-US" sz="1200" dirty="0">
                        <a:effectLst/>
                        <a:latin typeface="Calibri" panose="020F0502020204030204" pitchFamily="34" charset="0"/>
                      </a:endParaRPr>
                    </a:p>
                  </a:txBody>
                  <a:tcPr marL="39608" marR="39608" marT="0" marB="0"/>
                </a:tc>
              </a:tr>
              <a:tr h="382304">
                <a:tc>
                  <a:txBody>
                    <a:bodyPr/>
                    <a:lstStyle/>
                    <a:p>
                      <a:pPr marL="0" marR="0">
                        <a:lnSpc>
                          <a:spcPct val="107000"/>
                        </a:lnSpc>
                        <a:spcBef>
                          <a:spcPts val="0"/>
                        </a:spcBef>
                        <a:spcAft>
                          <a:spcPts val="0"/>
                        </a:spcAft>
                      </a:pPr>
                      <a:r>
                        <a:rPr lang="en-US" sz="1200" dirty="0">
                          <a:effectLst/>
                        </a:rPr>
                        <a:t>NY 2019 Tesla Model 3 Standard Range RWD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200" dirty="0">
                          <a:effectLst/>
                        </a:rPr>
                        <a:t>38,900</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200" dirty="0">
                          <a:effectLst/>
                        </a:rPr>
                        <a:t>36,787</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200" dirty="0">
                          <a:effectLst/>
                        </a:rPr>
                        <a:t>-2,113</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endParaRPr lang="en-US" sz="1200" dirty="0">
                        <a:effectLst/>
                        <a:latin typeface="Calibri" panose="020F0502020204030204" pitchFamily="34" charset="0"/>
                      </a:endParaRPr>
                    </a:p>
                  </a:txBody>
                  <a:tcPr marL="39608" marR="39608" marT="0" marB="0"/>
                </a:tc>
              </a:tr>
              <a:tr h="342672">
                <a:tc>
                  <a:txBody>
                    <a:bodyPr/>
                    <a:lstStyle/>
                    <a:p>
                      <a:pPr marL="0" marR="0">
                        <a:lnSpc>
                          <a:spcPct val="107000"/>
                        </a:lnSpc>
                        <a:spcBef>
                          <a:spcPts val="0"/>
                        </a:spcBef>
                        <a:spcAft>
                          <a:spcPts val="0"/>
                        </a:spcAft>
                      </a:pPr>
                      <a:r>
                        <a:rPr lang="en-US" sz="1200" dirty="0">
                          <a:effectLst/>
                        </a:rPr>
                        <a:t>2011 BMW X3 XDRIVE 3.0</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200" dirty="0">
                          <a:effectLst/>
                        </a:rPr>
                        <a:t>10,300</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200" dirty="0">
                          <a:effectLst/>
                        </a:rPr>
                        <a:t>12,219</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pPr marL="0" marR="0">
                        <a:lnSpc>
                          <a:spcPct val="107000"/>
                        </a:lnSpc>
                        <a:spcBef>
                          <a:spcPts val="0"/>
                        </a:spcBef>
                        <a:spcAft>
                          <a:spcPts val="0"/>
                        </a:spcAft>
                      </a:pPr>
                      <a:r>
                        <a:rPr lang="en-US" sz="1200" dirty="0">
                          <a:effectLst/>
                        </a:rPr>
                        <a:t>1,919</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9608" marR="39608" marT="0" marB="0"/>
                </a:tc>
                <a:tc>
                  <a:txBody>
                    <a:bodyPr/>
                    <a:lstStyle/>
                    <a:p>
                      <a:endParaRPr lang="en-US" sz="1200" dirty="0">
                        <a:effectLst/>
                        <a:latin typeface="Calibri" panose="020F0502020204030204" pitchFamily="34" charset="0"/>
                      </a:endParaRPr>
                    </a:p>
                  </a:txBody>
                  <a:tcPr marL="39608" marR="39608" marT="0" marB="0"/>
                </a:tc>
              </a:tr>
            </a:tbl>
          </a:graphicData>
        </a:graphic>
      </p:graphicFrame>
    </p:spTree>
    <p:extLst>
      <p:ext uri="{BB962C8B-B14F-4D97-AF65-F5344CB8AC3E}">
        <p14:creationId xmlns:p14="http://schemas.microsoft.com/office/powerpoint/2010/main" val="16512732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II</a:t>
            </a:r>
            <a:endParaRPr lang="en-US" dirty="0"/>
          </a:p>
        </p:txBody>
      </p:sp>
      <p:sp>
        <p:nvSpPr>
          <p:cNvPr id="3" name="Text Placeholder 2"/>
          <p:cNvSpPr>
            <a:spLocks noGrp="1"/>
          </p:cNvSpPr>
          <p:nvPr>
            <p:ph type="body" idx="1"/>
          </p:nvPr>
        </p:nvSpPr>
        <p:spPr/>
        <p:txBody>
          <a:bodyPr/>
          <a:lstStyle/>
          <a:p>
            <a:r>
              <a:rPr lang="en-US" dirty="0" smtClean="0"/>
              <a:t>Model Variables</a:t>
            </a:r>
            <a:endParaRPr lang="en-US" dirty="0"/>
          </a:p>
        </p:txBody>
      </p:sp>
    </p:spTree>
    <p:extLst>
      <p:ext uri="{BB962C8B-B14F-4D97-AF65-F5344CB8AC3E}">
        <p14:creationId xmlns:p14="http://schemas.microsoft.com/office/powerpoint/2010/main" val="41119639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204951"/>
            <a:ext cx="10058400" cy="977463"/>
          </a:xfrm>
        </p:spPr>
        <p:txBody>
          <a:bodyPr/>
          <a:lstStyle/>
          <a:p>
            <a:r>
              <a:rPr lang="en-US" dirty="0" smtClean="0"/>
              <a:t>Appendix II: Model  </a:t>
            </a:r>
            <a:r>
              <a:rPr lang="en-US" dirty="0" smtClean="0"/>
              <a:t>Variables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0971017"/>
              </p:ext>
            </p:extLst>
          </p:nvPr>
        </p:nvGraphicFramePr>
        <p:xfrm>
          <a:off x="735724" y="1411014"/>
          <a:ext cx="10515600" cy="4906006"/>
        </p:xfrm>
        <a:graphic>
          <a:graphicData uri="http://schemas.openxmlformats.org/drawingml/2006/table">
            <a:tbl>
              <a:tblPr firstRow="1" bandRow="1">
                <a:tableStyleId>{5C22544A-7EE6-4342-B048-85BDC9FD1C3A}</a:tableStyleId>
              </a:tblPr>
              <a:tblGrid>
                <a:gridCol w="5257800"/>
                <a:gridCol w="5257800"/>
              </a:tblGrid>
              <a:tr h="415286">
                <a:tc>
                  <a:txBody>
                    <a:bodyPr/>
                    <a:lstStyle/>
                    <a:p>
                      <a:pPr algn="l" fontAlgn="b"/>
                      <a:r>
                        <a:rPr lang="en-US" sz="1800" b="1" i="0" u="none" strike="noStrike" dirty="0">
                          <a:solidFill>
                            <a:srgbClr val="FFFFFF"/>
                          </a:solidFill>
                          <a:effectLst/>
                          <a:latin typeface="Calibri" panose="020F0502020204030204" pitchFamily="34" charset="0"/>
                        </a:rPr>
                        <a:t>Variable</a:t>
                      </a:r>
                    </a:p>
                  </a:txBody>
                  <a:tcPr marL="6350" marR="6350" marT="6350" marB="0" anchor="b"/>
                </a:tc>
                <a:tc>
                  <a:txBody>
                    <a:bodyPr/>
                    <a:lstStyle/>
                    <a:p>
                      <a:pPr algn="l" fontAlgn="b"/>
                      <a:r>
                        <a:rPr lang="en-US" sz="1800" b="1" i="0" u="none" strike="noStrike" dirty="0" smtClean="0">
                          <a:solidFill>
                            <a:srgbClr val="FFFFFF"/>
                          </a:solidFill>
                          <a:effectLst/>
                          <a:latin typeface="Calibri" panose="020F0502020204030204" pitchFamily="34" charset="0"/>
                        </a:rPr>
                        <a:t>Description</a:t>
                      </a:r>
                      <a:endParaRPr lang="en-US" sz="1800" b="1" i="0" u="none" strike="noStrike" dirty="0">
                        <a:solidFill>
                          <a:srgbClr val="FFFFFF"/>
                        </a:solidFill>
                        <a:effectLst/>
                        <a:latin typeface="Calibri" panose="020F0502020204030204" pitchFamily="34" charset="0"/>
                      </a:endParaRPr>
                    </a:p>
                  </a:txBody>
                  <a:tcPr marL="6350" marR="6350" marT="6350" marB="0" anchor="b"/>
                </a:tc>
              </a:tr>
              <a:tr h="274320">
                <a:tc>
                  <a:txBody>
                    <a:bodyPr/>
                    <a:lstStyle/>
                    <a:p>
                      <a:pPr algn="l" fontAlgn="b"/>
                      <a:r>
                        <a:rPr lang="en-US" sz="1800" b="0" i="0" u="none" strike="noStrike" dirty="0">
                          <a:solidFill>
                            <a:srgbClr val="000000"/>
                          </a:solidFill>
                          <a:effectLst/>
                          <a:latin typeface="Calibri" panose="020F0502020204030204" pitchFamily="34" charset="0"/>
                        </a:rPr>
                        <a:t>Price</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Craigslist Vehicle Price</a:t>
                      </a:r>
                    </a:p>
                  </a:txBody>
                  <a:tcPr marL="6350" marR="6350" marT="6350" marB="0" anchor="b"/>
                </a:tc>
              </a:tr>
              <a:tr h="274320">
                <a:tc>
                  <a:txBody>
                    <a:bodyPr/>
                    <a:lstStyle/>
                    <a:p>
                      <a:pPr algn="l" fontAlgn="b"/>
                      <a:r>
                        <a:rPr lang="en-US" sz="1800" b="0" i="0" u="none" strike="noStrike">
                          <a:solidFill>
                            <a:srgbClr val="000000"/>
                          </a:solidFill>
                          <a:effectLst/>
                          <a:latin typeface="Calibri" panose="020F0502020204030204" pitchFamily="34" charset="0"/>
                        </a:rPr>
                        <a:t>Age</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The age of the vehicle when it was listed</a:t>
                      </a:r>
                    </a:p>
                  </a:txBody>
                  <a:tcPr marL="6350" marR="6350" marT="6350" marB="0" anchor="b"/>
                </a:tc>
              </a:tr>
              <a:tr h="274320">
                <a:tc>
                  <a:txBody>
                    <a:bodyPr/>
                    <a:lstStyle/>
                    <a:p>
                      <a:pPr algn="l" fontAlgn="b"/>
                      <a:r>
                        <a:rPr lang="en-US" sz="1800" b="0" i="0" u="none" strike="noStrike">
                          <a:solidFill>
                            <a:srgbClr val="000000"/>
                          </a:solidFill>
                          <a:effectLst/>
                          <a:latin typeface="Calibri" panose="020F0502020204030204" pitchFamily="34" charset="0"/>
                        </a:rPr>
                        <a:t>Odometer</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Miles traveled by vehicle</a:t>
                      </a:r>
                    </a:p>
                  </a:txBody>
                  <a:tcPr marL="6350" marR="6350" marT="6350" marB="0" anchor="b"/>
                </a:tc>
              </a:tr>
              <a:tr h="274320">
                <a:tc>
                  <a:txBody>
                    <a:bodyPr/>
                    <a:lstStyle/>
                    <a:p>
                      <a:pPr algn="l" fontAlgn="b"/>
                      <a:r>
                        <a:rPr lang="en-US" sz="1800" b="0" i="0" u="none" strike="noStrike">
                          <a:solidFill>
                            <a:srgbClr val="000000"/>
                          </a:solidFill>
                          <a:effectLst/>
                          <a:latin typeface="Calibri" panose="020F0502020204030204" pitchFamily="34" charset="0"/>
                        </a:rPr>
                        <a:t>Average Mileage</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The average miles a vehicle was driven per year</a:t>
                      </a:r>
                    </a:p>
                  </a:txBody>
                  <a:tcPr marL="6350" marR="6350" marT="6350" marB="0" anchor="b"/>
                </a:tc>
              </a:tr>
              <a:tr h="274320">
                <a:tc>
                  <a:txBody>
                    <a:bodyPr/>
                    <a:lstStyle/>
                    <a:p>
                      <a:pPr algn="l" fontAlgn="b"/>
                      <a:r>
                        <a:rPr lang="en-US" sz="1800" b="0" i="0" u="none" strike="noStrike" dirty="0">
                          <a:solidFill>
                            <a:srgbClr val="000000"/>
                          </a:solidFill>
                          <a:effectLst/>
                          <a:latin typeface="Calibri" panose="020F0502020204030204" pitchFamily="34" charset="0"/>
                        </a:rPr>
                        <a:t>Condition</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Vehicles listed condition</a:t>
                      </a:r>
                    </a:p>
                  </a:txBody>
                  <a:tcPr marL="6350" marR="6350" marT="6350" marB="0" anchor="b"/>
                </a:tc>
              </a:tr>
              <a:tr h="274320">
                <a:tc>
                  <a:txBody>
                    <a:bodyPr/>
                    <a:lstStyle/>
                    <a:p>
                      <a:pPr algn="l" fontAlgn="b"/>
                      <a:r>
                        <a:rPr lang="en-US" sz="1800" b="0" i="0" u="none" strike="noStrike">
                          <a:solidFill>
                            <a:srgbClr val="000000"/>
                          </a:solidFill>
                          <a:effectLst/>
                          <a:latin typeface="Calibri" panose="020F0502020204030204" pitchFamily="34" charset="0"/>
                        </a:rPr>
                        <a:t>Category</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generic type of vehicle (example: "Sedan")</a:t>
                      </a:r>
                    </a:p>
                  </a:txBody>
                  <a:tcPr marL="6350" marR="6350" marT="6350" marB="0" anchor="b"/>
                </a:tc>
              </a:tr>
              <a:tr h="274320">
                <a:tc>
                  <a:txBody>
                    <a:bodyPr/>
                    <a:lstStyle/>
                    <a:p>
                      <a:pPr algn="l" fontAlgn="b"/>
                      <a:r>
                        <a:rPr lang="en-US" sz="1800" b="0" i="0" u="none" strike="noStrike">
                          <a:solidFill>
                            <a:srgbClr val="000000"/>
                          </a:solidFill>
                          <a:effectLst/>
                          <a:latin typeface="Calibri" panose="020F0502020204030204" pitchFamily="34" charset="0"/>
                        </a:rPr>
                        <a:t>Manufacturer</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manufacturer of vehicle (example: "BMW)</a:t>
                      </a:r>
                    </a:p>
                  </a:txBody>
                  <a:tcPr marL="6350" marR="6350" marT="6350" marB="0" anchor="b"/>
                </a:tc>
              </a:tr>
              <a:tr h="274320">
                <a:tc>
                  <a:txBody>
                    <a:bodyPr/>
                    <a:lstStyle/>
                    <a:p>
                      <a:pPr algn="l" fontAlgn="b"/>
                      <a:r>
                        <a:rPr lang="en-US" sz="1800" b="0" i="0" u="none" strike="noStrike">
                          <a:solidFill>
                            <a:srgbClr val="000000"/>
                          </a:solidFill>
                          <a:effectLst/>
                          <a:latin typeface="Calibri" panose="020F0502020204030204" pitchFamily="34" charset="0"/>
                        </a:rPr>
                        <a:t>Size</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Size of the vehicle (example: "Mid-size"</a:t>
                      </a:r>
                    </a:p>
                  </a:txBody>
                  <a:tcPr marL="6350" marR="6350" marT="6350" marB="0" anchor="b"/>
                </a:tc>
              </a:tr>
              <a:tr h="274320">
                <a:tc>
                  <a:txBody>
                    <a:bodyPr/>
                    <a:lstStyle/>
                    <a:p>
                      <a:pPr algn="l" fontAlgn="b"/>
                      <a:r>
                        <a:rPr lang="en-US" sz="1800" b="0" i="0" u="none" strike="noStrike">
                          <a:solidFill>
                            <a:srgbClr val="000000"/>
                          </a:solidFill>
                          <a:effectLst/>
                          <a:latin typeface="Calibri" panose="020F0502020204030204" pitchFamily="34" charset="0"/>
                        </a:rPr>
                        <a:t>Cylinders</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number of cylinders</a:t>
                      </a:r>
                    </a:p>
                  </a:txBody>
                  <a:tcPr marL="6350" marR="6350" marT="6350" marB="0" anchor="b"/>
                </a:tc>
              </a:tr>
              <a:tr h="274320">
                <a:tc>
                  <a:txBody>
                    <a:bodyPr/>
                    <a:lstStyle/>
                    <a:p>
                      <a:pPr algn="l" fontAlgn="b"/>
                      <a:r>
                        <a:rPr lang="en-US" sz="1800" b="0" i="0" u="none" strike="noStrike">
                          <a:solidFill>
                            <a:srgbClr val="000000"/>
                          </a:solidFill>
                          <a:effectLst/>
                          <a:latin typeface="Calibri" panose="020F0502020204030204" pitchFamily="34" charset="0"/>
                        </a:rPr>
                        <a:t>Drive</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type of drive (example: "rear wheel drive"</a:t>
                      </a:r>
                    </a:p>
                  </a:txBody>
                  <a:tcPr marL="6350" marR="6350" marT="6350" marB="0" anchor="b"/>
                </a:tc>
              </a:tr>
              <a:tr h="274320">
                <a:tc>
                  <a:txBody>
                    <a:bodyPr/>
                    <a:lstStyle/>
                    <a:p>
                      <a:pPr algn="l" fontAlgn="b"/>
                      <a:r>
                        <a:rPr lang="en-US" sz="1800" b="0" i="0" u="none" strike="noStrike">
                          <a:solidFill>
                            <a:srgbClr val="000000"/>
                          </a:solidFill>
                          <a:effectLst/>
                          <a:latin typeface="Calibri" panose="020F0502020204030204" pitchFamily="34" charset="0"/>
                        </a:rPr>
                        <a:t>Fuel</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fuel type</a:t>
                      </a:r>
                    </a:p>
                  </a:txBody>
                  <a:tcPr marL="6350" marR="6350" marT="6350" marB="0" anchor="b"/>
                </a:tc>
              </a:tr>
              <a:tr h="274320">
                <a:tc>
                  <a:txBody>
                    <a:bodyPr/>
                    <a:lstStyle/>
                    <a:p>
                      <a:pPr algn="l" fontAlgn="b"/>
                      <a:r>
                        <a:rPr lang="en-US" sz="1800" b="0" i="0" u="none" strike="noStrike">
                          <a:solidFill>
                            <a:srgbClr val="000000"/>
                          </a:solidFill>
                          <a:effectLst/>
                          <a:latin typeface="Calibri" panose="020F0502020204030204" pitchFamily="34" charset="0"/>
                        </a:rPr>
                        <a:t>Paint Color</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color vehicle</a:t>
                      </a:r>
                    </a:p>
                  </a:txBody>
                  <a:tcPr marL="6350" marR="6350" marT="6350" marB="0" anchor="b"/>
                </a:tc>
              </a:tr>
              <a:tr h="274320">
                <a:tc>
                  <a:txBody>
                    <a:bodyPr/>
                    <a:lstStyle/>
                    <a:p>
                      <a:pPr algn="l" fontAlgn="b"/>
                      <a:r>
                        <a:rPr lang="en-US" sz="1800" b="0" i="0" u="none" strike="noStrike">
                          <a:solidFill>
                            <a:srgbClr val="000000"/>
                          </a:solidFill>
                          <a:effectLst/>
                          <a:latin typeface="Calibri" panose="020F0502020204030204" pitchFamily="34" charset="0"/>
                        </a:rPr>
                        <a:t>Transmission</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transmission of vehicle</a:t>
                      </a:r>
                    </a:p>
                  </a:txBody>
                  <a:tcPr marL="6350" marR="6350" marT="6350" marB="0" anchor="b"/>
                </a:tc>
              </a:tr>
              <a:tr h="274320">
                <a:tc>
                  <a:txBody>
                    <a:bodyPr/>
                    <a:lstStyle/>
                    <a:p>
                      <a:pPr algn="l" fontAlgn="b"/>
                      <a:r>
                        <a:rPr lang="en-US" sz="1800" b="0" i="0" u="none" strike="noStrike">
                          <a:solidFill>
                            <a:srgbClr val="000000"/>
                          </a:solidFill>
                          <a:effectLst/>
                          <a:latin typeface="Calibri" panose="020F0502020204030204" pitchFamily="34" charset="0"/>
                        </a:rPr>
                        <a:t>MSRP</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Manufacturer Suggested Retail Price when New Vehicle</a:t>
                      </a:r>
                    </a:p>
                  </a:txBody>
                  <a:tcPr marL="6350" marR="6350" marT="6350" marB="0" anchor="b"/>
                </a:tc>
              </a:tr>
              <a:tr h="274320">
                <a:tc>
                  <a:txBody>
                    <a:bodyPr/>
                    <a:lstStyle/>
                    <a:p>
                      <a:pPr algn="l" fontAlgn="b"/>
                      <a:r>
                        <a:rPr lang="en-US" sz="1800" b="0" i="0" u="none" strike="noStrike">
                          <a:solidFill>
                            <a:srgbClr val="000000"/>
                          </a:solidFill>
                          <a:effectLst/>
                          <a:latin typeface="Calibri" panose="020F0502020204030204" pitchFamily="34" charset="0"/>
                        </a:rPr>
                        <a:t>Average Gas Price</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Average gas price in the state the vehicle was sold</a:t>
                      </a:r>
                    </a:p>
                  </a:txBody>
                  <a:tcPr marL="6350" marR="6350" marT="6350" marB="0" anchor="b"/>
                </a:tc>
              </a:tr>
              <a:tr h="274320">
                <a:tc>
                  <a:txBody>
                    <a:bodyPr/>
                    <a:lstStyle/>
                    <a:p>
                      <a:pPr algn="l" fontAlgn="b"/>
                      <a:r>
                        <a:rPr lang="en-US" sz="1800" b="0" i="0" u="none" strike="noStrike">
                          <a:solidFill>
                            <a:srgbClr val="000000"/>
                          </a:solidFill>
                          <a:effectLst/>
                          <a:latin typeface="Calibri" panose="020F0502020204030204" pitchFamily="34" charset="0"/>
                        </a:rPr>
                        <a:t>Median Household Income </a:t>
                      </a:r>
                    </a:p>
                  </a:txBody>
                  <a:tcPr marL="6350" marR="6350" marT="6350" marB="0" anchor="b"/>
                </a:tc>
                <a:tc>
                  <a:txBody>
                    <a:bodyPr/>
                    <a:lstStyle/>
                    <a:p>
                      <a:pPr algn="l" fontAlgn="b"/>
                      <a:r>
                        <a:rPr lang="en-US" sz="1800" b="0" i="0" u="none" strike="noStrike" dirty="0">
                          <a:solidFill>
                            <a:srgbClr val="000000"/>
                          </a:solidFill>
                          <a:effectLst/>
                          <a:latin typeface="Calibri" panose="020F0502020204030204" pitchFamily="34" charset="0"/>
                        </a:rPr>
                        <a:t>Median Household Income</a:t>
                      </a:r>
                    </a:p>
                  </a:txBody>
                  <a:tcPr marL="6350" marR="6350" marT="6350" marB="0" anchor="b"/>
                </a:tc>
              </a:tr>
            </a:tbl>
          </a:graphicData>
        </a:graphic>
      </p:graphicFrame>
    </p:spTree>
    <p:extLst>
      <p:ext uri="{BB962C8B-B14F-4D97-AF65-F5344CB8AC3E}">
        <p14:creationId xmlns:p14="http://schemas.microsoft.com/office/powerpoint/2010/main" val="1661608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Buyer’s Choice Buying Strategy</a:t>
            </a:r>
            <a:endParaRPr lang="en-US" dirty="0"/>
          </a:p>
        </p:txBody>
      </p:sp>
      <p:sp>
        <p:nvSpPr>
          <p:cNvPr id="3" name="Content Placeholder 2"/>
          <p:cNvSpPr>
            <a:spLocks noGrp="1"/>
          </p:cNvSpPr>
          <p:nvPr>
            <p:ph idx="1"/>
          </p:nvPr>
        </p:nvSpPr>
        <p:spPr/>
        <p:txBody>
          <a:bodyPr>
            <a:normAutofit/>
          </a:bodyPr>
          <a:lstStyle/>
          <a:p>
            <a:pPr marL="201168" lvl="1" indent="0">
              <a:buNone/>
            </a:pPr>
            <a:r>
              <a:rPr lang="en-US" sz="2400" dirty="0" smtClean="0"/>
              <a:t>If </a:t>
            </a:r>
            <a:r>
              <a:rPr lang="en-US" sz="2400" dirty="0"/>
              <a:t>the BC predicted price is more than $2k than the warehouse asking price, then BC buys the vehicle. They expect to run a profit at least 80 percent of the time</a:t>
            </a:r>
            <a:r>
              <a:rPr lang="en-US" sz="2400" dirty="0" smtClean="0"/>
              <a:t>.</a:t>
            </a:r>
            <a:endParaRPr lang="en-US" sz="2400" dirty="0"/>
          </a:p>
        </p:txBody>
      </p:sp>
      <p:sp>
        <p:nvSpPr>
          <p:cNvPr id="4" name="Oval 3"/>
          <p:cNvSpPr/>
          <p:nvPr/>
        </p:nvSpPr>
        <p:spPr>
          <a:xfrm>
            <a:off x="4892375" y="3358859"/>
            <a:ext cx="2468209" cy="2639544"/>
          </a:xfrm>
          <a:prstGeom prst="ellipse">
            <a:avLst/>
          </a:prstGeom>
          <a:blipFill rotWithShape="1">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10574446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204951"/>
            <a:ext cx="10058400" cy="977463"/>
          </a:xfrm>
        </p:spPr>
        <p:txBody>
          <a:bodyPr/>
          <a:lstStyle/>
          <a:p>
            <a:r>
              <a:rPr lang="en-US" dirty="0" smtClean="0"/>
              <a:t>Appendix II</a:t>
            </a:r>
            <a:r>
              <a:rPr lang="en-US" dirty="0" smtClean="0"/>
              <a:t>: Histogram of</a:t>
            </a:r>
            <a:r>
              <a:rPr lang="en-US" dirty="0" smtClean="0"/>
              <a:t> Variables </a:t>
            </a:r>
            <a:endParaRPr lang="en-US" dirty="0"/>
          </a:p>
        </p:txBody>
      </p:sp>
      <p:sp>
        <p:nvSpPr>
          <p:cNvPr id="3" name="Content Placeholder 2"/>
          <p:cNvSpPr>
            <a:spLocks noGrp="1"/>
          </p:cNvSpPr>
          <p:nvPr>
            <p:ph idx="1"/>
          </p:nvPr>
        </p:nvSpPr>
        <p:spPr/>
        <p:txBody>
          <a:bodyPr/>
          <a:lstStyle/>
          <a:p>
            <a:endParaRPr lang="en-US"/>
          </a:p>
        </p:txBody>
      </p:sp>
      <p:pic>
        <p:nvPicPr>
          <p:cNvPr id="6" name="Content Placeholder 7"/>
          <p:cNvPicPr>
            <a:picLocks noChangeAspect="1"/>
          </p:cNvPicPr>
          <p:nvPr/>
        </p:nvPicPr>
        <p:blipFill rotWithShape="1">
          <a:blip r:embed="rId2">
            <a:extLst>
              <a:ext uri="{28A0092B-C50C-407E-A947-70E740481C1C}">
                <a14:useLocalDpi xmlns:a14="http://schemas.microsoft.com/office/drawing/2010/main" val="0"/>
              </a:ext>
            </a:extLst>
          </a:blip>
          <a:srcRect l="9121" r="8832"/>
          <a:stretch/>
        </p:blipFill>
        <p:spPr>
          <a:xfrm>
            <a:off x="1891606" y="1350770"/>
            <a:ext cx="8469747" cy="5013287"/>
          </a:xfrm>
          <a:prstGeom prst="rect">
            <a:avLst/>
          </a:prstGeom>
        </p:spPr>
      </p:pic>
    </p:spTree>
    <p:extLst>
      <p:ext uri="{BB962C8B-B14F-4D97-AF65-F5344CB8AC3E}">
        <p14:creationId xmlns:p14="http://schemas.microsoft.com/office/powerpoint/2010/main" val="3777448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Appendix II: </a:t>
            </a:r>
            <a:r>
              <a:rPr lang="en-US" dirty="0" smtClean="0"/>
              <a:t>Boxplot </a:t>
            </a:r>
            <a:r>
              <a:rPr lang="en-US" dirty="0"/>
              <a:t>of </a:t>
            </a:r>
            <a:r>
              <a:rPr lang="en-US" dirty="0" smtClean="0"/>
              <a:t>Variables</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378449"/>
            <a:ext cx="10058400" cy="2958352"/>
          </a:xfrm>
        </p:spPr>
      </p:pic>
    </p:spTree>
    <p:extLst>
      <p:ext uri="{BB962C8B-B14F-4D97-AF65-F5344CB8AC3E}">
        <p14:creationId xmlns:p14="http://schemas.microsoft.com/office/powerpoint/2010/main" val="37231171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II: </a:t>
            </a:r>
            <a:r>
              <a:rPr lang="en-US" dirty="0" smtClean="0"/>
              <a:t>Histogram of Price</a:t>
            </a:r>
            <a:endParaRPr lang="en-US" dirty="0"/>
          </a:p>
        </p:txBody>
      </p:sp>
      <p:sp>
        <p:nvSpPr>
          <p:cNvPr id="4" name="Content Placeholder 3"/>
          <p:cNvSpPr>
            <a:spLocks noGrp="1"/>
          </p:cNvSpPr>
          <p:nvPr>
            <p:ph idx="1"/>
          </p:nvPr>
        </p:nvSpPr>
        <p:spPr/>
        <p:txBody>
          <a:bodyPr/>
          <a:lstStyle/>
          <a:p>
            <a:endParaRPr lang="en-US"/>
          </a:p>
        </p:txBody>
      </p:sp>
      <p:pic>
        <p:nvPicPr>
          <p:cNvPr id="5" name="Content Placeholder 7"/>
          <p:cNvPicPr>
            <a:picLocks noChangeAspect="1"/>
          </p:cNvPicPr>
          <p:nvPr/>
        </p:nvPicPr>
        <p:blipFill rotWithShape="1">
          <a:blip r:embed="rId2">
            <a:extLst>
              <a:ext uri="{28A0092B-C50C-407E-A947-70E740481C1C}">
                <a14:useLocalDpi xmlns:a14="http://schemas.microsoft.com/office/drawing/2010/main" val="0"/>
              </a:ext>
            </a:extLst>
          </a:blip>
          <a:srcRect r="7585"/>
          <a:stretch/>
        </p:blipFill>
        <p:spPr>
          <a:xfrm>
            <a:off x="1097280" y="1449538"/>
            <a:ext cx="7028873" cy="4815752"/>
          </a:xfrm>
          <a:prstGeom prst="rect">
            <a:avLst/>
          </a:prstGeom>
        </p:spPr>
      </p:pic>
    </p:spTree>
    <p:extLst>
      <p:ext uri="{BB962C8B-B14F-4D97-AF65-F5344CB8AC3E}">
        <p14:creationId xmlns:p14="http://schemas.microsoft.com/office/powerpoint/2010/main" val="18890149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42089" y="191862"/>
            <a:ext cx="8239194" cy="5791151"/>
          </a:xfrm>
          <a:prstGeom prst="rect">
            <a:avLst/>
          </a:prstGeom>
        </p:spPr>
      </p:pic>
    </p:spTree>
    <p:extLst>
      <p:ext uri="{BB962C8B-B14F-4D97-AF65-F5344CB8AC3E}">
        <p14:creationId xmlns:p14="http://schemas.microsoft.com/office/powerpoint/2010/main" val="21280323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t="446"/>
          <a:stretch/>
        </p:blipFill>
        <p:spPr>
          <a:xfrm>
            <a:off x="0" y="489527"/>
            <a:ext cx="10417175" cy="5782686"/>
          </a:xfrm>
        </p:spPr>
      </p:pic>
    </p:spTree>
    <p:extLst>
      <p:ext uri="{BB962C8B-B14F-4D97-AF65-F5344CB8AC3E}">
        <p14:creationId xmlns:p14="http://schemas.microsoft.com/office/powerpoint/2010/main" val="19255785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5541" y="335152"/>
            <a:ext cx="9508624" cy="6019927"/>
          </a:xfrm>
        </p:spPr>
      </p:pic>
    </p:spTree>
    <p:extLst>
      <p:ext uri="{BB962C8B-B14F-4D97-AF65-F5344CB8AC3E}">
        <p14:creationId xmlns:p14="http://schemas.microsoft.com/office/powerpoint/2010/main" val="3318320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387629" y="162976"/>
            <a:ext cx="8472907" cy="6142457"/>
          </a:xfrm>
          <a:prstGeom prst="rect">
            <a:avLst/>
          </a:prstGeom>
        </p:spPr>
      </p:pic>
    </p:spTree>
    <p:extLst>
      <p:ext uri="{BB962C8B-B14F-4D97-AF65-F5344CB8AC3E}">
        <p14:creationId xmlns:p14="http://schemas.microsoft.com/office/powerpoint/2010/main" val="12175316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268" y="644436"/>
            <a:ext cx="11454589" cy="5173040"/>
          </a:xfrm>
          <a:prstGeom prst="rect">
            <a:avLst/>
          </a:prstGeom>
        </p:spPr>
      </p:pic>
    </p:spTree>
    <p:extLst>
      <p:ext uri="{BB962C8B-B14F-4D97-AF65-F5344CB8AC3E}">
        <p14:creationId xmlns:p14="http://schemas.microsoft.com/office/powerpoint/2010/main" val="195153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Aims and Objective</a:t>
            </a:r>
            <a:endParaRPr lang="en-US" dirty="0"/>
          </a:p>
        </p:txBody>
      </p:sp>
      <p:sp>
        <p:nvSpPr>
          <p:cNvPr id="3" name="Content Placeholder 2"/>
          <p:cNvSpPr>
            <a:spLocks noGrp="1"/>
          </p:cNvSpPr>
          <p:nvPr>
            <p:ph idx="1"/>
          </p:nvPr>
        </p:nvSpPr>
        <p:spPr>
          <a:xfrm>
            <a:off x="1097280" y="1422400"/>
            <a:ext cx="10058400" cy="4446694"/>
          </a:xfrm>
        </p:spPr>
        <p:txBody>
          <a:bodyPr>
            <a:normAutofit/>
          </a:bodyPr>
          <a:lstStyle/>
          <a:p>
            <a:pPr lvl="1"/>
            <a:r>
              <a:rPr lang="en-US" sz="2000" dirty="0"/>
              <a:t>Analyze what factors  that affect online used vehicle </a:t>
            </a:r>
            <a:r>
              <a:rPr lang="en-US" sz="2000" dirty="0" smtClean="0"/>
              <a:t>prices</a:t>
            </a:r>
          </a:p>
          <a:p>
            <a:pPr lvl="1"/>
            <a:r>
              <a:rPr lang="en-US" sz="2000" dirty="0" smtClean="0"/>
              <a:t>Create a model that predicts </a:t>
            </a:r>
            <a:r>
              <a:rPr lang="en-US" sz="2000" dirty="0"/>
              <a:t>the </a:t>
            </a:r>
            <a:r>
              <a:rPr lang="en-US" sz="2000" dirty="0" smtClean="0"/>
              <a:t>Craigslist price for each of  the 25 </a:t>
            </a:r>
            <a:r>
              <a:rPr lang="en-US" sz="2000" dirty="0"/>
              <a:t>used </a:t>
            </a:r>
            <a:r>
              <a:rPr lang="en-US" sz="2000" dirty="0" smtClean="0"/>
              <a:t>vehicles</a:t>
            </a:r>
          </a:p>
          <a:p>
            <a:pPr lvl="1"/>
            <a:r>
              <a:rPr lang="en-US" sz="2000" dirty="0" smtClean="0"/>
              <a:t>Using the predicted identify with of 25 vehicles they should buy</a:t>
            </a:r>
            <a:endParaRPr lang="en-US" sz="2000" dirty="0"/>
          </a:p>
          <a:p>
            <a:endParaRPr lang="en-US" sz="2400" dirty="0"/>
          </a:p>
        </p:txBody>
      </p:sp>
      <p:pic>
        <p:nvPicPr>
          <p:cNvPr id="14" name="Picture 13"/>
          <p:cNvPicPr>
            <a:picLocks noChangeAspect="1"/>
          </p:cNvPicPr>
          <p:nvPr/>
        </p:nvPicPr>
        <p:blipFill>
          <a:blip r:embed="rId2"/>
          <a:stretch>
            <a:fillRect/>
          </a:stretch>
        </p:blipFill>
        <p:spPr>
          <a:xfrm>
            <a:off x="4507230" y="2945822"/>
            <a:ext cx="3238500" cy="3238500"/>
          </a:xfrm>
          <a:prstGeom prst="rect">
            <a:avLst/>
          </a:prstGeom>
        </p:spPr>
      </p:pic>
      <p:pic>
        <p:nvPicPr>
          <p:cNvPr id="16" name="Picture 15"/>
          <p:cNvPicPr>
            <a:picLocks noChangeAspect="1"/>
          </p:cNvPicPr>
          <p:nvPr/>
        </p:nvPicPr>
        <p:blipFill rotWithShape="1">
          <a:blip r:embed="rId3"/>
          <a:srcRect t="21926" b="18007"/>
          <a:stretch/>
        </p:blipFill>
        <p:spPr>
          <a:xfrm>
            <a:off x="7745730" y="3285913"/>
            <a:ext cx="2076386" cy="380924"/>
          </a:xfrm>
          <a:prstGeom prst="rect">
            <a:avLst/>
          </a:prstGeom>
        </p:spPr>
      </p:pic>
    </p:spTree>
    <p:extLst>
      <p:ext uri="{BB962C8B-B14F-4D97-AF65-F5344CB8AC3E}">
        <p14:creationId xmlns:p14="http://schemas.microsoft.com/office/powerpoint/2010/main" val="368022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 to Dataset </a:t>
            </a:r>
            <a:endParaRPr lang="en-US" dirty="0"/>
          </a:p>
        </p:txBody>
      </p:sp>
      <p:sp>
        <p:nvSpPr>
          <p:cNvPr id="3" name="Content Placeholder 2"/>
          <p:cNvSpPr>
            <a:spLocks noGrp="1"/>
          </p:cNvSpPr>
          <p:nvPr>
            <p:ph idx="1"/>
          </p:nvPr>
        </p:nvSpPr>
        <p:spPr>
          <a:xfrm>
            <a:off x="1097280" y="1496291"/>
            <a:ext cx="10058400" cy="4405745"/>
          </a:xfrm>
        </p:spPr>
        <p:txBody>
          <a:bodyPr>
            <a:normAutofit/>
          </a:bodyPr>
          <a:lstStyle/>
          <a:p>
            <a:pPr lvl="1"/>
            <a:r>
              <a:rPr lang="en-US" sz="2800" dirty="0" smtClean="0"/>
              <a:t>Craigslist </a:t>
            </a:r>
            <a:r>
              <a:rPr lang="en-US" sz="2800" dirty="0" smtClean="0"/>
              <a:t>Data </a:t>
            </a:r>
          </a:p>
          <a:p>
            <a:pPr lvl="2"/>
            <a:r>
              <a:rPr lang="en-US" sz="2000" dirty="0" smtClean="0"/>
              <a:t>Scraped by Austin Reese on </a:t>
            </a:r>
            <a:r>
              <a:rPr lang="en-US" sz="2000" dirty="0" err="1" smtClean="0"/>
              <a:t>Kaggle</a:t>
            </a:r>
            <a:endParaRPr lang="en-US" sz="2000" dirty="0" smtClean="0"/>
          </a:p>
          <a:p>
            <a:pPr marL="384048" lvl="2" indent="0">
              <a:buNone/>
            </a:pPr>
            <a:endParaRPr lang="en-US" sz="2000" dirty="0" smtClean="0"/>
          </a:p>
          <a:p>
            <a:pPr lvl="1"/>
            <a:r>
              <a:rPr lang="en-US" sz="2800" dirty="0" smtClean="0"/>
              <a:t>Supplementary data </a:t>
            </a:r>
            <a:endParaRPr lang="en-US" sz="2800" dirty="0"/>
          </a:p>
          <a:p>
            <a:pPr lvl="2"/>
            <a:r>
              <a:rPr lang="en-US" sz="2000" dirty="0"/>
              <a:t>MSRP scraped by Cooper Union on Kaggle</a:t>
            </a:r>
          </a:p>
          <a:p>
            <a:pPr lvl="2"/>
            <a:r>
              <a:rPr lang="en-US" sz="2000" dirty="0" smtClean="0"/>
              <a:t>Back4App </a:t>
            </a:r>
            <a:endParaRPr lang="en-US" sz="2000" dirty="0"/>
          </a:p>
          <a:p>
            <a:pPr lvl="2"/>
            <a:r>
              <a:rPr lang="en-US" sz="2000" dirty="0" smtClean="0"/>
              <a:t>AAA</a:t>
            </a:r>
            <a:endParaRPr lang="en-US" sz="2000" dirty="0"/>
          </a:p>
          <a:p>
            <a:pPr lvl="2"/>
            <a:r>
              <a:rPr lang="en-US" sz="2000" dirty="0" smtClean="0"/>
              <a:t>Household Income </a:t>
            </a:r>
          </a:p>
          <a:p>
            <a:pPr lvl="1"/>
            <a:endParaRPr lang="en-US" sz="2800" dirty="0" smtClean="0"/>
          </a:p>
          <a:p>
            <a:pPr lvl="1"/>
            <a:r>
              <a:rPr lang="en-US" sz="2800" dirty="0" smtClean="0"/>
              <a:t>Data </a:t>
            </a:r>
            <a:r>
              <a:rPr lang="en-US" sz="2800" dirty="0" smtClean="0"/>
              <a:t>Set </a:t>
            </a:r>
            <a:r>
              <a:rPr lang="en-US" sz="2800" dirty="0" smtClean="0"/>
              <a:t>Shape</a:t>
            </a:r>
            <a:endParaRPr lang="en-US" sz="2800" dirty="0" smtClean="0"/>
          </a:p>
          <a:p>
            <a:pPr lvl="2"/>
            <a:r>
              <a:rPr lang="en-US" sz="2000" dirty="0" smtClean="0"/>
              <a:t>114,810 vehicles and </a:t>
            </a:r>
            <a:r>
              <a:rPr lang="en-US" sz="2000" dirty="0" smtClean="0"/>
              <a:t>19</a:t>
            </a:r>
            <a:r>
              <a:rPr lang="en-US" sz="2000" dirty="0" smtClean="0"/>
              <a:t> </a:t>
            </a:r>
            <a:r>
              <a:rPr lang="en-US" sz="2000" dirty="0" smtClean="0"/>
              <a:t>variables</a:t>
            </a:r>
            <a:endParaRPr lang="en-US" sz="2000" dirty="0"/>
          </a:p>
          <a:p>
            <a:pPr lvl="0"/>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2112" y="2916171"/>
            <a:ext cx="2454102" cy="1150360"/>
          </a:xfrm>
          <a:prstGeom prst="rect">
            <a:avLst/>
          </a:prstGeom>
        </p:spPr>
      </p:pic>
      <p:pic>
        <p:nvPicPr>
          <p:cNvPr id="5" name="Picture 4"/>
          <p:cNvPicPr>
            <a:picLocks noChangeAspect="1"/>
          </p:cNvPicPr>
          <p:nvPr/>
        </p:nvPicPr>
        <p:blipFill rotWithShape="1">
          <a:blip r:embed="rId3"/>
          <a:srcRect t="21926" b="18007"/>
          <a:stretch/>
        </p:blipFill>
        <p:spPr>
          <a:xfrm>
            <a:off x="6859347" y="1554307"/>
            <a:ext cx="3245235" cy="595355"/>
          </a:xfrm>
          <a:prstGeom prst="rect">
            <a:avLst/>
          </a:prstGeom>
        </p:spPr>
      </p:pic>
      <p:pic>
        <p:nvPicPr>
          <p:cNvPr id="7" name="Picture 6"/>
          <p:cNvPicPr>
            <a:picLocks noChangeAspect="1"/>
          </p:cNvPicPr>
          <p:nvPr/>
        </p:nvPicPr>
        <p:blipFill>
          <a:blip r:embed="rId4"/>
          <a:stretch>
            <a:fillRect/>
          </a:stretch>
        </p:blipFill>
        <p:spPr>
          <a:xfrm>
            <a:off x="9545201" y="3207441"/>
            <a:ext cx="1543444" cy="937857"/>
          </a:xfrm>
          <a:prstGeom prst="rect">
            <a:avLst/>
          </a:prstGeom>
        </p:spPr>
      </p:pic>
    </p:spTree>
    <p:extLst>
      <p:ext uri="{BB962C8B-B14F-4D97-AF65-F5344CB8AC3E}">
        <p14:creationId xmlns:p14="http://schemas.microsoft.com/office/powerpoint/2010/main" val="2469606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contributes to Vehicle Price</a:t>
            </a:r>
            <a:endParaRPr lang="en-US" dirty="0"/>
          </a:p>
        </p:txBody>
      </p:sp>
      <p:sp>
        <p:nvSpPr>
          <p:cNvPr id="3" name="Content Placeholder 2"/>
          <p:cNvSpPr>
            <a:spLocks noGrp="1"/>
          </p:cNvSpPr>
          <p:nvPr>
            <p:ph type="body" idx="1"/>
          </p:nvPr>
        </p:nvSpPr>
        <p:spPr/>
        <p:txBody>
          <a:bodyPr>
            <a:normAutofit/>
          </a:bodyPr>
          <a:lstStyle/>
          <a:p>
            <a:pPr marL="0" lvl="0" indent="0">
              <a:buNone/>
            </a:pPr>
            <a:r>
              <a:rPr lang="en-US" b="1" dirty="0"/>
              <a:t> </a:t>
            </a:r>
            <a:endParaRPr lang="en-US" dirty="0" smtClean="0"/>
          </a:p>
        </p:txBody>
      </p:sp>
    </p:spTree>
    <p:extLst>
      <p:ext uri="{BB962C8B-B14F-4D97-AF65-F5344CB8AC3E}">
        <p14:creationId xmlns:p14="http://schemas.microsoft.com/office/powerpoint/2010/main" val="1444686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a:t>
            </a:r>
            <a:r>
              <a:rPr lang="en-US" b="1" dirty="0" smtClean="0"/>
              <a:t>factors into the vehicle p</a:t>
            </a:r>
            <a:r>
              <a:rPr lang="en-US" b="1" dirty="0" smtClean="0"/>
              <a:t>rice</a:t>
            </a:r>
            <a:r>
              <a:rPr lang="en-US" b="1" dirty="0" smtClean="0"/>
              <a:t>?</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88942970"/>
              </p:ext>
            </p:extLst>
          </p:nvPr>
        </p:nvGraphicFramePr>
        <p:xfrm>
          <a:off x="1097280" y="1380512"/>
          <a:ext cx="10058400" cy="44885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963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affects a vehicle’s Craigslist Price?</a:t>
            </a:r>
            <a:endParaRPr lang="en-US"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3725654"/>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0149990"/>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4442</TotalTime>
  <Words>1769</Words>
  <Application>Microsoft Office PowerPoint</Application>
  <PresentationFormat>Widescreen</PresentationFormat>
  <Paragraphs>446</Paragraphs>
  <Slides>47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Times New Roman</vt:lpstr>
      <vt:lpstr>Retrospect</vt:lpstr>
      <vt:lpstr>Pricing Craigslist Vehicles </vt:lpstr>
      <vt:lpstr> Context </vt:lpstr>
      <vt:lpstr>Problem</vt:lpstr>
      <vt:lpstr>Buyer’s Choice Buying Strategy</vt:lpstr>
      <vt:lpstr>Aims and Objective</vt:lpstr>
      <vt:lpstr>Intro to Dataset </vt:lpstr>
      <vt:lpstr>What contributes to Vehicle Price</vt:lpstr>
      <vt:lpstr>What factors into the vehicle price?</vt:lpstr>
      <vt:lpstr>What affects a vehicle’s Craigslist Price?</vt:lpstr>
      <vt:lpstr>Price vs Vehicle Condition</vt:lpstr>
      <vt:lpstr>Price vs Interacting Factors</vt:lpstr>
      <vt:lpstr>Price vs Interacting Factors II</vt:lpstr>
      <vt:lpstr>Creating the Model</vt:lpstr>
      <vt:lpstr>Modeling Steps</vt:lpstr>
      <vt:lpstr>Data Cleaning Rules</vt:lpstr>
      <vt:lpstr>Pre Processing</vt:lpstr>
      <vt:lpstr>Modeling (Choosing the Correct Algorithm) </vt:lpstr>
      <vt:lpstr>Algorithm Processing</vt:lpstr>
      <vt:lpstr>Algorithm Evaluation Metrics </vt:lpstr>
      <vt:lpstr>MAE Comparison</vt:lpstr>
      <vt:lpstr>MPE Comparison</vt:lpstr>
      <vt:lpstr>Model Comparison</vt:lpstr>
      <vt:lpstr>Optimal model fine parameter training</vt:lpstr>
      <vt:lpstr>Model Test Error</vt:lpstr>
      <vt:lpstr>Model Validation Error</vt:lpstr>
      <vt:lpstr>Do We Have a  Good Model?</vt:lpstr>
      <vt:lpstr>Model Qualifications</vt:lpstr>
      <vt:lpstr>Error Magnitude Check</vt:lpstr>
      <vt:lpstr>Over fit Check and Bias Check</vt:lpstr>
      <vt:lpstr>Prediction Results</vt:lpstr>
      <vt:lpstr>Prediction results (subset)</vt:lpstr>
      <vt:lpstr>PowerPoint Presentation</vt:lpstr>
      <vt:lpstr>Model Limitations</vt:lpstr>
      <vt:lpstr>Missing Data/Next Steps</vt:lpstr>
      <vt:lpstr>Credits</vt:lpstr>
      <vt:lpstr>Appendix I</vt:lpstr>
      <vt:lpstr>Prediction Performance results cont.</vt:lpstr>
      <vt:lpstr>Appendix II</vt:lpstr>
      <vt:lpstr>Appendix II: Model  Variables</vt:lpstr>
      <vt:lpstr>Appendix II: Histogram of Variables </vt:lpstr>
      <vt:lpstr>Appendix II: Boxplot of Variables</vt:lpstr>
      <vt:lpstr>Appendix II: Histogram of Price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 Capstone</dc:title>
  <dc:creator>sudha sankar</dc:creator>
  <cp:lastModifiedBy>sudha sankar</cp:lastModifiedBy>
  <cp:revision>100</cp:revision>
  <dcterms:created xsi:type="dcterms:W3CDTF">2021-03-03T19:20:45Z</dcterms:created>
  <dcterms:modified xsi:type="dcterms:W3CDTF">2021-03-08T16:57:36Z</dcterms:modified>
</cp:coreProperties>
</file>