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embeddedFontLst>
    <p:embeddedFont>
      <p:font typeface="Quattrocento Sans" panose="020B0604020202020204" charset="0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2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560E84-A296-4720-96D0-6D33D27E2B8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1371BF-9DFA-4687-9039-FC36F96FFF59}">
      <dgm:prSet phldrT="[Text]"/>
      <dgm:spPr>
        <a:solidFill>
          <a:srgbClr val="00C09D"/>
        </a:solidFill>
      </dgm:spPr>
      <dgm:t>
        <a:bodyPr/>
        <a:lstStyle/>
        <a:p>
          <a:r>
            <a:rPr lang="en-AU" b="1" dirty="0" smtClean="0"/>
            <a:t>short term opportunities</a:t>
          </a:r>
          <a:r>
            <a:rPr lang="en-AU" b="0" dirty="0" smtClean="0"/>
            <a:t> for Big Mountain Resort to recoup the additional operating cost</a:t>
          </a:r>
          <a:endParaRPr lang="en-US" b="0" dirty="0"/>
        </a:p>
      </dgm:t>
    </dgm:pt>
    <dgm:pt modelId="{8413FE24-25C3-4A52-B2AC-47E3192B48F1}" type="parTrans" cxnId="{C8CAB3A3-D98F-4561-BE60-6220E10137A5}">
      <dgm:prSet/>
      <dgm:spPr/>
      <dgm:t>
        <a:bodyPr/>
        <a:lstStyle/>
        <a:p>
          <a:endParaRPr lang="en-US"/>
        </a:p>
      </dgm:t>
    </dgm:pt>
    <dgm:pt modelId="{75FF37D7-2D85-4C29-8DE0-2788548F98CE}" type="sibTrans" cxnId="{C8CAB3A3-D98F-4561-BE60-6220E10137A5}">
      <dgm:prSet/>
      <dgm:spPr/>
      <dgm:t>
        <a:bodyPr/>
        <a:lstStyle/>
        <a:p>
          <a:endParaRPr lang="en-US"/>
        </a:p>
      </dgm:t>
    </dgm:pt>
    <dgm:pt modelId="{0ADA782E-2130-44B8-B0A0-95138E39E875}">
      <dgm:prSet phldrT="[Text]"/>
      <dgm:spPr>
        <a:solidFill>
          <a:srgbClr val="00C09D"/>
        </a:solidFill>
      </dgm:spPr>
      <dgm:t>
        <a:bodyPr/>
        <a:lstStyle/>
        <a:p>
          <a:r>
            <a:rPr lang="en-US" dirty="0" smtClean="0"/>
            <a:t>Increase Revenue</a:t>
          </a:r>
          <a:endParaRPr lang="en-US" dirty="0"/>
        </a:p>
      </dgm:t>
    </dgm:pt>
    <dgm:pt modelId="{CF19970A-A8E5-463F-ACEA-9B52ECDF82E7}" type="parTrans" cxnId="{87DAC09F-8B93-465C-8ED9-BF5F80E52754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A96CFC7-4F4F-4703-A9AF-2C27F7B04F23}" type="sibTrans" cxnId="{87DAC09F-8B93-465C-8ED9-BF5F80E52754}">
      <dgm:prSet/>
      <dgm:spPr/>
      <dgm:t>
        <a:bodyPr/>
        <a:lstStyle/>
        <a:p>
          <a:endParaRPr lang="en-US"/>
        </a:p>
      </dgm:t>
    </dgm:pt>
    <dgm:pt modelId="{BC985881-31A1-408B-9889-4B11421514E1}">
      <dgm:prSet phldrT="[Text]"/>
      <dgm:spPr>
        <a:solidFill>
          <a:srgbClr val="00C09D"/>
        </a:solidFill>
      </dgm:spPr>
      <dgm:t>
        <a:bodyPr/>
        <a:lstStyle/>
        <a:p>
          <a:r>
            <a:rPr lang="en-US" dirty="0" smtClean="0"/>
            <a:t>Decrease Expenditure</a:t>
          </a:r>
          <a:endParaRPr lang="en-US" dirty="0"/>
        </a:p>
      </dgm:t>
    </dgm:pt>
    <dgm:pt modelId="{857B739C-02AD-4D3E-9056-402A7D44C9D7}" type="parTrans" cxnId="{21F24EA1-BC3E-4BE8-85FD-274B358F089C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C5C51299-75CA-4627-8E49-FCB741D89E4A}" type="sibTrans" cxnId="{21F24EA1-BC3E-4BE8-85FD-274B358F089C}">
      <dgm:prSet/>
      <dgm:spPr/>
      <dgm:t>
        <a:bodyPr/>
        <a:lstStyle/>
        <a:p>
          <a:endParaRPr lang="en-US"/>
        </a:p>
      </dgm:t>
    </dgm:pt>
    <dgm:pt modelId="{94B37485-5CE2-445A-BCF5-B8B0D7EBDC26}">
      <dgm:prSet phldrT="[Text]"/>
      <dgm:spPr>
        <a:solidFill>
          <a:srgbClr val="00C09D"/>
        </a:solidFill>
      </dgm:spPr>
      <dgm:t>
        <a:bodyPr/>
        <a:lstStyle/>
        <a:p>
          <a:r>
            <a:rPr lang="en-US" dirty="0" smtClean="0"/>
            <a:t>Buy Less</a:t>
          </a:r>
          <a:endParaRPr lang="en-US" dirty="0"/>
        </a:p>
      </dgm:t>
    </dgm:pt>
    <dgm:pt modelId="{C4C796B2-507B-424A-9899-64B8E2D7F7D5}" type="parTrans" cxnId="{7AD8D936-2B37-4C5C-88D7-14B769B2A49C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00F31697-5695-4547-AE42-143C2428EEFF}" type="sibTrans" cxnId="{7AD8D936-2B37-4C5C-88D7-14B769B2A49C}">
      <dgm:prSet/>
      <dgm:spPr/>
      <dgm:t>
        <a:bodyPr/>
        <a:lstStyle/>
        <a:p>
          <a:endParaRPr lang="en-US"/>
        </a:p>
      </dgm:t>
    </dgm:pt>
    <dgm:pt modelId="{30AA50E8-BE63-4777-8E4F-228A10A5988F}">
      <dgm:prSet phldrT="[Text]"/>
      <dgm:spPr>
        <a:solidFill>
          <a:srgbClr val="00C09D"/>
        </a:solidFill>
      </dgm:spPr>
      <dgm:t>
        <a:bodyPr/>
        <a:lstStyle/>
        <a:p>
          <a:r>
            <a:rPr lang="en-US" dirty="0" smtClean="0"/>
            <a:t>Pay less for the same quantity of goods</a:t>
          </a:r>
          <a:endParaRPr lang="en-US" dirty="0"/>
        </a:p>
      </dgm:t>
    </dgm:pt>
    <dgm:pt modelId="{909A8D7E-D485-46FE-A47C-38FC640EFE8F}" type="parTrans" cxnId="{6E403163-59B2-4146-9AEC-FFF14114A7FD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868466F7-71FC-46D0-AE84-F10F35410387}" type="sibTrans" cxnId="{6E403163-59B2-4146-9AEC-FFF14114A7FD}">
      <dgm:prSet/>
      <dgm:spPr/>
      <dgm:t>
        <a:bodyPr/>
        <a:lstStyle/>
        <a:p>
          <a:endParaRPr lang="en-US"/>
        </a:p>
      </dgm:t>
    </dgm:pt>
    <dgm:pt modelId="{F8E9B28A-7AC9-4902-9F94-AEA1BDA6888D}">
      <dgm:prSet phldrT="[Text]"/>
      <dgm:spPr>
        <a:solidFill>
          <a:srgbClr val="00C09D"/>
        </a:solidFill>
      </dgm:spPr>
      <dgm:t>
        <a:bodyPr/>
        <a:lstStyle/>
        <a:p>
          <a:r>
            <a:rPr lang="en-US" dirty="0" smtClean="0"/>
            <a:t>Do Nothing</a:t>
          </a:r>
          <a:endParaRPr lang="en-US" dirty="0"/>
        </a:p>
      </dgm:t>
    </dgm:pt>
    <dgm:pt modelId="{B63752F9-8E49-4FBE-8BCF-CA5AF25B89ED}" type="parTrans" cxnId="{5C35AFB5-256C-4125-ACD3-BA2489978E74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AE75574E-1741-4C92-9D8F-DD92D4434399}" type="sibTrans" cxnId="{5C35AFB5-256C-4125-ACD3-BA2489978E74}">
      <dgm:prSet/>
      <dgm:spPr/>
      <dgm:t>
        <a:bodyPr/>
        <a:lstStyle/>
        <a:p>
          <a:endParaRPr lang="en-US"/>
        </a:p>
      </dgm:t>
    </dgm:pt>
    <dgm:pt modelId="{C2281A2D-CCB5-46BC-B5A6-3A794DCA389F}">
      <dgm:prSet phldrT="[Text]"/>
      <dgm:spPr>
        <a:solidFill>
          <a:srgbClr val="00C09D"/>
        </a:solidFill>
      </dgm:spPr>
      <dgm:t>
        <a:bodyPr/>
        <a:lstStyle/>
        <a:p>
          <a:r>
            <a:rPr lang="en-US" dirty="0" smtClean="0"/>
            <a:t>Increase Demand</a:t>
          </a:r>
          <a:endParaRPr lang="en-US" dirty="0"/>
        </a:p>
      </dgm:t>
    </dgm:pt>
    <dgm:pt modelId="{90230A13-F249-4633-A8D4-5585DB675D39}" type="parTrans" cxnId="{83847357-7111-424F-B668-1E81F8C5A8C9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E12DDA90-1447-4240-B7CE-18D2FCD865D2}" type="sibTrans" cxnId="{83847357-7111-424F-B668-1E81F8C5A8C9}">
      <dgm:prSet/>
      <dgm:spPr/>
      <dgm:t>
        <a:bodyPr/>
        <a:lstStyle/>
        <a:p>
          <a:endParaRPr lang="en-US"/>
        </a:p>
      </dgm:t>
    </dgm:pt>
    <dgm:pt modelId="{86CDF68C-0B47-43BB-A38A-B8F9090CA1F6}">
      <dgm:prSet phldrT="[Text]"/>
      <dgm:spPr>
        <a:solidFill>
          <a:srgbClr val="00C09D"/>
        </a:solidFill>
      </dgm:spPr>
      <dgm:t>
        <a:bodyPr/>
        <a:lstStyle/>
        <a:p>
          <a:r>
            <a:rPr lang="en-US" dirty="0" smtClean="0"/>
            <a:t>Optimize Weekend and/or weekday  Price</a:t>
          </a:r>
          <a:endParaRPr lang="en-US" dirty="0"/>
        </a:p>
      </dgm:t>
    </dgm:pt>
    <dgm:pt modelId="{A8BB0F00-EF3F-426A-9E46-2801198CB381}" type="parTrans" cxnId="{C6BA1068-9234-48E2-89B6-C890CD44B3F7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D51D2F5B-E9DD-4B68-8ECD-B179C31BE104}" type="sibTrans" cxnId="{C6BA1068-9234-48E2-89B6-C890CD44B3F7}">
      <dgm:prSet/>
      <dgm:spPr/>
      <dgm:t>
        <a:bodyPr/>
        <a:lstStyle/>
        <a:p>
          <a:endParaRPr lang="en-US"/>
        </a:p>
      </dgm:t>
    </dgm:pt>
    <dgm:pt modelId="{A8C578D2-3154-45CA-833F-FA60F12657E6}" type="pres">
      <dgm:prSet presAssocID="{66560E84-A296-4720-96D0-6D33D27E2B8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E9B4D0B-146B-473A-A862-55A8E66B43CF}" type="pres">
      <dgm:prSet presAssocID="{871371BF-9DFA-4687-9039-FC36F96FFF59}" presName="root1" presStyleCnt="0"/>
      <dgm:spPr/>
    </dgm:pt>
    <dgm:pt modelId="{5FA857C3-AFB6-4826-8D02-7608AA80B345}" type="pres">
      <dgm:prSet presAssocID="{871371BF-9DFA-4687-9039-FC36F96FFF59}" presName="LevelOneTextNode" presStyleLbl="node0" presStyleIdx="0" presStyleCnt="1">
        <dgm:presLayoutVars>
          <dgm:chPref val="3"/>
        </dgm:presLayoutVars>
      </dgm:prSet>
      <dgm:spPr/>
    </dgm:pt>
    <dgm:pt modelId="{60D9215F-2DF6-4F4C-9C15-292256A878F8}" type="pres">
      <dgm:prSet presAssocID="{871371BF-9DFA-4687-9039-FC36F96FFF59}" presName="level2hierChild" presStyleCnt="0"/>
      <dgm:spPr/>
    </dgm:pt>
    <dgm:pt modelId="{C55C3271-1A4B-42C0-9544-E837E72BC98F}" type="pres">
      <dgm:prSet presAssocID="{CF19970A-A8E5-463F-ACEA-9B52ECDF82E7}" presName="conn2-1" presStyleLbl="parChTrans1D2" presStyleIdx="0" presStyleCnt="3"/>
      <dgm:spPr/>
    </dgm:pt>
    <dgm:pt modelId="{569B62BB-1953-4687-94E9-6D2EBCD0EAB8}" type="pres">
      <dgm:prSet presAssocID="{CF19970A-A8E5-463F-ACEA-9B52ECDF82E7}" presName="connTx" presStyleLbl="parChTrans1D2" presStyleIdx="0" presStyleCnt="3"/>
      <dgm:spPr/>
    </dgm:pt>
    <dgm:pt modelId="{FF7217B2-1A93-40E9-BA44-DDA86B69147A}" type="pres">
      <dgm:prSet presAssocID="{0ADA782E-2130-44B8-B0A0-95138E39E875}" presName="root2" presStyleCnt="0"/>
      <dgm:spPr/>
    </dgm:pt>
    <dgm:pt modelId="{307CD1ED-A3C6-4CA3-B9B1-7114273DDA48}" type="pres">
      <dgm:prSet presAssocID="{0ADA782E-2130-44B8-B0A0-95138E39E875}" presName="LevelTwoTextNode" presStyleLbl="node2" presStyleIdx="0" presStyleCnt="3">
        <dgm:presLayoutVars>
          <dgm:chPref val="3"/>
        </dgm:presLayoutVars>
      </dgm:prSet>
      <dgm:spPr/>
    </dgm:pt>
    <dgm:pt modelId="{5082F741-EF4F-4060-95DF-79587A708FEA}" type="pres">
      <dgm:prSet presAssocID="{0ADA782E-2130-44B8-B0A0-95138E39E875}" presName="level3hierChild" presStyleCnt="0"/>
      <dgm:spPr/>
    </dgm:pt>
    <dgm:pt modelId="{729A2208-B660-4019-B89B-CF86C8A95576}" type="pres">
      <dgm:prSet presAssocID="{A8BB0F00-EF3F-426A-9E46-2801198CB381}" presName="conn2-1" presStyleLbl="parChTrans1D3" presStyleIdx="0" presStyleCnt="4"/>
      <dgm:spPr/>
    </dgm:pt>
    <dgm:pt modelId="{34E37EE6-BAA5-458F-8310-94FB20D711C5}" type="pres">
      <dgm:prSet presAssocID="{A8BB0F00-EF3F-426A-9E46-2801198CB381}" presName="connTx" presStyleLbl="parChTrans1D3" presStyleIdx="0" presStyleCnt="4"/>
      <dgm:spPr/>
    </dgm:pt>
    <dgm:pt modelId="{8A887BEC-14D4-437B-ABCF-AB4C0FB343A5}" type="pres">
      <dgm:prSet presAssocID="{86CDF68C-0B47-43BB-A38A-B8F9090CA1F6}" presName="root2" presStyleCnt="0"/>
      <dgm:spPr/>
    </dgm:pt>
    <dgm:pt modelId="{BAAD6628-2DC6-4E88-8C15-5FC276D2D877}" type="pres">
      <dgm:prSet presAssocID="{86CDF68C-0B47-43BB-A38A-B8F9090CA1F6}" presName="LevelTwoTextNode" presStyleLbl="node3" presStyleIdx="0" presStyleCnt="4">
        <dgm:presLayoutVars>
          <dgm:chPref val="3"/>
        </dgm:presLayoutVars>
      </dgm:prSet>
      <dgm:spPr/>
    </dgm:pt>
    <dgm:pt modelId="{616F4496-DE8B-49A4-89EB-43956C788EA0}" type="pres">
      <dgm:prSet presAssocID="{86CDF68C-0B47-43BB-A38A-B8F9090CA1F6}" presName="level3hierChild" presStyleCnt="0"/>
      <dgm:spPr/>
    </dgm:pt>
    <dgm:pt modelId="{8A5193D1-1762-4B6B-8DDC-C1B33DE609E1}" type="pres">
      <dgm:prSet presAssocID="{90230A13-F249-4633-A8D4-5585DB675D39}" presName="conn2-1" presStyleLbl="parChTrans1D3" presStyleIdx="1" presStyleCnt="4"/>
      <dgm:spPr/>
    </dgm:pt>
    <dgm:pt modelId="{6122A3BE-0ECC-47BD-9292-9C21D0C9C2D0}" type="pres">
      <dgm:prSet presAssocID="{90230A13-F249-4633-A8D4-5585DB675D39}" presName="connTx" presStyleLbl="parChTrans1D3" presStyleIdx="1" presStyleCnt="4"/>
      <dgm:spPr/>
    </dgm:pt>
    <dgm:pt modelId="{30F72042-E1C5-4AF3-9D2C-7325440FF03D}" type="pres">
      <dgm:prSet presAssocID="{C2281A2D-CCB5-46BC-B5A6-3A794DCA389F}" presName="root2" presStyleCnt="0"/>
      <dgm:spPr/>
    </dgm:pt>
    <dgm:pt modelId="{7D4DCD20-36F2-4415-AE47-821CA756F438}" type="pres">
      <dgm:prSet presAssocID="{C2281A2D-CCB5-46BC-B5A6-3A794DCA389F}" presName="LevelTwoTextNode" presStyleLbl="node3" presStyleIdx="1" presStyleCnt="4">
        <dgm:presLayoutVars>
          <dgm:chPref val="3"/>
        </dgm:presLayoutVars>
      </dgm:prSet>
      <dgm:spPr/>
    </dgm:pt>
    <dgm:pt modelId="{1E2E5472-8EBB-4862-B729-C1A35285E4E6}" type="pres">
      <dgm:prSet presAssocID="{C2281A2D-CCB5-46BC-B5A6-3A794DCA389F}" presName="level3hierChild" presStyleCnt="0"/>
      <dgm:spPr/>
    </dgm:pt>
    <dgm:pt modelId="{C251B37D-28BE-46C8-9B6B-C13361054E44}" type="pres">
      <dgm:prSet presAssocID="{857B739C-02AD-4D3E-9056-402A7D44C9D7}" presName="conn2-1" presStyleLbl="parChTrans1D2" presStyleIdx="1" presStyleCnt="3"/>
      <dgm:spPr/>
    </dgm:pt>
    <dgm:pt modelId="{E0A3151C-DB59-48AC-B257-65B7724236EF}" type="pres">
      <dgm:prSet presAssocID="{857B739C-02AD-4D3E-9056-402A7D44C9D7}" presName="connTx" presStyleLbl="parChTrans1D2" presStyleIdx="1" presStyleCnt="3"/>
      <dgm:spPr/>
    </dgm:pt>
    <dgm:pt modelId="{312EE008-4D81-4155-ADFC-1EA4F7C1A262}" type="pres">
      <dgm:prSet presAssocID="{BC985881-31A1-408B-9889-4B11421514E1}" presName="root2" presStyleCnt="0"/>
      <dgm:spPr/>
    </dgm:pt>
    <dgm:pt modelId="{F9290912-FCA8-4060-B5FF-D9F2706B68CE}" type="pres">
      <dgm:prSet presAssocID="{BC985881-31A1-408B-9889-4B11421514E1}" presName="LevelTwoTextNode" presStyleLbl="node2" presStyleIdx="1" presStyleCnt="3">
        <dgm:presLayoutVars>
          <dgm:chPref val="3"/>
        </dgm:presLayoutVars>
      </dgm:prSet>
      <dgm:spPr/>
    </dgm:pt>
    <dgm:pt modelId="{EEF45BCF-2FF5-4537-A3FD-92F4E5B2586F}" type="pres">
      <dgm:prSet presAssocID="{BC985881-31A1-408B-9889-4B11421514E1}" presName="level3hierChild" presStyleCnt="0"/>
      <dgm:spPr/>
    </dgm:pt>
    <dgm:pt modelId="{39A17545-9B42-44E3-B65C-3DDB9020607E}" type="pres">
      <dgm:prSet presAssocID="{C4C796B2-507B-424A-9899-64B8E2D7F7D5}" presName="conn2-1" presStyleLbl="parChTrans1D3" presStyleIdx="2" presStyleCnt="4"/>
      <dgm:spPr/>
    </dgm:pt>
    <dgm:pt modelId="{36D00984-62BA-4B3A-B23F-CFEECEDA76DE}" type="pres">
      <dgm:prSet presAssocID="{C4C796B2-507B-424A-9899-64B8E2D7F7D5}" presName="connTx" presStyleLbl="parChTrans1D3" presStyleIdx="2" presStyleCnt="4"/>
      <dgm:spPr/>
    </dgm:pt>
    <dgm:pt modelId="{CE870FEE-8490-4BFC-9A66-30433FDD75C2}" type="pres">
      <dgm:prSet presAssocID="{94B37485-5CE2-445A-BCF5-B8B0D7EBDC26}" presName="root2" presStyleCnt="0"/>
      <dgm:spPr/>
    </dgm:pt>
    <dgm:pt modelId="{525B48B1-D248-4FAD-B833-A925EE3448C0}" type="pres">
      <dgm:prSet presAssocID="{94B37485-5CE2-445A-BCF5-B8B0D7EBDC26}" presName="LevelTwoTextNode" presStyleLbl="node3" presStyleIdx="2" presStyleCnt="4">
        <dgm:presLayoutVars>
          <dgm:chPref val="3"/>
        </dgm:presLayoutVars>
      </dgm:prSet>
      <dgm:spPr/>
    </dgm:pt>
    <dgm:pt modelId="{DE07557F-300A-4420-8DD4-D7C7B4F1FC8E}" type="pres">
      <dgm:prSet presAssocID="{94B37485-5CE2-445A-BCF5-B8B0D7EBDC26}" presName="level3hierChild" presStyleCnt="0"/>
      <dgm:spPr/>
    </dgm:pt>
    <dgm:pt modelId="{B90735CA-2740-4D09-ADC3-B175DE1D9027}" type="pres">
      <dgm:prSet presAssocID="{909A8D7E-D485-46FE-A47C-38FC640EFE8F}" presName="conn2-1" presStyleLbl="parChTrans1D3" presStyleIdx="3" presStyleCnt="4"/>
      <dgm:spPr/>
    </dgm:pt>
    <dgm:pt modelId="{401219A2-1F66-4487-B2BA-F06DBEC5F340}" type="pres">
      <dgm:prSet presAssocID="{909A8D7E-D485-46FE-A47C-38FC640EFE8F}" presName="connTx" presStyleLbl="parChTrans1D3" presStyleIdx="3" presStyleCnt="4"/>
      <dgm:spPr/>
    </dgm:pt>
    <dgm:pt modelId="{296BE40E-69FD-45F9-8D37-FC25109C0641}" type="pres">
      <dgm:prSet presAssocID="{30AA50E8-BE63-4777-8E4F-228A10A5988F}" presName="root2" presStyleCnt="0"/>
      <dgm:spPr/>
    </dgm:pt>
    <dgm:pt modelId="{54924DC9-0545-45F7-B3AB-33F3D011F24F}" type="pres">
      <dgm:prSet presAssocID="{30AA50E8-BE63-4777-8E4F-228A10A5988F}" presName="LevelTwoTextNode" presStyleLbl="node3" presStyleIdx="3" presStyleCnt="4">
        <dgm:presLayoutVars>
          <dgm:chPref val="3"/>
        </dgm:presLayoutVars>
      </dgm:prSet>
      <dgm:spPr/>
    </dgm:pt>
    <dgm:pt modelId="{637435A8-ECB6-46C1-8DA3-E55E9D69F0D3}" type="pres">
      <dgm:prSet presAssocID="{30AA50E8-BE63-4777-8E4F-228A10A5988F}" presName="level3hierChild" presStyleCnt="0"/>
      <dgm:spPr/>
    </dgm:pt>
    <dgm:pt modelId="{B2F5CF5F-5DE5-42EA-91AE-1E3E1B77A948}" type="pres">
      <dgm:prSet presAssocID="{B63752F9-8E49-4FBE-8BCF-CA5AF25B89ED}" presName="conn2-1" presStyleLbl="parChTrans1D2" presStyleIdx="2" presStyleCnt="3"/>
      <dgm:spPr/>
    </dgm:pt>
    <dgm:pt modelId="{CAE1254A-93C0-4AA1-BE19-3AD509DA036D}" type="pres">
      <dgm:prSet presAssocID="{B63752F9-8E49-4FBE-8BCF-CA5AF25B89ED}" presName="connTx" presStyleLbl="parChTrans1D2" presStyleIdx="2" presStyleCnt="3"/>
      <dgm:spPr/>
    </dgm:pt>
    <dgm:pt modelId="{1A6DF1AF-8DB7-4EB8-8B97-B23E1EC7B71B}" type="pres">
      <dgm:prSet presAssocID="{F8E9B28A-7AC9-4902-9F94-AEA1BDA6888D}" presName="root2" presStyleCnt="0"/>
      <dgm:spPr/>
    </dgm:pt>
    <dgm:pt modelId="{FA6BD177-85DF-4A5B-A4B9-F4085F0B260A}" type="pres">
      <dgm:prSet presAssocID="{F8E9B28A-7AC9-4902-9F94-AEA1BDA6888D}" presName="LevelTwoTextNode" presStyleLbl="node2" presStyleIdx="2" presStyleCnt="3">
        <dgm:presLayoutVars>
          <dgm:chPref val="3"/>
        </dgm:presLayoutVars>
      </dgm:prSet>
      <dgm:spPr/>
    </dgm:pt>
    <dgm:pt modelId="{0011257B-8B11-4116-81DF-D9D2C0CDB0AB}" type="pres">
      <dgm:prSet presAssocID="{F8E9B28A-7AC9-4902-9F94-AEA1BDA6888D}" presName="level3hierChild" presStyleCnt="0"/>
      <dgm:spPr/>
    </dgm:pt>
  </dgm:ptLst>
  <dgm:cxnLst>
    <dgm:cxn modelId="{D18F2FD0-13BB-42FB-A817-5DFC49C06861}" type="presOf" srcId="{909A8D7E-D485-46FE-A47C-38FC640EFE8F}" destId="{401219A2-1F66-4487-B2BA-F06DBEC5F340}" srcOrd="1" destOrd="0" presId="urn:microsoft.com/office/officeart/2008/layout/HorizontalMultiLevelHierarchy"/>
    <dgm:cxn modelId="{5BB1B1CE-E9A1-4B62-9202-785806D42567}" type="presOf" srcId="{CF19970A-A8E5-463F-ACEA-9B52ECDF82E7}" destId="{569B62BB-1953-4687-94E9-6D2EBCD0EAB8}" srcOrd="1" destOrd="0" presId="urn:microsoft.com/office/officeart/2008/layout/HorizontalMultiLevelHierarchy"/>
    <dgm:cxn modelId="{7AD8D936-2B37-4C5C-88D7-14B769B2A49C}" srcId="{BC985881-31A1-408B-9889-4B11421514E1}" destId="{94B37485-5CE2-445A-BCF5-B8B0D7EBDC26}" srcOrd="0" destOrd="0" parTransId="{C4C796B2-507B-424A-9899-64B8E2D7F7D5}" sibTransId="{00F31697-5695-4547-AE42-143C2428EEFF}"/>
    <dgm:cxn modelId="{34BDB5B8-767B-4387-987D-C456A738B399}" type="presOf" srcId="{CF19970A-A8E5-463F-ACEA-9B52ECDF82E7}" destId="{C55C3271-1A4B-42C0-9544-E837E72BC98F}" srcOrd="0" destOrd="0" presId="urn:microsoft.com/office/officeart/2008/layout/HorizontalMultiLevelHierarchy"/>
    <dgm:cxn modelId="{87DAC09F-8B93-465C-8ED9-BF5F80E52754}" srcId="{871371BF-9DFA-4687-9039-FC36F96FFF59}" destId="{0ADA782E-2130-44B8-B0A0-95138E39E875}" srcOrd="0" destOrd="0" parTransId="{CF19970A-A8E5-463F-ACEA-9B52ECDF82E7}" sibTransId="{3A96CFC7-4F4F-4703-A9AF-2C27F7B04F23}"/>
    <dgm:cxn modelId="{27DC3A23-6BEF-4D3A-984E-E50F514D27C0}" type="presOf" srcId="{B63752F9-8E49-4FBE-8BCF-CA5AF25B89ED}" destId="{CAE1254A-93C0-4AA1-BE19-3AD509DA036D}" srcOrd="1" destOrd="0" presId="urn:microsoft.com/office/officeart/2008/layout/HorizontalMultiLevelHierarchy"/>
    <dgm:cxn modelId="{29700BB7-B10A-46B1-B622-1F9EAA67DCB2}" type="presOf" srcId="{BC985881-31A1-408B-9889-4B11421514E1}" destId="{F9290912-FCA8-4060-B5FF-D9F2706B68CE}" srcOrd="0" destOrd="0" presId="urn:microsoft.com/office/officeart/2008/layout/HorizontalMultiLevelHierarchy"/>
    <dgm:cxn modelId="{3554E106-298F-431E-B973-0B896030C208}" type="presOf" srcId="{B63752F9-8E49-4FBE-8BCF-CA5AF25B89ED}" destId="{B2F5CF5F-5DE5-42EA-91AE-1E3E1B77A948}" srcOrd="0" destOrd="0" presId="urn:microsoft.com/office/officeart/2008/layout/HorizontalMultiLevelHierarchy"/>
    <dgm:cxn modelId="{76E22320-B8A5-4221-A33A-2DE958C23C42}" type="presOf" srcId="{66560E84-A296-4720-96D0-6D33D27E2B8F}" destId="{A8C578D2-3154-45CA-833F-FA60F12657E6}" srcOrd="0" destOrd="0" presId="urn:microsoft.com/office/officeart/2008/layout/HorizontalMultiLevelHierarchy"/>
    <dgm:cxn modelId="{953C190F-B36D-4897-B101-3D1A1A7FF1DC}" type="presOf" srcId="{94B37485-5CE2-445A-BCF5-B8B0D7EBDC26}" destId="{525B48B1-D248-4FAD-B833-A925EE3448C0}" srcOrd="0" destOrd="0" presId="urn:microsoft.com/office/officeart/2008/layout/HorizontalMultiLevelHierarchy"/>
    <dgm:cxn modelId="{21F24EA1-BC3E-4BE8-85FD-274B358F089C}" srcId="{871371BF-9DFA-4687-9039-FC36F96FFF59}" destId="{BC985881-31A1-408B-9889-4B11421514E1}" srcOrd="1" destOrd="0" parTransId="{857B739C-02AD-4D3E-9056-402A7D44C9D7}" sibTransId="{C5C51299-75CA-4627-8E49-FCB741D89E4A}"/>
    <dgm:cxn modelId="{A043A5E1-9640-4D98-A5A4-0063913A981F}" type="presOf" srcId="{871371BF-9DFA-4687-9039-FC36F96FFF59}" destId="{5FA857C3-AFB6-4826-8D02-7608AA80B345}" srcOrd="0" destOrd="0" presId="urn:microsoft.com/office/officeart/2008/layout/HorizontalMultiLevelHierarchy"/>
    <dgm:cxn modelId="{6E403163-59B2-4146-9AEC-FFF14114A7FD}" srcId="{BC985881-31A1-408B-9889-4B11421514E1}" destId="{30AA50E8-BE63-4777-8E4F-228A10A5988F}" srcOrd="1" destOrd="0" parTransId="{909A8D7E-D485-46FE-A47C-38FC640EFE8F}" sibTransId="{868466F7-71FC-46D0-AE84-F10F35410387}"/>
    <dgm:cxn modelId="{27871010-356D-4040-BCB2-0291B8819542}" type="presOf" srcId="{C4C796B2-507B-424A-9899-64B8E2D7F7D5}" destId="{39A17545-9B42-44E3-B65C-3DDB9020607E}" srcOrd="0" destOrd="0" presId="urn:microsoft.com/office/officeart/2008/layout/HorizontalMultiLevelHierarchy"/>
    <dgm:cxn modelId="{8CC0C21F-930E-41F4-BE16-368B92817AA9}" type="presOf" srcId="{A8BB0F00-EF3F-426A-9E46-2801198CB381}" destId="{729A2208-B660-4019-B89B-CF86C8A95576}" srcOrd="0" destOrd="0" presId="urn:microsoft.com/office/officeart/2008/layout/HorizontalMultiLevelHierarchy"/>
    <dgm:cxn modelId="{C6BA1068-9234-48E2-89B6-C890CD44B3F7}" srcId="{0ADA782E-2130-44B8-B0A0-95138E39E875}" destId="{86CDF68C-0B47-43BB-A38A-B8F9090CA1F6}" srcOrd="0" destOrd="0" parTransId="{A8BB0F00-EF3F-426A-9E46-2801198CB381}" sibTransId="{D51D2F5B-E9DD-4B68-8ECD-B179C31BE104}"/>
    <dgm:cxn modelId="{70A0A34B-33AB-4303-B1DD-DF536575401E}" type="presOf" srcId="{857B739C-02AD-4D3E-9056-402A7D44C9D7}" destId="{C251B37D-28BE-46C8-9B6B-C13361054E44}" srcOrd="0" destOrd="0" presId="urn:microsoft.com/office/officeart/2008/layout/HorizontalMultiLevelHierarchy"/>
    <dgm:cxn modelId="{EAEB78C2-34E7-4EC6-A4DF-BA92203D447A}" type="presOf" srcId="{F8E9B28A-7AC9-4902-9F94-AEA1BDA6888D}" destId="{FA6BD177-85DF-4A5B-A4B9-F4085F0B260A}" srcOrd="0" destOrd="0" presId="urn:microsoft.com/office/officeart/2008/layout/HorizontalMultiLevelHierarchy"/>
    <dgm:cxn modelId="{465DDAA6-2538-4C8F-A759-80703C1C8C1E}" type="presOf" srcId="{90230A13-F249-4633-A8D4-5585DB675D39}" destId="{6122A3BE-0ECC-47BD-9292-9C21D0C9C2D0}" srcOrd="1" destOrd="0" presId="urn:microsoft.com/office/officeart/2008/layout/HorizontalMultiLevelHierarchy"/>
    <dgm:cxn modelId="{24C012C1-1A1C-4D19-91A5-FAB68297EECC}" type="presOf" srcId="{86CDF68C-0B47-43BB-A38A-B8F9090CA1F6}" destId="{BAAD6628-2DC6-4E88-8C15-5FC276D2D877}" srcOrd="0" destOrd="0" presId="urn:microsoft.com/office/officeart/2008/layout/HorizontalMultiLevelHierarchy"/>
    <dgm:cxn modelId="{34D981FA-D036-4BAF-9A6D-A347BCC0E939}" type="presOf" srcId="{90230A13-F249-4633-A8D4-5585DB675D39}" destId="{8A5193D1-1762-4B6B-8DDC-C1B33DE609E1}" srcOrd="0" destOrd="0" presId="urn:microsoft.com/office/officeart/2008/layout/HorizontalMultiLevelHierarchy"/>
    <dgm:cxn modelId="{C8CAB3A3-D98F-4561-BE60-6220E10137A5}" srcId="{66560E84-A296-4720-96D0-6D33D27E2B8F}" destId="{871371BF-9DFA-4687-9039-FC36F96FFF59}" srcOrd="0" destOrd="0" parTransId="{8413FE24-25C3-4A52-B2AC-47E3192B48F1}" sibTransId="{75FF37D7-2D85-4C29-8DE0-2788548F98CE}"/>
    <dgm:cxn modelId="{36D70B7D-2948-408E-9AA0-3456E1A5A022}" type="presOf" srcId="{30AA50E8-BE63-4777-8E4F-228A10A5988F}" destId="{54924DC9-0545-45F7-B3AB-33F3D011F24F}" srcOrd="0" destOrd="0" presId="urn:microsoft.com/office/officeart/2008/layout/HorizontalMultiLevelHierarchy"/>
    <dgm:cxn modelId="{2AB41B1A-D1D3-4730-BF47-AF06C8991ACA}" type="presOf" srcId="{C2281A2D-CCB5-46BC-B5A6-3A794DCA389F}" destId="{7D4DCD20-36F2-4415-AE47-821CA756F438}" srcOrd="0" destOrd="0" presId="urn:microsoft.com/office/officeart/2008/layout/HorizontalMultiLevelHierarchy"/>
    <dgm:cxn modelId="{83847357-7111-424F-B668-1E81F8C5A8C9}" srcId="{0ADA782E-2130-44B8-B0A0-95138E39E875}" destId="{C2281A2D-CCB5-46BC-B5A6-3A794DCA389F}" srcOrd="1" destOrd="0" parTransId="{90230A13-F249-4633-A8D4-5585DB675D39}" sibTransId="{E12DDA90-1447-4240-B7CE-18D2FCD865D2}"/>
    <dgm:cxn modelId="{D2A28CE5-16CC-4284-A588-613EB6D2D8DD}" type="presOf" srcId="{A8BB0F00-EF3F-426A-9E46-2801198CB381}" destId="{34E37EE6-BAA5-458F-8310-94FB20D711C5}" srcOrd="1" destOrd="0" presId="urn:microsoft.com/office/officeart/2008/layout/HorizontalMultiLevelHierarchy"/>
    <dgm:cxn modelId="{8B51893A-8C24-4640-83B3-30402221B4D6}" type="presOf" srcId="{857B739C-02AD-4D3E-9056-402A7D44C9D7}" destId="{E0A3151C-DB59-48AC-B257-65B7724236EF}" srcOrd="1" destOrd="0" presId="urn:microsoft.com/office/officeart/2008/layout/HorizontalMultiLevelHierarchy"/>
    <dgm:cxn modelId="{5C35AFB5-256C-4125-ACD3-BA2489978E74}" srcId="{871371BF-9DFA-4687-9039-FC36F96FFF59}" destId="{F8E9B28A-7AC9-4902-9F94-AEA1BDA6888D}" srcOrd="2" destOrd="0" parTransId="{B63752F9-8E49-4FBE-8BCF-CA5AF25B89ED}" sibTransId="{AE75574E-1741-4C92-9D8F-DD92D4434399}"/>
    <dgm:cxn modelId="{5DD4E4A1-2A1E-4C01-953C-03664CB357B2}" type="presOf" srcId="{909A8D7E-D485-46FE-A47C-38FC640EFE8F}" destId="{B90735CA-2740-4D09-ADC3-B175DE1D9027}" srcOrd="0" destOrd="0" presId="urn:microsoft.com/office/officeart/2008/layout/HorizontalMultiLevelHierarchy"/>
    <dgm:cxn modelId="{580B226A-7CD2-43DF-9A8B-B355142E6964}" type="presOf" srcId="{C4C796B2-507B-424A-9899-64B8E2D7F7D5}" destId="{36D00984-62BA-4B3A-B23F-CFEECEDA76DE}" srcOrd="1" destOrd="0" presId="urn:microsoft.com/office/officeart/2008/layout/HorizontalMultiLevelHierarchy"/>
    <dgm:cxn modelId="{30D9EB31-8C92-40A3-8B57-A684DDDD9C90}" type="presOf" srcId="{0ADA782E-2130-44B8-B0A0-95138E39E875}" destId="{307CD1ED-A3C6-4CA3-B9B1-7114273DDA48}" srcOrd="0" destOrd="0" presId="urn:microsoft.com/office/officeart/2008/layout/HorizontalMultiLevelHierarchy"/>
    <dgm:cxn modelId="{7242F80A-3634-44A9-A192-D0B1DCAFD3DD}" type="presParOf" srcId="{A8C578D2-3154-45CA-833F-FA60F12657E6}" destId="{AE9B4D0B-146B-473A-A862-55A8E66B43CF}" srcOrd="0" destOrd="0" presId="urn:microsoft.com/office/officeart/2008/layout/HorizontalMultiLevelHierarchy"/>
    <dgm:cxn modelId="{726EA9BF-3BEB-4D88-BAFC-C22CD75566FB}" type="presParOf" srcId="{AE9B4D0B-146B-473A-A862-55A8E66B43CF}" destId="{5FA857C3-AFB6-4826-8D02-7608AA80B345}" srcOrd="0" destOrd="0" presId="urn:microsoft.com/office/officeart/2008/layout/HorizontalMultiLevelHierarchy"/>
    <dgm:cxn modelId="{1F805BA9-DD24-43C9-A39A-B55F8589356F}" type="presParOf" srcId="{AE9B4D0B-146B-473A-A862-55A8E66B43CF}" destId="{60D9215F-2DF6-4F4C-9C15-292256A878F8}" srcOrd="1" destOrd="0" presId="urn:microsoft.com/office/officeart/2008/layout/HorizontalMultiLevelHierarchy"/>
    <dgm:cxn modelId="{8B74FC6D-9D56-4E90-AFBF-13DC72C45CF8}" type="presParOf" srcId="{60D9215F-2DF6-4F4C-9C15-292256A878F8}" destId="{C55C3271-1A4B-42C0-9544-E837E72BC98F}" srcOrd="0" destOrd="0" presId="urn:microsoft.com/office/officeart/2008/layout/HorizontalMultiLevelHierarchy"/>
    <dgm:cxn modelId="{800109E4-1E46-4420-8517-1E5F5FCDE25E}" type="presParOf" srcId="{C55C3271-1A4B-42C0-9544-E837E72BC98F}" destId="{569B62BB-1953-4687-94E9-6D2EBCD0EAB8}" srcOrd="0" destOrd="0" presId="urn:microsoft.com/office/officeart/2008/layout/HorizontalMultiLevelHierarchy"/>
    <dgm:cxn modelId="{2B866979-C1F1-447D-9262-76C592E0E9D6}" type="presParOf" srcId="{60D9215F-2DF6-4F4C-9C15-292256A878F8}" destId="{FF7217B2-1A93-40E9-BA44-DDA86B69147A}" srcOrd="1" destOrd="0" presId="urn:microsoft.com/office/officeart/2008/layout/HorizontalMultiLevelHierarchy"/>
    <dgm:cxn modelId="{EA594087-46BD-4361-A9A2-20DB7DA11B83}" type="presParOf" srcId="{FF7217B2-1A93-40E9-BA44-DDA86B69147A}" destId="{307CD1ED-A3C6-4CA3-B9B1-7114273DDA48}" srcOrd="0" destOrd="0" presId="urn:microsoft.com/office/officeart/2008/layout/HorizontalMultiLevelHierarchy"/>
    <dgm:cxn modelId="{8E087F4C-3E02-4753-A943-6609482799F3}" type="presParOf" srcId="{FF7217B2-1A93-40E9-BA44-DDA86B69147A}" destId="{5082F741-EF4F-4060-95DF-79587A708FEA}" srcOrd="1" destOrd="0" presId="urn:microsoft.com/office/officeart/2008/layout/HorizontalMultiLevelHierarchy"/>
    <dgm:cxn modelId="{8E5F99DC-EC4F-495B-A229-9366BD65A435}" type="presParOf" srcId="{5082F741-EF4F-4060-95DF-79587A708FEA}" destId="{729A2208-B660-4019-B89B-CF86C8A95576}" srcOrd="0" destOrd="0" presId="urn:microsoft.com/office/officeart/2008/layout/HorizontalMultiLevelHierarchy"/>
    <dgm:cxn modelId="{EBF3B153-FAC6-41E7-854E-241A398C37F2}" type="presParOf" srcId="{729A2208-B660-4019-B89B-CF86C8A95576}" destId="{34E37EE6-BAA5-458F-8310-94FB20D711C5}" srcOrd="0" destOrd="0" presId="urn:microsoft.com/office/officeart/2008/layout/HorizontalMultiLevelHierarchy"/>
    <dgm:cxn modelId="{FA841448-2D9E-468E-82C8-962BAAF22C1E}" type="presParOf" srcId="{5082F741-EF4F-4060-95DF-79587A708FEA}" destId="{8A887BEC-14D4-437B-ABCF-AB4C0FB343A5}" srcOrd="1" destOrd="0" presId="urn:microsoft.com/office/officeart/2008/layout/HorizontalMultiLevelHierarchy"/>
    <dgm:cxn modelId="{DE81AB59-BCBE-4C7F-961B-CA4A384D4D37}" type="presParOf" srcId="{8A887BEC-14D4-437B-ABCF-AB4C0FB343A5}" destId="{BAAD6628-2DC6-4E88-8C15-5FC276D2D877}" srcOrd="0" destOrd="0" presId="urn:microsoft.com/office/officeart/2008/layout/HorizontalMultiLevelHierarchy"/>
    <dgm:cxn modelId="{4D3E90D9-061C-4809-9ACA-6F6A6F2E4443}" type="presParOf" srcId="{8A887BEC-14D4-437B-ABCF-AB4C0FB343A5}" destId="{616F4496-DE8B-49A4-89EB-43956C788EA0}" srcOrd="1" destOrd="0" presId="urn:microsoft.com/office/officeart/2008/layout/HorizontalMultiLevelHierarchy"/>
    <dgm:cxn modelId="{929ED203-66E5-4C0D-A747-D4B78388A734}" type="presParOf" srcId="{5082F741-EF4F-4060-95DF-79587A708FEA}" destId="{8A5193D1-1762-4B6B-8DDC-C1B33DE609E1}" srcOrd="2" destOrd="0" presId="urn:microsoft.com/office/officeart/2008/layout/HorizontalMultiLevelHierarchy"/>
    <dgm:cxn modelId="{8C5A548B-3D16-4616-AC56-2E93DEAAA7CD}" type="presParOf" srcId="{8A5193D1-1762-4B6B-8DDC-C1B33DE609E1}" destId="{6122A3BE-0ECC-47BD-9292-9C21D0C9C2D0}" srcOrd="0" destOrd="0" presId="urn:microsoft.com/office/officeart/2008/layout/HorizontalMultiLevelHierarchy"/>
    <dgm:cxn modelId="{1CEDD117-81F9-419D-B9FA-DA69B929C9D0}" type="presParOf" srcId="{5082F741-EF4F-4060-95DF-79587A708FEA}" destId="{30F72042-E1C5-4AF3-9D2C-7325440FF03D}" srcOrd="3" destOrd="0" presId="urn:microsoft.com/office/officeart/2008/layout/HorizontalMultiLevelHierarchy"/>
    <dgm:cxn modelId="{83D66F2A-9B77-4EB0-B695-916EF3D0B632}" type="presParOf" srcId="{30F72042-E1C5-4AF3-9D2C-7325440FF03D}" destId="{7D4DCD20-36F2-4415-AE47-821CA756F438}" srcOrd="0" destOrd="0" presId="urn:microsoft.com/office/officeart/2008/layout/HorizontalMultiLevelHierarchy"/>
    <dgm:cxn modelId="{941EA20E-E3AA-489B-8AD3-E9A58541C9C2}" type="presParOf" srcId="{30F72042-E1C5-4AF3-9D2C-7325440FF03D}" destId="{1E2E5472-8EBB-4862-B729-C1A35285E4E6}" srcOrd="1" destOrd="0" presId="urn:microsoft.com/office/officeart/2008/layout/HorizontalMultiLevelHierarchy"/>
    <dgm:cxn modelId="{2F8E5361-4FC7-4788-AAE5-D9A98EB85702}" type="presParOf" srcId="{60D9215F-2DF6-4F4C-9C15-292256A878F8}" destId="{C251B37D-28BE-46C8-9B6B-C13361054E44}" srcOrd="2" destOrd="0" presId="urn:microsoft.com/office/officeart/2008/layout/HorizontalMultiLevelHierarchy"/>
    <dgm:cxn modelId="{08171A09-D217-4AC8-A4D1-E4223A64C8A6}" type="presParOf" srcId="{C251B37D-28BE-46C8-9B6B-C13361054E44}" destId="{E0A3151C-DB59-48AC-B257-65B7724236EF}" srcOrd="0" destOrd="0" presId="urn:microsoft.com/office/officeart/2008/layout/HorizontalMultiLevelHierarchy"/>
    <dgm:cxn modelId="{52E47D80-DAC3-4AE5-A575-489799563277}" type="presParOf" srcId="{60D9215F-2DF6-4F4C-9C15-292256A878F8}" destId="{312EE008-4D81-4155-ADFC-1EA4F7C1A262}" srcOrd="3" destOrd="0" presId="urn:microsoft.com/office/officeart/2008/layout/HorizontalMultiLevelHierarchy"/>
    <dgm:cxn modelId="{CEEB356B-784F-4300-8712-49096D6C9987}" type="presParOf" srcId="{312EE008-4D81-4155-ADFC-1EA4F7C1A262}" destId="{F9290912-FCA8-4060-B5FF-D9F2706B68CE}" srcOrd="0" destOrd="0" presId="urn:microsoft.com/office/officeart/2008/layout/HorizontalMultiLevelHierarchy"/>
    <dgm:cxn modelId="{A99A0A7D-D00B-4D74-9166-BA8CE66DC747}" type="presParOf" srcId="{312EE008-4D81-4155-ADFC-1EA4F7C1A262}" destId="{EEF45BCF-2FF5-4537-A3FD-92F4E5B2586F}" srcOrd="1" destOrd="0" presId="urn:microsoft.com/office/officeart/2008/layout/HorizontalMultiLevelHierarchy"/>
    <dgm:cxn modelId="{DB15AF3E-4962-40AC-AD05-1FBB259990C6}" type="presParOf" srcId="{EEF45BCF-2FF5-4537-A3FD-92F4E5B2586F}" destId="{39A17545-9B42-44E3-B65C-3DDB9020607E}" srcOrd="0" destOrd="0" presId="urn:microsoft.com/office/officeart/2008/layout/HorizontalMultiLevelHierarchy"/>
    <dgm:cxn modelId="{703719FD-95C9-4533-BA3D-237D4219C7FF}" type="presParOf" srcId="{39A17545-9B42-44E3-B65C-3DDB9020607E}" destId="{36D00984-62BA-4B3A-B23F-CFEECEDA76DE}" srcOrd="0" destOrd="0" presId="urn:microsoft.com/office/officeart/2008/layout/HorizontalMultiLevelHierarchy"/>
    <dgm:cxn modelId="{95117A7A-E927-4FEE-BF66-AE215B5326BC}" type="presParOf" srcId="{EEF45BCF-2FF5-4537-A3FD-92F4E5B2586F}" destId="{CE870FEE-8490-4BFC-9A66-30433FDD75C2}" srcOrd="1" destOrd="0" presId="urn:microsoft.com/office/officeart/2008/layout/HorizontalMultiLevelHierarchy"/>
    <dgm:cxn modelId="{0EA82870-CEBC-42C5-8CD6-6C76CE7D422E}" type="presParOf" srcId="{CE870FEE-8490-4BFC-9A66-30433FDD75C2}" destId="{525B48B1-D248-4FAD-B833-A925EE3448C0}" srcOrd="0" destOrd="0" presId="urn:microsoft.com/office/officeart/2008/layout/HorizontalMultiLevelHierarchy"/>
    <dgm:cxn modelId="{1674EDBE-79FC-492D-B182-93D489D94B25}" type="presParOf" srcId="{CE870FEE-8490-4BFC-9A66-30433FDD75C2}" destId="{DE07557F-300A-4420-8DD4-D7C7B4F1FC8E}" srcOrd="1" destOrd="0" presId="urn:microsoft.com/office/officeart/2008/layout/HorizontalMultiLevelHierarchy"/>
    <dgm:cxn modelId="{0F8CF395-13DE-4665-AC53-B202DECA1F55}" type="presParOf" srcId="{EEF45BCF-2FF5-4537-A3FD-92F4E5B2586F}" destId="{B90735CA-2740-4D09-ADC3-B175DE1D9027}" srcOrd="2" destOrd="0" presId="urn:microsoft.com/office/officeart/2008/layout/HorizontalMultiLevelHierarchy"/>
    <dgm:cxn modelId="{A07C469B-B5FE-4513-9A6C-4A37415DBA84}" type="presParOf" srcId="{B90735CA-2740-4D09-ADC3-B175DE1D9027}" destId="{401219A2-1F66-4487-B2BA-F06DBEC5F340}" srcOrd="0" destOrd="0" presId="urn:microsoft.com/office/officeart/2008/layout/HorizontalMultiLevelHierarchy"/>
    <dgm:cxn modelId="{25D04C82-18ED-4173-93CC-C7E215157A5B}" type="presParOf" srcId="{EEF45BCF-2FF5-4537-A3FD-92F4E5B2586F}" destId="{296BE40E-69FD-45F9-8D37-FC25109C0641}" srcOrd="3" destOrd="0" presId="urn:microsoft.com/office/officeart/2008/layout/HorizontalMultiLevelHierarchy"/>
    <dgm:cxn modelId="{B8267FE6-231E-4C71-A066-E2CA034978D0}" type="presParOf" srcId="{296BE40E-69FD-45F9-8D37-FC25109C0641}" destId="{54924DC9-0545-45F7-B3AB-33F3D011F24F}" srcOrd="0" destOrd="0" presId="urn:microsoft.com/office/officeart/2008/layout/HorizontalMultiLevelHierarchy"/>
    <dgm:cxn modelId="{47021F45-DFE5-434C-A060-9C21E9306CF4}" type="presParOf" srcId="{296BE40E-69FD-45F9-8D37-FC25109C0641}" destId="{637435A8-ECB6-46C1-8DA3-E55E9D69F0D3}" srcOrd="1" destOrd="0" presId="urn:microsoft.com/office/officeart/2008/layout/HorizontalMultiLevelHierarchy"/>
    <dgm:cxn modelId="{13203CC9-9061-4EDA-B5C9-E28625147C43}" type="presParOf" srcId="{60D9215F-2DF6-4F4C-9C15-292256A878F8}" destId="{B2F5CF5F-5DE5-42EA-91AE-1E3E1B77A948}" srcOrd="4" destOrd="0" presId="urn:microsoft.com/office/officeart/2008/layout/HorizontalMultiLevelHierarchy"/>
    <dgm:cxn modelId="{1BF37576-AE09-41BF-B108-FB5F3804AF92}" type="presParOf" srcId="{B2F5CF5F-5DE5-42EA-91AE-1E3E1B77A948}" destId="{CAE1254A-93C0-4AA1-BE19-3AD509DA036D}" srcOrd="0" destOrd="0" presId="urn:microsoft.com/office/officeart/2008/layout/HorizontalMultiLevelHierarchy"/>
    <dgm:cxn modelId="{595D5567-637D-4E24-A50B-C4362E42C9E6}" type="presParOf" srcId="{60D9215F-2DF6-4F4C-9C15-292256A878F8}" destId="{1A6DF1AF-8DB7-4EB8-8B97-B23E1EC7B71B}" srcOrd="5" destOrd="0" presId="urn:microsoft.com/office/officeart/2008/layout/HorizontalMultiLevelHierarchy"/>
    <dgm:cxn modelId="{9AD59BB1-B2DD-4DB0-AA60-236C20DDC725}" type="presParOf" srcId="{1A6DF1AF-8DB7-4EB8-8B97-B23E1EC7B71B}" destId="{FA6BD177-85DF-4A5B-A4B9-F4085F0B260A}" srcOrd="0" destOrd="0" presId="urn:microsoft.com/office/officeart/2008/layout/HorizontalMultiLevelHierarchy"/>
    <dgm:cxn modelId="{515B57F8-DC39-42EC-B2BA-9257E859F669}" type="presParOf" srcId="{1A6DF1AF-8DB7-4EB8-8B97-B23E1EC7B71B}" destId="{0011257B-8B11-4116-81DF-D9D2C0CDB0A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560E84-A296-4720-96D0-6D33D27E2B8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1371BF-9DFA-4687-9039-FC36F96FFF59}">
      <dgm:prSet phldrT="[Text]"/>
      <dgm:spPr>
        <a:solidFill>
          <a:srgbClr val="00C09D"/>
        </a:solidFill>
      </dgm:spPr>
      <dgm:t>
        <a:bodyPr/>
        <a:lstStyle/>
        <a:p>
          <a:r>
            <a:rPr lang="en-AU" b="1" dirty="0" smtClean="0"/>
            <a:t>short term opportunities</a:t>
          </a:r>
          <a:r>
            <a:rPr lang="en-AU" b="0" dirty="0" smtClean="0"/>
            <a:t> for Big Mountain Resort to recoup the additional operating cost</a:t>
          </a:r>
          <a:endParaRPr lang="en-US" b="0" dirty="0"/>
        </a:p>
      </dgm:t>
    </dgm:pt>
    <dgm:pt modelId="{8413FE24-25C3-4A52-B2AC-47E3192B48F1}" type="parTrans" cxnId="{C8CAB3A3-D98F-4561-BE60-6220E10137A5}">
      <dgm:prSet/>
      <dgm:spPr/>
      <dgm:t>
        <a:bodyPr/>
        <a:lstStyle/>
        <a:p>
          <a:endParaRPr lang="en-US"/>
        </a:p>
      </dgm:t>
    </dgm:pt>
    <dgm:pt modelId="{75FF37D7-2D85-4C29-8DE0-2788548F98CE}" type="sibTrans" cxnId="{C8CAB3A3-D98F-4561-BE60-6220E10137A5}">
      <dgm:prSet/>
      <dgm:spPr/>
      <dgm:t>
        <a:bodyPr/>
        <a:lstStyle/>
        <a:p>
          <a:endParaRPr lang="en-US"/>
        </a:p>
      </dgm:t>
    </dgm:pt>
    <dgm:pt modelId="{0ADA782E-2130-44B8-B0A0-95138E39E875}">
      <dgm:prSet phldrT="[Text]"/>
      <dgm:spPr>
        <a:solidFill>
          <a:srgbClr val="00C09D"/>
        </a:solidFill>
      </dgm:spPr>
      <dgm:t>
        <a:bodyPr/>
        <a:lstStyle/>
        <a:p>
          <a:r>
            <a:rPr lang="en-US" dirty="0" smtClean="0"/>
            <a:t>Increase Revenue by changing the Price</a:t>
          </a:r>
          <a:endParaRPr lang="en-US" dirty="0"/>
        </a:p>
      </dgm:t>
    </dgm:pt>
    <dgm:pt modelId="{CF19970A-A8E5-463F-ACEA-9B52ECDF82E7}" type="parTrans" cxnId="{87DAC09F-8B93-465C-8ED9-BF5F80E52754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A96CFC7-4F4F-4703-A9AF-2C27F7B04F23}" type="sibTrans" cxnId="{87DAC09F-8B93-465C-8ED9-BF5F80E52754}">
      <dgm:prSet/>
      <dgm:spPr/>
      <dgm:t>
        <a:bodyPr/>
        <a:lstStyle/>
        <a:p>
          <a:endParaRPr lang="en-US"/>
        </a:p>
      </dgm:t>
    </dgm:pt>
    <dgm:pt modelId="{BC985881-31A1-408B-9889-4B11421514E1}">
      <dgm:prSet phldrT="[Text]"/>
      <dgm:spPr>
        <a:solidFill>
          <a:srgbClr val="00C09D"/>
        </a:solidFill>
      </dgm:spPr>
      <dgm:t>
        <a:bodyPr/>
        <a:lstStyle/>
        <a:p>
          <a:r>
            <a:rPr lang="en-US" dirty="0" smtClean="0"/>
            <a:t>Decrease Expenditure</a:t>
          </a:r>
          <a:endParaRPr lang="en-US" dirty="0"/>
        </a:p>
      </dgm:t>
    </dgm:pt>
    <dgm:pt modelId="{857B739C-02AD-4D3E-9056-402A7D44C9D7}" type="parTrans" cxnId="{21F24EA1-BC3E-4BE8-85FD-274B358F089C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C5C51299-75CA-4627-8E49-FCB741D89E4A}" type="sibTrans" cxnId="{21F24EA1-BC3E-4BE8-85FD-274B358F089C}">
      <dgm:prSet/>
      <dgm:spPr/>
      <dgm:t>
        <a:bodyPr/>
        <a:lstStyle/>
        <a:p>
          <a:endParaRPr lang="en-US"/>
        </a:p>
      </dgm:t>
    </dgm:pt>
    <dgm:pt modelId="{94B37485-5CE2-445A-BCF5-B8B0D7EBDC26}">
      <dgm:prSet phldrT="[Text]"/>
      <dgm:spPr>
        <a:solidFill>
          <a:srgbClr val="00C09D"/>
        </a:solidFill>
      </dgm:spPr>
      <dgm:t>
        <a:bodyPr/>
        <a:lstStyle/>
        <a:p>
          <a:r>
            <a:rPr lang="en-US" dirty="0" smtClean="0"/>
            <a:t>Buy Less</a:t>
          </a:r>
          <a:endParaRPr lang="en-US" dirty="0"/>
        </a:p>
      </dgm:t>
    </dgm:pt>
    <dgm:pt modelId="{C4C796B2-507B-424A-9899-64B8E2D7F7D5}" type="parTrans" cxnId="{7AD8D936-2B37-4C5C-88D7-14B769B2A49C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00F31697-5695-4547-AE42-143C2428EEFF}" type="sibTrans" cxnId="{7AD8D936-2B37-4C5C-88D7-14B769B2A49C}">
      <dgm:prSet/>
      <dgm:spPr/>
      <dgm:t>
        <a:bodyPr/>
        <a:lstStyle/>
        <a:p>
          <a:endParaRPr lang="en-US"/>
        </a:p>
      </dgm:t>
    </dgm:pt>
    <dgm:pt modelId="{30AA50E8-BE63-4777-8E4F-228A10A5988F}">
      <dgm:prSet phldrT="[Text]"/>
      <dgm:spPr>
        <a:solidFill>
          <a:srgbClr val="00C09D"/>
        </a:solidFill>
      </dgm:spPr>
      <dgm:t>
        <a:bodyPr/>
        <a:lstStyle/>
        <a:p>
          <a:r>
            <a:rPr lang="en-US" dirty="0" smtClean="0"/>
            <a:t>Pay less for the same quantity of goods</a:t>
          </a:r>
          <a:endParaRPr lang="en-US" dirty="0"/>
        </a:p>
      </dgm:t>
    </dgm:pt>
    <dgm:pt modelId="{909A8D7E-D485-46FE-A47C-38FC640EFE8F}" type="parTrans" cxnId="{6E403163-59B2-4146-9AEC-FFF14114A7FD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868466F7-71FC-46D0-AE84-F10F35410387}" type="sibTrans" cxnId="{6E403163-59B2-4146-9AEC-FFF14114A7FD}">
      <dgm:prSet/>
      <dgm:spPr/>
      <dgm:t>
        <a:bodyPr/>
        <a:lstStyle/>
        <a:p>
          <a:endParaRPr lang="en-US"/>
        </a:p>
      </dgm:t>
    </dgm:pt>
    <dgm:pt modelId="{F8E9B28A-7AC9-4902-9F94-AEA1BDA6888D}">
      <dgm:prSet phldrT="[Text]"/>
      <dgm:spPr>
        <a:solidFill>
          <a:srgbClr val="00C09D"/>
        </a:solidFill>
      </dgm:spPr>
      <dgm:t>
        <a:bodyPr/>
        <a:lstStyle/>
        <a:p>
          <a:r>
            <a:rPr lang="en-US" dirty="0" smtClean="0"/>
            <a:t>Do Nothing</a:t>
          </a:r>
          <a:endParaRPr lang="en-US" dirty="0"/>
        </a:p>
      </dgm:t>
    </dgm:pt>
    <dgm:pt modelId="{B63752F9-8E49-4FBE-8BCF-CA5AF25B89ED}" type="parTrans" cxnId="{5C35AFB5-256C-4125-ACD3-BA2489978E74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AE75574E-1741-4C92-9D8F-DD92D4434399}" type="sibTrans" cxnId="{5C35AFB5-256C-4125-ACD3-BA2489978E74}">
      <dgm:prSet/>
      <dgm:spPr/>
      <dgm:t>
        <a:bodyPr/>
        <a:lstStyle/>
        <a:p>
          <a:endParaRPr lang="en-US"/>
        </a:p>
      </dgm:t>
    </dgm:pt>
    <dgm:pt modelId="{86CDF68C-0B47-43BB-A38A-B8F9090CA1F6}">
      <dgm:prSet phldrT="[Text]"/>
      <dgm:spPr>
        <a:solidFill>
          <a:srgbClr val="00C09D"/>
        </a:solidFill>
      </dgm:spPr>
      <dgm:t>
        <a:bodyPr/>
        <a:lstStyle/>
        <a:p>
          <a:r>
            <a:rPr lang="en-US" dirty="0" smtClean="0"/>
            <a:t>Optimize Weekend Price</a:t>
          </a:r>
          <a:endParaRPr lang="en-US" dirty="0"/>
        </a:p>
      </dgm:t>
    </dgm:pt>
    <dgm:pt modelId="{A8BB0F00-EF3F-426A-9E46-2801198CB381}" type="parTrans" cxnId="{C6BA1068-9234-48E2-89B6-C890CD44B3F7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D51D2F5B-E9DD-4B68-8ECD-B179C31BE104}" type="sibTrans" cxnId="{C6BA1068-9234-48E2-89B6-C890CD44B3F7}">
      <dgm:prSet/>
      <dgm:spPr/>
      <dgm:t>
        <a:bodyPr/>
        <a:lstStyle/>
        <a:p>
          <a:endParaRPr lang="en-US"/>
        </a:p>
      </dgm:t>
    </dgm:pt>
    <dgm:pt modelId="{CFE8DD2C-83C4-4D7C-97BB-86C572A30B64}">
      <dgm:prSet phldrT="[Text]"/>
      <dgm:spPr>
        <a:solidFill>
          <a:srgbClr val="00C09D"/>
        </a:solidFill>
      </dgm:spPr>
      <dgm:t>
        <a:bodyPr/>
        <a:lstStyle/>
        <a:p>
          <a:r>
            <a:rPr lang="en-US" dirty="0" smtClean="0"/>
            <a:t>Optimize Weekday Price</a:t>
          </a:r>
          <a:endParaRPr lang="en-US" dirty="0"/>
        </a:p>
      </dgm:t>
    </dgm:pt>
    <dgm:pt modelId="{1CB9BC50-7328-48CB-90F6-E4DF416049F6}" type="parTrans" cxnId="{D76AAE15-433C-400D-9DE9-2934F72E3433}">
      <dgm:prSet/>
      <dgm:spPr/>
      <dgm:t>
        <a:bodyPr/>
        <a:lstStyle/>
        <a:p>
          <a:endParaRPr lang="en-US"/>
        </a:p>
      </dgm:t>
    </dgm:pt>
    <dgm:pt modelId="{7674AB2B-FCA4-4529-99B5-0FE06ED44AB9}" type="sibTrans" cxnId="{D76AAE15-433C-400D-9DE9-2934F72E3433}">
      <dgm:prSet/>
      <dgm:spPr/>
      <dgm:t>
        <a:bodyPr/>
        <a:lstStyle/>
        <a:p>
          <a:endParaRPr lang="en-US"/>
        </a:p>
      </dgm:t>
    </dgm:pt>
    <dgm:pt modelId="{D94993DB-6A22-4282-9414-7ACAEC4088DC}">
      <dgm:prSet phldrT="[Text]"/>
      <dgm:spPr>
        <a:solidFill>
          <a:srgbClr val="00C09D"/>
        </a:solidFill>
      </dgm:spPr>
      <dgm:t>
        <a:bodyPr/>
        <a:lstStyle/>
        <a:p>
          <a:r>
            <a:rPr lang="en-US" dirty="0" smtClean="0"/>
            <a:t>Optimize Weekend and Weekday Price</a:t>
          </a:r>
          <a:endParaRPr lang="en-US" dirty="0"/>
        </a:p>
      </dgm:t>
    </dgm:pt>
    <dgm:pt modelId="{FBD9BC62-5A02-4A67-81A1-1307D61E8A12}" type="parTrans" cxnId="{71C7E093-3B44-4A0C-B882-2C69BF22C108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103F681F-B5C9-4118-8AE4-E5AEC4BEF171}" type="sibTrans" cxnId="{71C7E093-3B44-4A0C-B882-2C69BF22C108}">
      <dgm:prSet/>
      <dgm:spPr/>
      <dgm:t>
        <a:bodyPr/>
        <a:lstStyle/>
        <a:p>
          <a:endParaRPr lang="en-US"/>
        </a:p>
      </dgm:t>
    </dgm:pt>
    <dgm:pt modelId="{DACAD9F5-9DB9-4F26-90A1-194E214E5D6E}" type="pres">
      <dgm:prSet presAssocID="{66560E84-A296-4720-96D0-6D33D27E2B8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A5F2D48-E79B-43F6-AF6C-70F4A16B7157}" type="pres">
      <dgm:prSet presAssocID="{871371BF-9DFA-4687-9039-FC36F96FFF59}" presName="root1" presStyleCnt="0"/>
      <dgm:spPr/>
    </dgm:pt>
    <dgm:pt modelId="{402690CB-B171-4340-ADE5-87AB04C0116D}" type="pres">
      <dgm:prSet presAssocID="{871371BF-9DFA-4687-9039-FC36F96FFF59}" presName="LevelOneTextNode" presStyleLbl="node0" presStyleIdx="0" presStyleCnt="1">
        <dgm:presLayoutVars>
          <dgm:chPref val="3"/>
        </dgm:presLayoutVars>
      </dgm:prSet>
      <dgm:spPr/>
    </dgm:pt>
    <dgm:pt modelId="{C80B6C87-CFD5-4B6C-B3A5-2F185015D4BD}" type="pres">
      <dgm:prSet presAssocID="{871371BF-9DFA-4687-9039-FC36F96FFF59}" presName="level2hierChild" presStyleCnt="0"/>
      <dgm:spPr/>
    </dgm:pt>
    <dgm:pt modelId="{E6AF0D42-A8DC-4C9B-99CD-F23C8CE7EA2A}" type="pres">
      <dgm:prSet presAssocID="{CF19970A-A8E5-463F-ACEA-9B52ECDF82E7}" presName="conn2-1" presStyleLbl="parChTrans1D2" presStyleIdx="0" presStyleCnt="3"/>
      <dgm:spPr/>
    </dgm:pt>
    <dgm:pt modelId="{1420B78A-FA0C-4B8B-848D-7E3CAD25E8A2}" type="pres">
      <dgm:prSet presAssocID="{CF19970A-A8E5-463F-ACEA-9B52ECDF82E7}" presName="connTx" presStyleLbl="parChTrans1D2" presStyleIdx="0" presStyleCnt="3"/>
      <dgm:spPr/>
    </dgm:pt>
    <dgm:pt modelId="{4852CAAF-3483-4DDA-A553-BFC5F012ED86}" type="pres">
      <dgm:prSet presAssocID="{0ADA782E-2130-44B8-B0A0-95138E39E875}" presName="root2" presStyleCnt="0"/>
      <dgm:spPr/>
    </dgm:pt>
    <dgm:pt modelId="{C510D621-89C9-46D3-A1C7-3978D4D0F118}" type="pres">
      <dgm:prSet presAssocID="{0ADA782E-2130-44B8-B0A0-95138E39E875}" presName="LevelTwoTextNode" presStyleLbl="node2" presStyleIdx="0" presStyleCnt="3">
        <dgm:presLayoutVars>
          <dgm:chPref val="3"/>
        </dgm:presLayoutVars>
      </dgm:prSet>
      <dgm:spPr/>
    </dgm:pt>
    <dgm:pt modelId="{C25AD06D-47D4-4455-A654-6B3A067B047C}" type="pres">
      <dgm:prSet presAssocID="{0ADA782E-2130-44B8-B0A0-95138E39E875}" presName="level3hierChild" presStyleCnt="0"/>
      <dgm:spPr/>
    </dgm:pt>
    <dgm:pt modelId="{EC0C2441-75FB-472C-81E1-2A33C300A664}" type="pres">
      <dgm:prSet presAssocID="{A8BB0F00-EF3F-426A-9E46-2801198CB381}" presName="conn2-1" presStyleLbl="parChTrans1D3" presStyleIdx="0" presStyleCnt="5"/>
      <dgm:spPr/>
    </dgm:pt>
    <dgm:pt modelId="{E4263A2C-F1FB-40CF-8F91-56BD1BC1BD31}" type="pres">
      <dgm:prSet presAssocID="{A8BB0F00-EF3F-426A-9E46-2801198CB381}" presName="connTx" presStyleLbl="parChTrans1D3" presStyleIdx="0" presStyleCnt="5"/>
      <dgm:spPr/>
    </dgm:pt>
    <dgm:pt modelId="{29D65B12-F3C2-45E5-80AA-0E1DAB823106}" type="pres">
      <dgm:prSet presAssocID="{86CDF68C-0B47-43BB-A38A-B8F9090CA1F6}" presName="root2" presStyleCnt="0"/>
      <dgm:spPr/>
    </dgm:pt>
    <dgm:pt modelId="{3BD17EBC-985B-437E-9777-81808AC32DF4}" type="pres">
      <dgm:prSet presAssocID="{86CDF68C-0B47-43BB-A38A-B8F9090CA1F6}" presName="LevelTwoTextNode" presStyleLbl="node3" presStyleIdx="0" presStyleCnt="5">
        <dgm:presLayoutVars>
          <dgm:chPref val="3"/>
        </dgm:presLayoutVars>
      </dgm:prSet>
      <dgm:spPr/>
    </dgm:pt>
    <dgm:pt modelId="{9503B2A0-BAD9-49A3-870E-1A3FFFFA9A6C}" type="pres">
      <dgm:prSet presAssocID="{86CDF68C-0B47-43BB-A38A-B8F9090CA1F6}" presName="level3hierChild" presStyleCnt="0"/>
      <dgm:spPr/>
    </dgm:pt>
    <dgm:pt modelId="{1D3B1754-FE9E-4DCA-BD61-F2A9FB2A2129}" type="pres">
      <dgm:prSet presAssocID="{1CB9BC50-7328-48CB-90F6-E4DF416049F6}" presName="conn2-1" presStyleLbl="parChTrans1D3" presStyleIdx="1" presStyleCnt="5"/>
      <dgm:spPr/>
    </dgm:pt>
    <dgm:pt modelId="{8B1E22D4-257C-42A1-B294-B61A15533518}" type="pres">
      <dgm:prSet presAssocID="{1CB9BC50-7328-48CB-90F6-E4DF416049F6}" presName="connTx" presStyleLbl="parChTrans1D3" presStyleIdx="1" presStyleCnt="5"/>
      <dgm:spPr/>
    </dgm:pt>
    <dgm:pt modelId="{40072C83-3526-4F86-AE2F-EE5125808234}" type="pres">
      <dgm:prSet presAssocID="{CFE8DD2C-83C4-4D7C-97BB-86C572A30B64}" presName="root2" presStyleCnt="0"/>
      <dgm:spPr/>
    </dgm:pt>
    <dgm:pt modelId="{0490216D-8B63-4196-87F0-135DEFCC2DE7}" type="pres">
      <dgm:prSet presAssocID="{CFE8DD2C-83C4-4D7C-97BB-86C572A30B64}" presName="LevelTwoTextNode" presStyleLbl="node3" presStyleIdx="1" presStyleCnt="5">
        <dgm:presLayoutVars>
          <dgm:chPref val="3"/>
        </dgm:presLayoutVars>
      </dgm:prSet>
      <dgm:spPr/>
    </dgm:pt>
    <dgm:pt modelId="{0DA5C8FF-A23A-4CD5-93C6-CA55AFEA6380}" type="pres">
      <dgm:prSet presAssocID="{CFE8DD2C-83C4-4D7C-97BB-86C572A30B64}" presName="level3hierChild" presStyleCnt="0"/>
      <dgm:spPr/>
    </dgm:pt>
    <dgm:pt modelId="{51E6567F-E16D-4D14-8546-F5E17F97CE32}" type="pres">
      <dgm:prSet presAssocID="{FBD9BC62-5A02-4A67-81A1-1307D61E8A12}" presName="conn2-1" presStyleLbl="parChTrans1D3" presStyleIdx="2" presStyleCnt="5"/>
      <dgm:spPr/>
    </dgm:pt>
    <dgm:pt modelId="{3CB5999E-BF6C-428F-A6C3-CDC92FCBE211}" type="pres">
      <dgm:prSet presAssocID="{FBD9BC62-5A02-4A67-81A1-1307D61E8A12}" presName="connTx" presStyleLbl="parChTrans1D3" presStyleIdx="2" presStyleCnt="5"/>
      <dgm:spPr/>
    </dgm:pt>
    <dgm:pt modelId="{733C89CD-DA3E-44ED-9E86-22362F288E3C}" type="pres">
      <dgm:prSet presAssocID="{D94993DB-6A22-4282-9414-7ACAEC4088DC}" presName="root2" presStyleCnt="0"/>
      <dgm:spPr/>
    </dgm:pt>
    <dgm:pt modelId="{5043E5EE-7C05-41E1-BDF3-D0A948AF1057}" type="pres">
      <dgm:prSet presAssocID="{D94993DB-6A22-4282-9414-7ACAEC4088DC}" presName="LevelTwoTextNode" presStyleLbl="node3" presStyleIdx="2" presStyleCnt="5">
        <dgm:presLayoutVars>
          <dgm:chPref val="3"/>
        </dgm:presLayoutVars>
      </dgm:prSet>
      <dgm:spPr/>
    </dgm:pt>
    <dgm:pt modelId="{4354C7F1-7AA2-4D5F-AE19-D0A1B3ED3B8F}" type="pres">
      <dgm:prSet presAssocID="{D94993DB-6A22-4282-9414-7ACAEC4088DC}" presName="level3hierChild" presStyleCnt="0"/>
      <dgm:spPr/>
    </dgm:pt>
    <dgm:pt modelId="{6248CCA3-71D1-4359-9122-1BD9E16FA451}" type="pres">
      <dgm:prSet presAssocID="{857B739C-02AD-4D3E-9056-402A7D44C9D7}" presName="conn2-1" presStyleLbl="parChTrans1D2" presStyleIdx="1" presStyleCnt="3"/>
      <dgm:spPr/>
    </dgm:pt>
    <dgm:pt modelId="{8A76F9E9-8BBC-4F67-8F43-425B9E7F4996}" type="pres">
      <dgm:prSet presAssocID="{857B739C-02AD-4D3E-9056-402A7D44C9D7}" presName="connTx" presStyleLbl="parChTrans1D2" presStyleIdx="1" presStyleCnt="3"/>
      <dgm:spPr/>
    </dgm:pt>
    <dgm:pt modelId="{4AE10C83-AEC6-4D1C-9203-C3140A496DA2}" type="pres">
      <dgm:prSet presAssocID="{BC985881-31A1-408B-9889-4B11421514E1}" presName="root2" presStyleCnt="0"/>
      <dgm:spPr/>
    </dgm:pt>
    <dgm:pt modelId="{DE0FA359-5456-457D-8C14-DB1F6A3DE1BF}" type="pres">
      <dgm:prSet presAssocID="{BC985881-31A1-408B-9889-4B11421514E1}" presName="LevelTwoTextNode" presStyleLbl="node2" presStyleIdx="1" presStyleCnt="3">
        <dgm:presLayoutVars>
          <dgm:chPref val="3"/>
        </dgm:presLayoutVars>
      </dgm:prSet>
      <dgm:spPr/>
    </dgm:pt>
    <dgm:pt modelId="{442432C2-B41E-4D96-BA7F-1E1BE3B56F0F}" type="pres">
      <dgm:prSet presAssocID="{BC985881-31A1-408B-9889-4B11421514E1}" presName="level3hierChild" presStyleCnt="0"/>
      <dgm:spPr/>
    </dgm:pt>
    <dgm:pt modelId="{D61F1176-4909-44A5-AC6D-EA25C6E6BCDE}" type="pres">
      <dgm:prSet presAssocID="{C4C796B2-507B-424A-9899-64B8E2D7F7D5}" presName="conn2-1" presStyleLbl="parChTrans1D3" presStyleIdx="3" presStyleCnt="5"/>
      <dgm:spPr/>
    </dgm:pt>
    <dgm:pt modelId="{6E196E51-0FC4-47A3-8EAB-D4F357385CFC}" type="pres">
      <dgm:prSet presAssocID="{C4C796B2-507B-424A-9899-64B8E2D7F7D5}" presName="connTx" presStyleLbl="parChTrans1D3" presStyleIdx="3" presStyleCnt="5"/>
      <dgm:spPr/>
    </dgm:pt>
    <dgm:pt modelId="{9F053468-CBC3-42FB-8C79-7082CED7C6F7}" type="pres">
      <dgm:prSet presAssocID="{94B37485-5CE2-445A-BCF5-B8B0D7EBDC26}" presName="root2" presStyleCnt="0"/>
      <dgm:spPr/>
    </dgm:pt>
    <dgm:pt modelId="{77949EED-8E8D-4902-9708-F6C4B420EA6A}" type="pres">
      <dgm:prSet presAssocID="{94B37485-5CE2-445A-BCF5-B8B0D7EBDC26}" presName="LevelTwoTextNode" presStyleLbl="node3" presStyleIdx="3" presStyleCnt="5">
        <dgm:presLayoutVars>
          <dgm:chPref val="3"/>
        </dgm:presLayoutVars>
      </dgm:prSet>
      <dgm:spPr/>
    </dgm:pt>
    <dgm:pt modelId="{DD26DDBF-48F2-470B-B195-C0C0EC58E5EF}" type="pres">
      <dgm:prSet presAssocID="{94B37485-5CE2-445A-BCF5-B8B0D7EBDC26}" presName="level3hierChild" presStyleCnt="0"/>
      <dgm:spPr/>
    </dgm:pt>
    <dgm:pt modelId="{0B275683-B422-4E05-B4A3-3858A15FFFE4}" type="pres">
      <dgm:prSet presAssocID="{909A8D7E-D485-46FE-A47C-38FC640EFE8F}" presName="conn2-1" presStyleLbl="parChTrans1D3" presStyleIdx="4" presStyleCnt="5"/>
      <dgm:spPr/>
    </dgm:pt>
    <dgm:pt modelId="{BBBEFAD8-C0A4-45B7-95B3-52C90B5804EF}" type="pres">
      <dgm:prSet presAssocID="{909A8D7E-D485-46FE-A47C-38FC640EFE8F}" presName="connTx" presStyleLbl="parChTrans1D3" presStyleIdx="4" presStyleCnt="5"/>
      <dgm:spPr/>
    </dgm:pt>
    <dgm:pt modelId="{FAD2A949-1740-4850-9426-DC7D1C0B0318}" type="pres">
      <dgm:prSet presAssocID="{30AA50E8-BE63-4777-8E4F-228A10A5988F}" presName="root2" presStyleCnt="0"/>
      <dgm:spPr/>
    </dgm:pt>
    <dgm:pt modelId="{007AA100-DF5F-4047-9CBF-E2B912A9F76C}" type="pres">
      <dgm:prSet presAssocID="{30AA50E8-BE63-4777-8E4F-228A10A5988F}" presName="LevelTwoTextNode" presStyleLbl="node3" presStyleIdx="4" presStyleCnt="5">
        <dgm:presLayoutVars>
          <dgm:chPref val="3"/>
        </dgm:presLayoutVars>
      </dgm:prSet>
      <dgm:spPr/>
    </dgm:pt>
    <dgm:pt modelId="{226C25F5-22A9-4C8F-B8C3-D2FEA996C72E}" type="pres">
      <dgm:prSet presAssocID="{30AA50E8-BE63-4777-8E4F-228A10A5988F}" presName="level3hierChild" presStyleCnt="0"/>
      <dgm:spPr/>
    </dgm:pt>
    <dgm:pt modelId="{5FB47EAE-13F3-4D94-A432-E8BDE722BE75}" type="pres">
      <dgm:prSet presAssocID="{B63752F9-8E49-4FBE-8BCF-CA5AF25B89ED}" presName="conn2-1" presStyleLbl="parChTrans1D2" presStyleIdx="2" presStyleCnt="3"/>
      <dgm:spPr/>
    </dgm:pt>
    <dgm:pt modelId="{0B6C9D5C-5A87-4ED1-8F0A-3C0BBB08317B}" type="pres">
      <dgm:prSet presAssocID="{B63752F9-8E49-4FBE-8BCF-CA5AF25B89ED}" presName="connTx" presStyleLbl="parChTrans1D2" presStyleIdx="2" presStyleCnt="3"/>
      <dgm:spPr/>
    </dgm:pt>
    <dgm:pt modelId="{27CAE3A7-C188-4F68-B07C-3984393D6B5C}" type="pres">
      <dgm:prSet presAssocID="{F8E9B28A-7AC9-4902-9F94-AEA1BDA6888D}" presName="root2" presStyleCnt="0"/>
      <dgm:spPr/>
    </dgm:pt>
    <dgm:pt modelId="{75B1AE29-5092-477A-B9C9-91922205D6E8}" type="pres">
      <dgm:prSet presAssocID="{F8E9B28A-7AC9-4902-9F94-AEA1BDA6888D}" presName="LevelTwoTextNode" presStyleLbl="node2" presStyleIdx="2" presStyleCnt="3">
        <dgm:presLayoutVars>
          <dgm:chPref val="3"/>
        </dgm:presLayoutVars>
      </dgm:prSet>
      <dgm:spPr/>
    </dgm:pt>
    <dgm:pt modelId="{FED1D802-E4D2-431C-9FCF-D721A19D8C44}" type="pres">
      <dgm:prSet presAssocID="{F8E9B28A-7AC9-4902-9F94-AEA1BDA6888D}" presName="level3hierChild" presStyleCnt="0"/>
      <dgm:spPr/>
    </dgm:pt>
  </dgm:ptLst>
  <dgm:cxnLst>
    <dgm:cxn modelId="{7D6A0A61-BA21-4833-AEC5-3E6CF5BE0E5A}" type="presOf" srcId="{C4C796B2-507B-424A-9899-64B8E2D7F7D5}" destId="{D61F1176-4909-44A5-AC6D-EA25C6E6BCDE}" srcOrd="0" destOrd="0" presId="urn:microsoft.com/office/officeart/2008/layout/HorizontalMultiLevelHierarchy"/>
    <dgm:cxn modelId="{C74D4F7D-90EB-4395-9DAB-8B9055B6185D}" type="presOf" srcId="{D94993DB-6A22-4282-9414-7ACAEC4088DC}" destId="{5043E5EE-7C05-41E1-BDF3-D0A948AF1057}" srcOrd="0" destOrd="0" presId="urn:microsoft.com/office/officeart/2008/layout/HorizontalMultiLevelHierarchy"/>
    <dgm:cxn modelId="{07941432-4E02-4787-9048-B877297049A3}" type="presOf" srcId="{F8E9B28A-7AC9-4902-9F94-AEA1BDA6888D}" destId="{75B1AE29-5092-477A-B9C9-91922205D6E8}" srcOrd="0" destOrd="0" presId="urn:microsoft.com/office/officeart/2008/layout/HorizontalMultiLevelHierarchy"/>
    <dgm:cxn modelId="{974E1D3D-DD30-4572-84F2-451AD9A55959}" type="presOf" srcId="{CFE8DD2C-83C4-4D7C-97BB-86C572A30B64}" destId="{0490216D-8B63-4196-87F0-135DEFCC2DE7}" srcOrd="0" destOrd="0" presId="urn:microsoft.com/office/officeart/2008/layout/HorizontalMultiLevelHierarchy"/>
    <dgm:cxn modelId="{90EBA3EC-94E7-4516-AB01-C889BBE00A14}" type="presOf" srcId="{1CB9BC50-7328-48CB-90F6-E4DF416049F6}" destId="{1D3B1754-FE9E-4DCA-BD61-F2A9FB2A2129}" srcOrd="0" destOrd="0" presId="urn:microsoft.com/office/officeart/2008/layout/HorizontalMultiLevelHierarchy"/>
    <dgm:cxn modelId="{ABEA2D0B-FEA5-4E40-957F-50F77B1AEED1}" type="presOf" srcId="{857B739C-02AD-4D3E-9056-402A7D44C9D7}" destId="{6248CCA3-71D1-4359-9122-1BD9E16FA451}" srcOrd="0" destOrd="0" presId="urn:microsoft.com/office/officeart/2008/layout/HorizontalMultiLevelHierarchy"/>
    <dgm:cxn modelId="{8AA6891A-FDF6-43FC-96BB-619BE1D2C558}" type="presOf" srcId="{30AA50E8-BE63-4777-8E4F-228A10A5988F}" destId="{007AA100-DF5F-4047-9CBF-E2B912A9F76C}" srcOrd="0" destOrd="0" presId="urn:microsoft.com/office/officeart/2008/layout/HorizontalMultiLevelHierarchy"/>
    <dgm:cxn modelId="{DA993BA4-E40A-46A7-B37D-AC0ED756C9EF}" type="presOf" srcId="{B63752F9-8E49-4FBE-8BCF-CA5AF25B89ED}" destId="{5FB47EAE-13F3-4D94-A432-E8BDE722BE75}" srcOrd="0" destOrd="0" presId="urn:microsoft.com/office/officeart/2008/layout/HorizontalMultiLevelHierarchy"/>
    <dgm:cxn modelId="{5572164A-02CB-4A74-ADD3-78666CB97558}" type="presOf" srcId="{909A8D7E-D485-46FE-A47C-38FC640EFE8F}" destId="{BBBEFAD8-C0A4-45B7-95B3-52C90B5804EF}" srcOrd="1" destOrd="0" presId="urn:microsoft.com/office/officeart/2008/layout/HorizontalMultiLevelHierarchy"/>
    <dgm:cxn modelId="{DB4A0B36-E0B0-4566-8458-BBBFB5CBA7A9}" type="presOf" srcId="{0ADA782E-2130-44B8-B0A0-95138E39E875}" destId="{C510D621-89C9-46D3-A1C7-3978D4D0F118}" srcOrd="0" destOrd="0" presId="urn:microsoft.com/office/officeart/2008/layout/HorizontalMultiLevelHierarchy"/>
    <dgm:cxn modelId="{7FA3BF84-D549-4A9C-A520-8A8783797AF9}" type="presOf" srcId="{C4C796B2-507B-424A-9899-64B8E2D7F7D5}" destId="{6E196E51-0FC4-47A3-8EAB-D4F357385CFC}" srcOrd="1" destOrd="0" presId="urn:microsoft.com/office/officeart/2008/layout/HorizontalMultiLevelHierarchy"/>
    <dgm:cxn modelId="{87DAC09F-8B93-465C-8ED9-BF5F80E52754}" srcId="{871371BF-9DFA-4687-9039-FC36F96FFF59}" destId="{0ADA782E-2130-44B8-B0A0-95138E39E875}" srcOrd="0" destOrd="0" parTransId="{CF19970A-A8E5-463F-ACEA-9B52ECDF82E7}" sibTransId="{3A96CFC7-4F4F-4703-A9AF-2C27F7B04F23}"/>
    <dgm:cxn modelId="{D76AAE15-433C-400D-9DE9-2934F72E3433}" srcId="{0ADA782E-2130-44B8-B0A0-95138E39E875}" destId="{CFE8DD2C-83C4-4D7C-97BB-86C572A30B64}" srcOrd="1" destOrd="0" parTransId="{1CB9BC50-7328-48CB-90F6-E4DF416049F6}" sibTransId="{7674AB2B-FCA4-4529-99B5-0FE06ED44AB9}"/>
    <dgm:cxn modelId="{C6BA1068-9234-48E2-89B6-C890CD44B3F7}" srcId="{0ADA782E-2130-44B8-B0A0-95138E39E875}" destId="{86CDF68C-0B47-43BB-A38A-B8F9090CA1F6}" srcOrd="0" destOrd="0" parTransId="{A8BB0F00-EF3F-426A-9E46-2801198CB381}" sibTransId="{D51D2F5B-E9DD-4B68-8ECD-B179C31BE104}"/>
    <dgm:cxn modelId="{43395DD4-C8BB-43BA-AC8E-BCA3F0D9B842}" type="presOf" srcId="{CF19970A-A8E5-463F-ACEA-9B52ECDF82E7}" destId="{E6AF0D42-A8DC-4C9B-99CD-F23C8CE7EA2A}" srcOrd="0" destOrd="0" presId="urn:microsoft.com/office/officeart/2008/layout/HorizontalMultiLevelHierarchy"/>
    <dgm:cxn modelId="{C8CAB3A3-D98F-4561-BE60-6220E10137A5}" srcId="{66560E84-A296-4720-96D0-6D33D27E2B8F}" destId="{871371BF-9DFA-4687-9039-FC36F96FFF59}" srcOrd="0" destOrd="0" parTransId="{8413FE24-25C3-4A52-B2AC-47E3192B48F1}" sibTransId="{75FF37D7-2D85-4C29-8DE0-2788548F98CE}"/>
    <dgm:cxn modelId="{31436900-3C0A-49D0-8894-FF94DACDF2FD}" type="presOf" srcId="{871371BF-9DFA-4687-9039-FC36F96FFF59}" destId="{402690CB-B171-4340-ADE5-87AB04C0116D}" srcOrd="0" destOrd="0" presId="urn:microsoft.com/office/officeart/2008/layout/HorizontalMultiLevelHierarchy"/>
    <dgm:cxn modelId="{5C35AFB5-256C-4125-ACD3-BA2489978E74}" srcId="{871371BF-9DFA-4687-9039-FC36F96FFF59}" destId="{F8E9B28A-7AC9-4902-9F94-AEA1BDA6888D}" srcOrd="2" destOrd="0" parTransId="{B63752F9-8E49-4FBE-8BCF-CA5AF25B89ED}" sibTransId="{AE75574E-1741-4C92-9D8F-DD92D4434399}"/>
    <dgm:cxn modelId="{03DCCBB2-99BB-4335-BA88-38C433054628}" type="presOf" srcId="{66560E84-A296-4720-96D0-6D33D27E2B8F}" destId="{DACAD9F5-9DB9-4F26-90A1-194E214E5D6E}" srcOrd="0" destOrd="0" presId="urn:microsoft.com/office/officeart/2008/layout/HorizontalMultiLevelHierarchy"/>
    <dgm:cxn modelId="{660F1323-2552-4A8B-8819-5C87A37F2A24}" type="presOf" srcId="{86CDF68C-0B47-43BB-A38A-B8F9090CA1F6}" destId="{3BD17EBC-985B-437E-9777-81808AC32DF4}" srcOrd="0" destOrd="0" presId="urn:microsoft.com/office/officeart/2008/layout/HorizontalMultiLevelHierarchy"/>
    <dgm:cxn modelId="{21F24EA1-BC3E-4BE8-85FD-274B358F089C}" srcId="{871371BF-9DFA-4687-9039-FC36F96FFF59}" destId="{BC985881-31A1-408B-9889-4B11421514E1}" srcOrd="1" destOrd="0" parTransId="{857B739C-02AD-4D3E-9056-402A7D44C9D7}" sibTransId="{C5C51299-75CA-4627-8E49-FCB741D89E4A}"/>
    <dgm:cxn modelId="{211C66AC-3000-4825-AE83-99D71225A201}" type="presOf" srcId="{1CB9BC50-7328-48CB-90F6-E4DF416049F6}" destId="{8B1E22D4-257C-42A1-B294-B61A15533518}" srcOrd="1" destOrd="0" presId="urn:microsoft.com/office/officeart/2008/layout/HorizontalMultiLevelHierarchy"/>
    <dgm:cxn modelId="{F49C29A1-2B4A-486D-9A4F-0577D1192A2C}" type="presOf" srcId="{CF19970A-A8E5-463F-ACEA-9B52ECDF82E7}" destId="{1420B78A-FA0C-4B8B-848D-7E3CAD25E8A2}" srcOrd="1" destOrd="0" presId="urn:microsoft.com/office/officeart/2008/layout/HorizontalMultiLevelHierarchy"/>
    <dgm:cxn modelId="{DED60711-D34E-4D9D-A3A4-4AC9240C2A19}" type="presOf" srcId="{FBD9BC62-5A02-4A67-81A1-1307D61E8A12}" destId="{51E6567F-E16D-4D14-8546-F5E17F97CE32}" srcOrd="0" destOrd="0" presId="urn:microsoft.com/office/officeart/2008/layout/HorizontalMultiLevelHierarchy"/>
    <dgm:cxn modelId="{71C7E093-3B44-4A0C-B882-2C69BF22C108}" srcId="{0ADA782E-2130-44B8-B0A0-95138E39E875}" destId="{D94993DB-6A22-4282-9414-7ACAEC4088DC}" srcOrd="2" destOrd="0" parTransId="{FBD9BC62-5A02-4A67-81A1-1307D61E8A12}" sibTransId="{103F681F-B5C9-4118-8AE4-E5AEC4BEF171}"/>
    <dgm:cxn modelId="{7573A601-7B01-41B9-8166-58E7AD17CC95}" type="presOf" srcId="{FBD9BC62-5A02-4A67-81A1-1307D61E8A12}" destId="{3CB5999E-BF6C-428F-A6C3-CDC92FCBE211}" srcOrd="1" destOrd="0" presId="urn:microsoft.com/office/officeart/2008/layout/HorizontalMultiLevelHierarchy"/>
    <dgm:cxn modelId="{6E403163-59B2-4146-9AEC-FFF14114A7FD}" srcId="{BC985881-31A1-408B-9889-4B11421514E1}" destId="{30AA50E8-BE63-4777-8E4F-228A10A5988F}" srcOrd="1" destOrd="0" parTransId="{909A8D7E-D485-46FE-A47C-38FC640EFE8F}" sibTransId="{868466F7-71FC-46D0-AE84-F10F35410387}"/>
    <dgm:cxn modelId="{DAC1593F-E165-4508-AC74-B1B844A4B4E2}" type="presOf" srcId="{857B739C-02AD-4D3E-9056-402A7D44C9D7}" destId="{8A76F9E9-8BBC-4F67-8F43-425B9E7F4996}" srcOrd="1" destOrd="0" presId="urn:microsoft.com/office/officeart/2008/layout/HorizontalMultiLevelHierarchy"/>
    <dgm:cxn modelId="{91040C5A-B1E3-4151-9CF6-B7F2E822E450}" type="presOf" srcId="{A8BB0F00-EF3F-426A-9E46-2801198CB381}" destId="{EC0C2441-75FB-472C-81E1-2A33C300A664}" srcOrd="0" destOrd="0" presId="urn:microsoft.com/office/officeart/2008/layout/HorizontalMultiLevelHierarchy"/>
    <dgm:cxn modelId="{7AD8D936-2B37-4C5C-88D7-14B769B2A49C}" srcId="{BC985881-31A1-408B-9889-4B11421514E1}" destId="{94B37485-5CE2-445A-BCF5-B8B0D7EBDC26}" srcOrd="0" destOrd="0" parTransId="{C4C796B2-507B-424A-9899-64B8E2D7F7D5}" sibTransId="{00F31697-5695-4547-AE42-143C2428EEFF}"/>
    <dgm:cxn modelId="{F6E2BF30-98FC-4D8A-BC16-B3FB2779455F}" type="presOf" srcId="{A8BB0F00-EF3F-426A-9E46-2801198CB381}" destId="{E4263A2C-F1FB-40CF-8F91-56BD1BC1BD31}" srcOrd="1" destOrd="0" presId="urn:microsoft.com/office/officeart/2008/layout/HorizontalMultiLevelHierarchy"/>
    <dgm:cxn modelId="{FF5091E8-BB57-4E32-A0E9-F52D24C1B0F4}" type="presOf" srcId="{909A8D7E-D485-46FE-A47C-38FC640EFE8F}" destId="{0B275683-B422-4E05-B4A3-3858A15FFFE4}" srcOrd="0" destOrd="0" presId="urn:microsoft.com/office/officeart/2008/layout/HorizontalMultiLevelHierarchy"/>
    <dgm:cxn modelId="{83D0002E-B1ED-4E30-8965-3627763C4818}" type="presOf" srcId="{B63752F9-8E49-4FBE-8BCF-CA5AF25B89ED}" destId="{0B6C9D5C-5A87-4ED1-8F0A-3C0BBB08317B}" srcOrd="1" destOrd="0" presId="urn:microsoft.com/office/officeart/2008/layout/HorizontalMultiLevelHierarchy"/>
    <dgm:cxn modelId="{2A0FC1CF-68FE-46DC-8C47-100A1535DF18}" type="presOf" srcId="{BC985881-31A1-408B-9889-4B11421514E1}" destId="{DE0FA359-5456-457D-8C14-DB1F6A3DE1BF}" srcOrd="0" destOrd="0" presId="urn:microsoft.com/office/officeart/2008/layout/HorizontalMultiLevelHierarchy"/>
    <dgm:cxn modelId="{15F155FF-DD00-47F1-921B-4D8AC0CE5B72}" type="presOf" srcId="{94B37485-5CE2-445A-BCF5-B8B0D7EBDC26}" destId="{77949EED-8E8D-4902-9708-F6C4B420EA6A}" srcOrd="0" destOrd="0" presId="urn:microsoft.com/office/officeart/2008/layout/HorizontalMultiLevelHierarchy"/>
    <dgm:cxn modelId="{146BD000-00B0-4A40-87D9-AA59B55B144C}" type="presParOf" srcId="{DACAD9F5-9DB9-4F26-90A1-194E214E5D6E}" destId="{4A5F2D48-E79B-43F6-AF6C-70F4A16B7157}" srcOrd="0" destOrd="0" presId="urn:microsoft.com/office/officeart/2008/layout/HorizontalMultiLevelHierarchy"/>
    <dgm:cxn modelId="{F9362EBC-AD3C-4905-AA0C-9FFA6C365A4A}" type="presParOf" srcId="{4A5F2D48-E79B-43F6-AF6C-70F4A16B7157}" destId="{402690CB-B171-4340-ADE5-87AB04C0116D}" srcOrd="0" destOrd="0" presId="urn:microsoft.com/office/officeart/2008/layout/HorizontalMultiLevelHierarchy"/>
    <dgm:cxn modelId="{D12723A2-2AF4-471E-9980-763F9A130DDE}" type="presParOf" srcId="{4A5F2D48-E79B-43F6-AF6C-70F4A16B7157}" destId="{C80B6C87-CFD5-4B6C-B3A5-2F185015D4BD}" srcOrd="1" destOrd="0" presId="urn:microsoft.com/office/officeart/2008/layout/HorizontalMultiLevelHierarchy"/>
    <dgm:cxn modelId="{1A8E3A42-12ED-457F-B5C9-E71D1EA0D37A}" type="presParOf" srcId="{C80B6C87-CFD5-4B6C-B3A5-2F185015D4BD}" destId="{E6AF0D42-A8DC-4C9B-99CD-F23C8CE7EA2A}" srcOrd="0" destOrd="0" presId="urn:microsoft.com/office/officeart/2008/layout/HorizontalMultiLevelHierarchy"/>
    <dgm:cxn modelId="{51F99155-3604-41D6-A8A9-C716B983ACF0}" type="presParOf" srcId="{E6AF0D42-A8DC-4C9B-99CD-F23C8CE7EA2A}" destId="{1420B78A-FA0C-4B8B-848D-7E3CAD25E8A2}" srcOrd="0" destOrd="0" presId="urn:microsoft.com/office/officeart/2008/layout/HorizontalMultiLevelHierarchy"/>
    <dgm:cxn modelId="{99224F21-BAB5-4755-99E6-4390615B9AF1}" type="presParOf" srcId="{C80B6C87-CFD5-4B6C-B3A5-2F185015D4BD}" destId="{4852CAAF-3483-4DDA-A553-BFC5F012ED86}" srcOrd="1" destOrd="0" presId="urn:microsoft.com/office/officeart/2008/layout/HorizontalMultiLevelHierarchy"/>
    <dgm:cxn modelId="{E38F4960-9693-46CF-B2B2-8BB574FABF32}" type="presParOf" srcId="{4852CAAF-3483-4DDA-A553-BFC5F012ED86}" destId="{C510D621-89C9-46D3-A1C7-3978D4D0F118}" srcOrd="0" destOrd="0" presId="urn:microsoft.com/office/officeart/2008/layout/HorizontalMultiLevelHierarchy"/>
    <dgm:cxn modelId="{3C759340-E014-4ABC-9298-39868AC30D2D}" type="presParOf" srcId="{4852CAAF-3483-4DDA-A553-BFC5F012ED86}" destId="{C25AD06D-47D4-4455-A654-6B3A067B047C}" srcOrd="1" destOrd="0" presId="urn:microsoft.com/office/officeart/2008/layout/HorizontalMultiLevelHierarchy"/>
    <dgm:cxn modelId="{5089FEB7-1CDC-4134-BE2D-D31E2E8DB7A1}" type="presParOf" srcId="{C25AD06D-47D4-4455-A654-6B3A067B047C}" destId="{EC0C2441-75FB-472C-81E1-2A33C300A664}" srcOrd="0" destOrd="0" presId="urn:microsoft.com/office/officeart/2008/layout/HorizontalMultiLevelHierarchy"/>
    <dgm:cxn modelId="{8784E929-A655-4261-8B4A-CE2ED7FF14D0}" type="presParOf" srcId="{EC0C2441-75FB-472C-81E1-2A33C300A664}" destId="{E4263A2C-F1FB-40CF-8F91-56BD1BC1BD31}" srcOrd="0" destOrd="0" presId="urn:microsoft.com/office/officeart/2008/layout/HorizontalMultiLevelHierarchy"/>
    <dgm:cxn modelId="{225BADA5-930D-4F40-94D1-3F318F87C093}" type="presParOf" srcId="{C25AD06D-47D4-4455-A654-6B3A067B047C}" destId="{29D65B12-F3C2-45E5-80AA-0E1DAB823106}" srcOrd="1" destOrd="0" presId="urn:microsoft.com/office/officeart/2008/layout/HorizontalMultiLevelHierarchy"/>
    <dgm:cxn modelId="{4D77DFB1-FA69-4E4C-9666-60B585305298}" type="presParOf" srcId="{29D65B12-F3C2-45E5-80AA-0E1DAB823106}" destId="{3BD17EBC-985B-437E-9777-81808AC32DF4}" srcOrd="0" destOrd="0" presId="urn:microsoft.com/office/officeart/2008/layout/HorizontalMultiLevelHierarchy"/>
    <dgm:cxn modelId="{41CDA506-D5DD-4706-B07A-E90E7843FE9E}" type="presParOf" srcId="{29D65B12-F3C2-45E5-80AA-0E1DAB823106}" destId="{9503B2A0-BAD9-49A3-870E-1A3FFFFA9A6C}" srcOrd="1" destOrd="0" presId="urn:microsoft.com/office/officeart/2008/layout/HorizontalMultiLevelHierarchy"/>
    <dgm:cxn modelId="{BDB723B8-AAFF-492F-B900-095C96D42797}" type="presParOf" srcId="{C25AD06D-47D4-4455-A654-6B3A067B047C}" destId="{1D3B1754-FE9E-4DCA-BD61-F2A9FB2A2129}" srcOrd="2" destOrd="0" presId="urn:microsoft.com/office/officeart/2008/layout/HorizontalMultiLevelHierarchy"/>
    <dgm:cxn modelId="{262ABF5D-D7C1-4EFE-8D81-9824E5C91CBF}" type="presParOf" srcId="{1D3B1754-FE9E-4DCA-BD61-F2A9FB2A2129}" destId="{8B1E22D4-257C-42A1-B294-B61A15533518}" srcOrd="0" destOrd="0" presId="urn:microsoft.com/office/officeart/2008/layout/HorizontalMultiLevelHierarchy"/>
    <dgm:cxn modelId="{49852463-CE8C-4C16-A4E9-668DFC215536}" type="presParOf" srcId="{C25AD06D-47D4-4455-A654-6B3A067B047C}" destId="{40072C83-3526-4F86-AE2F-EE5125808234}" srcOrd="3" destOrd="0" presId="urn:microsoft.com/office/officeart/2008/layout/HorizontalMultiLevelHierarchy"/>
    <dgm:cxn modelId="{280F948A-10BE-4884-B5EF-F8E2C5B1949E}" type="presParOf" srcId="{40072C83-3526-4F86-AE2F-EE5125808234}" destId="{0490216D-8B63-4196-87F0-135DEFCC2DE7}" srcOrd="0" destOrd="0" presId="urn:microsoft.com/office/officeart/2008/layout/HorizontalMultiLevelHierarchy"/>
    <dgm:cxn modelId="{DEBE850A-0088-4E22-8508-F38E6D27D84B}" type="presParOf" srcId="{40072C83-3526-4F86-AE2F-EE5125808234}" destId="{0DA5C8FF-A23A-4CD5-93C6-CA55AFEA6380}" srcOrd="1" destOrd="0" presId="urn:microsoft.com/office/officeart/2008/layout/HorizontalMultiLevelHierarchy"/>
    <dgm:cxn modelId="{D48C0715-6ECA-4478-88C3-F395C89AFF33}" type="presParOf" srcId="{C25AD06D-47D4-4455-A654-6B3A067B047C}" destId="{51E6567F-E16D-4D14-8546-F5E17F97CE32}" srcOrd="4" destOrd="0" presId="urn:microsoft.com/office/officeart/2008/layout/HorizontalMultiLevelHierarchy"/>
    <dgm:cxn modelId="{4F447F69-AFC7-4B10-90BA-01D2A2DDEF4A}" type="presParOf" srcId="{51E6567F-E16D-4D14-8546-F5E17F97CE32}" destId="{3CB5999E-BF6C-428F-A6C3-CDC92FCBE211}" srcOrd="0" destOrd="0" presId="urn:microsoft.com/office/officeart/2008/layout/HorizontalMultiLevelHierarchy"/>
    <dgm:cxn modelId="{9E2506CB-8C07-4DF9-B3EF-55D7F010F12F}" type="presParOf" srcId="{C25AD06D-47D4-4455-A654-6B3A067B047C}" destId="{733C89CD-DA3E-44ED-9E86-22362F288E3C}" srcOrd="5" destOrd="0" presId="urn:microsoft.com/office/officeart/2008/layout/HorizontalMultiLevelHierarchy"/>
    <dgm:cxn modelId="{21086674-CBD4-4AB1-BE1B-E939D4007C6D}" type="presParOf" srcId="{733C89CD-DA3E-44ED-9E86-22362F288E3C}" destId="{5043E5EE-7C05-41E1-BDF3-D0A948AF1057}" srcOrd="0" destOrd="0" presId="urn:microsoft.com/office/officeart/2008/layout/HorizontalMultiLevelHierarchy"/>
    <dgm:cxn modelId="{9C33B87F-8ED1-43B5-9E18-2565D0DBC6BC}" type="presParOf" srcId="{733C89CD-DA3E-44ED-9E86-22362F288E3C}" destId="{4354C7F1-7AA2-4D5F-AE19-D0A1B3ED3B8F}" srcOrd="1" destOrd="0" presId="urn:microsoft.com/office/officeart/2008/layout/HorizontalMultiLevelHierarchy"/>
    <dgm:cxn modelId="{39D0D6F6-8FBC-4ED2-8638-A254AE43EE2B}" type="presParOf" srcId="{C80B6C87-CFD5-4B6C-B3A5-2F185015D4BD}" destId="{6248CCA3-71D1-4359-9122-1BD9E16FA451}" srcOrd="2" destOrd="0" presId="urn:microsoft.com/office/officeart/2008/layout/HorizontalMultiLevelHierarchy"/>
    <dgm:cxn modelId="{A55A0306-F48F-44A7-A05D-C1441B30EE7A}" type="presParOf" srcId="{6248CCA3-71D1-4359-9122-1BD9E16FA451}" destId="{8A76F9E9-8BBC-4F67-8F43-425B9E7F4996}" srcOrd="0" destOrd="0" presId="urn:microsoft.com/office/officeart/2008/layout/HorizontalMultiLevelHierarchy"/>
    <dgm:cxn modelId="{2670F558-9AB1-4497-A3B0-076BA4399CE0}" type="presParOf" srcId="{C80B6C87-CFD5-4B6C-B3A5-2F185015D4BD}" destId="{4AE10C83-AEC6-4D1C-9203-C3140A496DA2}" srcOrd="3" destOrd="0" presId="urn:microsoft.com/office/officeart/2008/layout/HorizontalMultiLevelHierarchy"/>
    <dgm:cxn modelId="{5C9B167C-944B-4C71-B9C9-F2E26CB03F92}" type="presParOf" srcId="{4AE10C83-AEC6-4D1C-9203-C3140A496DA2}" destId="{DE0FA359-5456-457D-8C14-DB1F6A3DE1BF}" srcOrd="0" destOrd="0" presId="urn:microsoft.com/office/officeart/2008/layout/HorizontalMultiLevelHierarchy"/>
    <dgm:cxn modelId="{1EF3C4F1-5F20-44DE-8B87-9271DC95F9F3}" type="presParOf" srcId="{4AE10C83-AEC6-4D1C-9203-C3140A496DA2}" destId="{442432C2-B41E-4D96-BA7F-1E1BE3B56F0F}" srcOrd="1" destOrd="0" presId="urn:microsoft.com/office/officeart/2008/layout/HorizontalMultiLevelHierarchy"/>
    <dgm:cxn modelId="{946B2678-A769-4AC9-A50D-C3019FA0BCEC}" type="presParOf" srcId="{442432C2-B41E-4D96-BA7F-1E1BE3B56F0F}" destId="{D61F1176-4909-44A5-AC6D-EA25C6E6BCDE}" srcOrd="0" destOrd="0" presId="urn:microsoft.com/office/officeart/2008/layout/HorizontalMultiLevelHierarchy"/>
    <dgm:cxn modelId="{5B14E24F-9B4F-409C-B55B-8F0FBADD889D}" type="presParOf" srcId="{D61F1176-4909-44A5-AC6D-EA25C6E6BCDE}" destId="{6E196E51-0FC4-47A3-8EAB-D4F357385CFC}" srcOrd="0" destOrd="0" presId="urn:microsoft.com/office/officeart/2008/layout/HorizontalMultiLevelHierarchy"/>
    <dgm:cxn modelId="{EE01AD30-E933-48F8-AEB8-4DFEA72FA081}" type="presParOf" srcId="{442432C2-B41E-4D96-BA7F-1E1BE3B56F0F}" destId="{9F053468-CBC3-42FB-8C79-7082CED7C6F7}" srcOrd="1" destOrd="0" presId="urn:microsoft.com/office/officeart/2008/layout/HorizontalMultiLevelHierarchy"/>
    <dgm:cxn modelId="{0AB89183-77E8-42D4-8DEC-55BFE54E96B8}" type="presParOf" srcId="{9F053468-CBC3-42FB-8C79-7082CED7C6F7}" destId="{77949EED-8E8D-4902-9708-F6C4B420EA6A}" srcOrd="0" destOrd="0" presId="urn:microsoft.com/office/officeart/2008/layout/HorizontalMultiLevelHierarchy"/>
    <dgm:cxn modelId="{21032C12-6768-40D3-8DB2-8C5680C7B734}" type="presParOf" srcId="{9F053468-CBC3-42FB-8C79-7082CED7C6F7}" destId="{DD26DDBF-48F2-470B-B195-C0C0EC58E5EF}" srcOrd="1" destOrd="0" presId="urn:microsoft.com/office/officeart/2008/layout/HorizontalMultiLevelHierarchy"/>
    <dgm:cxn modelId="{2FCA37DE-171C-41E8-8251-2FEFB6B8BD78}" type="presParOf" srcId="{442432C2-B41E-4D96-BA7F-1E1BE3B56F0F}" destId="{0B275683-B422-4E05-B4A3-3858A15FFFE4}" srcOrd="2" destOrd="0" presId="urn:microsoft.com/office/officeart/2008/layout/HorizontalMultiLevelHierarchy"/>
    <dgm:cxn modelId="{64CD2B65-9D88-4131-A934-0F6501821392}" type="presParOf" srcId="{0B275683-B422-4E05-B4A3-3858A15FFFE4}" destId="{BBBEFAD8-C0A4-45B7-95B3-52C90B5804EF}" srcOrd="0" destOrd="0" presId="urn:microsoft.com/office/officeart/2008/layout/HorizontalMultiLevelHierarchy"/>
    <dgm:cxn modelId="{1DF06EA1-675F-452C-8017-6F9A65A3F2F1}" type="presParOf" srcId="{442432C2-B41E-4D96-BA7F-1E1BE3B56F0F}" destId="{FAD2A949-1740-4850-9426-DC7D1C0B0318}" srcOrd="3" destOrd="0" presId="urn:microsoft.com/office/officeart/2008/layout/HorizontalMultiLevelHierarchy"/>
    <dgm:cxn modelId="{D2FA5AAC-8A2A-428A-BE11-BC79AF6D634B}" type="presParOf" srcId="{FAD2A949-1740-4850-9426-DC7D1C0B0318}" destId="{007AA100-DF5F-4047-9CBF-E2B912A9F76C}" srcOrd="0" destOrd="0" presId="urn:microsoft.com/office/officeart/2008/layout/HorizontalMultiLevelHierarchy"/>
    <dgm:cxn modelId="{DB7FCE5E-56DF-43E1-A09A-6D939A728CCA}" type="presParOf" srcId="{FAD2A949-1740-4850-9426-DC7D1C0B0318}" destId="{226C25F5-22A9-4C8F-B8C3-D2FEA996C72E}" srcOrd="1" destOrd="0" presId="urn:microsoft.com/office/officeart/2008/layout/HorizontalMultiLevelHierarchy"/>
    <dgm:cxn modelId="{0F01DD87-F081-4213-B15E-87F550C1AD85}" type="presParOf" srcId="{C80B6C87-CFD5-4B6C-B3A5-2F185015D4BD}" destId="{5FB47EAE-13F3-4D94-A432-E8BDE722BE75}" srcOrd="4" destOrd="0" presId="urn:microsoft.com/office/officeart/2008/layout/HorizontalMultiLevelHierarchy"/>
    <dgm:cxn modelId="{C90CFA12-EAB2-404A-9E82-D3DBD1209EA1}" type="presParOf" srcId="{5FB47EAE-13F3-4D94-A432-E8BDE722BE75}" destId="{0B6C9D5C-5A87-4ED1-8F0A-3C0BBB08317B}" srcOrd="0" destOrd="0" presId="urn:microsoft.com/office/officeart/2008/layout/HorizontalMultiLevelHierarchy"/>
    <dgm:cxn modelId="{923FFAAB-F524-48F8-AAE7-B97141FAF74A}" type="presParOf" srcId="{C80B6C87-CFD5-4B6C-B3A5-2F185015D4BD}" destId="{27CAE3A7-C188-4F68-B07C-3984393D6B5C}" srcOrd="5" destOrd="0" presId="urn:microsoft.com/office/officeart/2008/layout/HorizontalMultiLevelHierarchy"/>
    <dgm:cxn modelId="{2662802D-A057-4CAE-BA43-C184E9604F2E}" type="presParOf" srcId="{27CAE3A7-C188-4F68-B07C-3984393D6B5C}" destId="{75B1AE29-5092-477A-B9C9-91922205D6E8}" srcOrd="0" destOrd="0" presId="urn:microsoft.com/office/officeart/2008/layout/HorizontalMultiLevelHierarchy"/>
    <dgm:cxn modelId="{42E537BE-CF90-4B4D-B986-915C85BAC34B}" type="presParOf" srcId="{27CAE3A7-C188-4F68-B07C-3984393D6B5C}" destId="{FED1D802-E4D2-431C-9FCF-D721A19D8C4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5CF5F-5DE5-42EA-91AE-1E3E1B77A948}">
      <dsp:nvSpPr>
        <dsp:cNvPr id="0" name=""/>
        <dsp:cNvSpPr/>
      </dsp:nvSpPr>
      <dsp:spPr>
        <a:xfrm>
          <a:off x="929624" y="3097101"/>
          <a:ext cx="609031" cy="1740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4515" y="0"/>
              </a:lnTo>
              <a:lnTo>
                <a:pt x="304515" y="1740753"/>
              </a:lnTo>
              <a:lnTo>
                <a:pt x="609031" y="1740753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188034" y="3921372"/>
        <a:ext cx="92210" cy="92210"/>
      </dsp:txXfrm>
    </dsp:sp>
    <dsp:sp modelId="{B90735CA-2740-4D09-ADC3-B175DE1D9027}">
      <dsp:nvSpPr>
        <dsp:cNvPr id="0" name=""/>
        <dsp:cNvSpPr/>
      </dsp:nvSpPr>
      <dsp:spPr>
        <a:xfrm>
          <a:off x="4583813" y="3677352"/>
          <a:ext cx="609031" cy="580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4515" y="0"/>
              </a:lnTo>
              <a:lnTo>
                <a:pt x="304515" y="580251"/>
              </a:lnTo>
              <a:lnTo>
                <a:pt x="609031" y="580251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67299" y="3946448"/>
        <a:ext cx="42059" cy="42059"/>
      </dsp:txXfrm>
    </dsp:sp>
    <dsp:sp modelId="{39A17545-9B42-44E3-B65C-3DDB9020607E}">
      <dsp:nvSpPr>
        <dsp:cNvPr id="0" name=""/>
        <dsp:cNvSpPr/>
      </dsp:nvSpPr>
      <dsp:spPr>
        <a:xfrm>
          <a:off x="4583813" y="3097101"/>
          <a:ext cx="609031" cy="580251"/>
        </a:xfrm>
        <a:custGeom>
          <a:avLst/>
          <a:gdLst/>
          <a:ahLst/>
          <a:cxnLst/>
          <a:rect l="0" t="0" r="0" b="0"/>
          <a:pathLst>
            <a:path>
              <a:moveTo>
                <a:pt x="0" y="580251"/>
              </a:moveTo>
              <a:lnTo>
                <a:pt x="304515" y="580251"/>
              </a:lnTo>
              <a:lnTo>
                <a:pt x="304515" y="0"/>
              </a:lnTo>
              <a:lnTo>
                <a:pt x="609031" y="0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67299" y="3366197"/>
        <a:ext cx="42059" cy="42059"/>
      </dsp:txXfrm>
    </dsp:sp>
    <dsp:sp modelId="{C251B37D-28BE-46C8-9B6B-C13361054E44}">
      <dsp:nvSpPr>
        <dsp:cNvPr id="0" name=""/>
        <dsp:cNvSpPr/>
      </dsp:nvSpPr>
      <dsp:spPr>
        <a:xfrm>
          <a:off x="929624" y="3097101"/>
          <a:ext cx="609031" cy="580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4515" y="0"/>
              </a:lnTo>
              <a:lnTo>
                <a:pt x="304515" y="580251"/>
              </a:lnTo>
              <a:lnTo>
                <a:pt x="609031" y="580251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13109" y="3366197"/>
        <a:ext cx="42059" cy="42059"/>
      </dsp:txXfrm>
    </dsp:sp>
    <dsp:sp modelId="{8A5193D1-1762-4B6B-8DDC-C1B33DE609E1}">
      <dsp:nvSpPr>
        <dsp:cNvPr id="0" name=""/>
        <dsp:cNvSpPr/>
      </dsp:nvSpPr>
      <dsp:spPr>
        <a:xfrm>
          <a:off x="4583813" y="1356348"/>
          <a:ext cx="609031" cy="580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4515" y="0"/>
              </a:lnTo>
              <a:lnTo>
                <a:pt x="304515" y="580251"/>
              </a:lnTo>
              <a:lnTo>
                <a:pt x="609031" y="580251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67299" y="1625443"/>
        <a:ext cx="42059" cy="42059"/>
      </dsp:txXfrm>
    </dsp:sp>
    <dsp:sp modelId="{729A2208-B660-4019-B89B-CF86C8A95576}">
      <dsp:nvSpPr>
        <dsp:cNvPr id="0" name=""/>
        <dsp:cNvSpPr/>
      </dsp:nvSpPr>
      <dsp:spPr>
        <a:xfrm>
          <a:off x="4583813" y="776097"/>
          <a:ext cx="609031" cy="580251"/>
        </a:xfrm>
        <a:custGeom>
          <a:avLst/>
          <a:gdLst/>
          <a:ahLst/>
          <a:cxnLst/>
          <a:rect l="0" t="0" r="0" b="0"/>
          <a:pathLst>
            <a:path>
              <a:moveTo>
                <a:pt x="0" y="580251"/>
              </a:moveTo>
              <a:lnTo>
                <a:pt x="304515" y="580251"/>
              </a:lnTo>
              <a:lnTo>
                <a:pt x="304515" y="0"/>
              </a:lnTo>
              <a:lnTo>
                <a:pt x="609031" y="0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67299" y="1045192"/>
        <a:ext cx="42059" cy="42059"/>
      </dsp:txXfrm>
    </dsp:sp>
    <dsp:sp modelId="{C55C3271-1A4B-42C0-9544-E837E72BC98F}">
      <dsp:nvSpPr>
        <dsp:cNvPr id="0" name=""/>
        <dsp:cNvSpPr/>
      </dsp:nvSpPr>
      <dsp:spPr>
        <a:xfrm>
          <a:off x="929624" y="1356348"/>
          <a:ext cx="609031" cy="1740753"/>
        </a:xfrm>
        <a:custGeom>
          <a:avLst/>
          <a:gdLst/>
          <a:ahLst/>
          <a:cxnLst/>
          <a:rect l="0" t="0" r="0" b="0"/>
          <a:pathLst>
            <a:path>
              <a:moveTo>
                <a:pt x="0" y="1740753"/>
              </a:moveTo>
              <a:lnTo>
                <a:pt x="304515" y="1740753"/>
              </a:lnTo>
              <a:lnTo>
                <a:pt x="304515" y="0"/>
              </a:lnTo>
              <a:lnTo>
                <a:pt x="609031" y="0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188034" y="2180619"/>
        <a:ext cx="92210" cy="92210"/>
      </dsp:txXfrm>
    </dsp:sp>
    <dsp:sp modelId="{5FA857C3-AFB6-4826-8D02-7608AA80B345}">
      <dsp:nvSpPr>
        <dsp:cNvPr id="0" name=""/>
        <dsp:cNvSpPr/>
      </dsp:nvSpPr>
      <dsp:spPr>
        <a:xfrm rot="16200000">
          <a:off x="-1977739" y="2632900"/>
          <a:ext cx="4886324" cy="928401"/>
        </a:xfrm>
        <a:prstGeom prst="rect">
          <a:avLst/>
        </a:prstGeom>
        <a:solidFill>
          <a:srgbClr val="00C09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200" b="1" kern="1200" dirty="0" smtClean="0"/>
            <a:t>short term opportunities</a:t>
          </a:r>
          <a:r>
            <a:rPr lang="en-AU" sz="2200" b="0" kern="1200" dirty="0" smtClean="0"/>
            <a:t> for Big Mountain Resort to recoup the additional operating cost</a:t>
          </a:r>
          <a:endParaRPr lang="en-US" sz="2200" b="0" kern="1200" dirty="0"/>
        </a:p>
      </dsp:txBody>
      <dsp:txXfrm>
        <a:off x="-1977739" y="2632900"/>
        <a:ext cx="4886324" cy="928401"/>
      </dsp:txXfrm>
    </dsp:sp>
    <dsp:sp modelId="{307CD1ED-A3C6-4CA3-B9B1-7114273DDA48}">
      <dsp:nvSpPr>
        <dsp:cNvPr id="0" name=""/>
        <dsp:cNvSpPr/>
      </dsp:nvSpPr>
      <dsp:spPr>
        <a:xfrm>
          <a:off x="1538655" y="892147"/>
          <a:ext cx="3045157" cy="928401"/>
        </a:xfrm>
        <a:prstGeom prst="rect">
          <a:avLst/>
        </a:prstGeom>
        <a:solidFill>
          <a:srgbClr val="00C09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Increase Revenue</a:t>
          </a:r>
          <a:endParaRPr lang="en-US" sz="2200" kern="1200" dirty="0"/>
        </a:p>
      </dsp:txBody>
      <dsp:txXfrm>
        <a:off x="1538655" y="892147"/>
        <a:ext cx="3045157" cy="928401"/>
      </dsp:txXfrm>
    </dsp:sp>
    <dsp:sp modelId="{BAAD6628-2DC6-4E88-8C15-5FC276D2D877}">
      <dsp:nvSpPr>
        <dsp:cNvPr id="0" name=""/>
        <dsp:cNvSpPr/>
      </dsp:nvSpPr>
      <dsp:spPr>
        <a:xfrm>
          <a:off x="5192844" y="311896"/>
          <a:ext cx="3045157" cy="928401"/>
        </a:xfrm>
        <a:prstGeom prst="rect">
          <a:avLst/>
        </a:prstGeom>
        <a:solidFill>
          <a:srgbClr val="00C09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Optimize Weekend and/or weekday  Price</a:t>
          </a:r>
          <a:endParaRPr lang="en-US" sz="2200" kern="1200" dirty="0"/>
        </a:p>
      </dsp:txBody>
      <dsp:txXfrm>
        <a:off x="5192844" y="311896"/>
        <a:ext cx="3045157" cy="928401"/>
      </dsp:txXfrm>
    </dsp:sp>
    <dsp:sp modelId="{7D4DCD20-36F2-4415-AE47-821CA756F438}">
      <dsp:nvSpPr>
        <dsp:cNvPr id="0" name=""/>
        <dsp:cNvSpPr/>
      </dsp:nvSpPr>
      <dsp:spPr>
        <a:xfrm>
          <a:off x="5192844" y="1472398"/>
          <a:ext cx="3045157" cy="928401"/>
        </a:xfrm>
        <a:prstGeom prst="rect">
          <a:avLst/>
        </a:prstGeom>
        <a:solidFill>
          <a:srgbClr val="00C09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Increase Demand</a:t>
          </a:r>
          <a:endParaRPr lang="en-US" sz="2200" kern="1200" dirty="0"/>
        </a:p>
      </dsp:txBody>
      <dsp:txXfrm>
        <a:off x="5192844" y="1472398"/>
        <a:ext cx="3045157" cy="928401"/>
      </dsp:txXfrm>
    </dsp:sp>
    <dsp:sp modelId="{F9290912-FCA8-4060-B5FF-D9F2706B68CE}">
      <dsp:nvSpPr>
        <dsp:cNvPr id="0" name=""/>
        <dsp:cNvSpPr/>
      </dsp:nvSpPr>
      <dsp:spPr>
        <a:xfrm>
          <a:off x="1538655" y="3213151"/>
          <a:ext cx="3045157" cy="928401"/>
        </a:xfrm>
        <a:prstGeom prst="rect">
          <a:avLst/>
        </a:prstGeom>
        <a:solidFill>
          <a:srgbClr val="00C09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Decrease Expenditure</a:t>
          </a:r>
          <a:endParaRPr lang="en-US" sz="2200" kern="1200" dirty="0"/>
        </a:p>
      </dsp:txBody>
      <dsp:txXfrm>
        <a:off x="1538655" y="3213151"/>
        <a:ext cx="3045157" cy="928401"/>
      </dsp:txXfrm>
    </dsp:sp>
    <dsp:sp modelId="{525B48B1-D248-4FAD-B833-A925EE3448C0}">
      <dsp:nvSpPr>
        <dsp:cNvPr id="0" name=""/>
        <dsp:cNvSpPr/>
      </dsp:nvSpPr>
      <dsp:spPr>
        <a:xfrm>
          <a:off x="5192844" y="2632900"/>
          <a:ext cx="3045157" cy="928401"/>
        </a:xfrm>
        <a:prstGeom prst="rect">
          <a:avLst/>
        </a:prstGeom>
        <a:solidFill>
          <a:srgbClr val="00C09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Buy Less</a:t>
          </a:r>
          <a:endParaRPr lang="en-US" sz="2200" kern="1200" dirty="0"/>
        </a:p>
      </dsp:txBody>
      <dsp:txXfrm>
        <a:off x="5192844" y="2632900"/>
        <a:ext cx="3045157" cy="928401"/>
      </dsp:txXfrm>
    </dsp:sp>
    <dsp:sp modelId="{54924DC9-0545-45F7-B3AB-33F3D011F24F}">
      <dsp:nvSpPr>
        <dsp:cNvPr id="0" name=""/>
        <dsp:cNvSpPr/>
      </dsp:nvSpPr>
      <dsp:spPr>
        <a:xfrm>
          <a:off x="5192844" y="3793402"/>
          <a:ext cx="3045157" cy="928401"/>
        </a:xfrm>
        <a:prstGeom prst="rect">
          <a:avLst/>
        </a:prstGeom>
        <a:solidFill>
          <a:srgbClr val="00C09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Pay less for the same quantity of goods</a:t>
          </a:r>
          <a:endParaRPr lang="en-US" sz="2200" kern="1200" dirty="0"/>
        </a:p>
      </dsp:txBody>
      <dsp:txXfrm>
        <a:off x="5192844" y="3793402"/>
        <a:ext cx="3045157" cy="928401"/>
      </dsp:txXfrm>
    </dsp:sp>
    <dsp:sp modelId="{FA6BD177-85DF-4A5B-A4B9-F4085F0B260A}">
      <dsp:nvSpPr>
        <dsp:cNvPr id="0" name=""/>
        <dsp:cNvSpPr/>
      </dsp:nvSpPr>
      <dsp:spPr>
        <a:xfrm>
          <a:off x="1538655" y="4373653"/>
          <a:ext cx="3045157" cy="928401"/>
        </a:xfrm>
        <a:prstGeom prst="rect">
          <a:avLst/>
        </a:prstGeom>
        <a:solidFill>
          <a:srgbClr val="00C09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Do Nothing</a:t>
          </a:r>
          <a:endParaRPr lang="en-US" sz="2200" kern="1200" dirty="0"/>
        </a:p>
      </dsp:txBody>
      <dsp:txXfrm>
        <a:off x="1538655" y="4373653"/>
        <a:ext cx="3045157" cy="928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B47EAE-13F3-4D94-A432-E8BDE722BE75}">
      <dsp:nvSpPr>
        <dsp:cNvPr id="0" name=""/>
        <dsp:cNvSpPr/>
      </dsp:nvSpPr>
      <dsp:spPr>
        <a:xfrm>
          <a:off x="1086325" y="3477827"/>
          <a:ext cx="579114" cy="1931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557" y="0"/>
              </a:lnTo>
              <a:lnTo>
                <a:pt x="289557" y="1931116"/>
              </a:lnTo>
              <a:lnTo>
                <a:pt x="579114" y="1931116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325480" y="4392983"/>
        <a:ext cx="100804" cy="100804"/>
      </dsp:txXfrm>
    </dsp:sp>
    <dsp:sp modelId="{0B275683-B422-4E05-B4A3-3858A15FFFE4}">
      <dsp:nvSpPr>
        <dsp:cNvPr id="0" name=""/>
        <dsp:cNvSpPr/>
      </dsp:nvSpPr>
      <dsp:spPr>
        <a:xfrm>
          <a:off x="4561010" y="4305448"/>
          <a:ext cx="579114" cy="551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557" y="0"/>
              </a:lnTo>
              <a:lnTo>
                <a:pt x="289557" y="551747"/>
              </a:lnTo>
              <a:lnTo>
                <a:pt x="579114" y="551747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30570" y="4561325"/>
        <a:ext cx="39993" cy="39993"/>
      </dsp:txXfrm>
    </dsp:sp>
    <dsp:sp modelId="{D61F1176-4909-44A5-AC6D-EA25C6E6BCDE}">
      <dsp:nvSpPr>
        <dsp:cNvPr id="0" name=""/>
        <dsp:cNvSpPr/>
      </dsp:nvSpPr>
      <dsp:spPr>
        <a:xfrm>
          <a:off x="4561010" y="3753701"/>
          <a:ext cx="579114" cy="551747"/>
        </a:xfrm>
        <a:custGeom>
          <a:avLst/>
          <a:gdLst/>
          <a:ahLst/>
          <a:cxnLst/>
          <a:rect l="0" t="0" r="0" b="0"/>
          <a:pathLst>
            <a:path>
              <a:moveTo>
                <a:pt x="0" y="551747"/>
              </a:moveTo>
              <a:lnTo>
                <a:pt x="289557" y="551747"/>
              </a:lnTo>
              <a:lnTo>
                <a:pt x="289557" y="0"/>
              </a:lnTo>
              <a:lnTo>
                <a:pt x="579114" y="0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30570" y="4009578"/>
        <a:ext cx="39993" cy="39993"/>
      </dsp:txXfrm>
    </dsp:sp>
    <dsp:sp modelId="{6248CCA3-71D1-4359-9122-1BD9E16FA451}">
      <dsp:nvSpPr>
        <dsp:cNvPr id="0" name=""/>
        <dsp:cNvSpPr/>
      </dsp:nvSpPr>
      <dsp:spPr>
        <a:xfrm>
          <a:off x="1086325" y="3477827"/>
          <a:ext cx="579114" cy="827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557" y="0"/>
              </a:lnTo>
              <a:lnTo>
                <a:pt x="289557" y="827621"/>
              </a:lnTo>
              <a:lnTo>
                <a:pt x="579114" y="827621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50629" y="3866385"/>
        <a:ext cx="50505" cy="50505"/>
      </dsp:txXfrm>
    </dsp:sp>
    <dsp:sp modelId="{51E6567F-E16D-4D14-8546-F5E17F97CE32}">
      <dsp:nvSpPr>
        <dsp:cNvPr id="0" name=""/>
        <dsp:cNvSpPr/>
      </dsp:nvSpPr>
      <dsp:spPr>
        <a:xfrm>
          <a:off x="4561010" y="1546711"/>
          <a:ext cx="579114" cy="1103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557" y="0"/>
              </a:lnTo>
              <a:lnTo>
                <a:pt x="289557" y="1103495"/>
              </a:lnTo>
              <a:lnTo>
                <a:pt x="579114" y="1103495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19412" y="2067303"/>
        <a:ext cx="62311" cy="62311"/>
      </dsp:txXfrm>
    </dsp:sp>
    <dsp:sp modelId="{1D3B1754-FE9E-4DCA-BD61-F2A9FB2A2129}">
      <dsp:nvSpPr>
        <dsp:cNvPr id="0" name=""/>
        <dsp:cNvSpPr/>
      </dsp:nvSpPr>
      <dsp:spPr>
        <a:xfrm>
          <a:off x="4561010" y="1500991"/>
          <a:ext cx="5791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9114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36089" y="1532233"/>
        <a:ext cx="28955" cy="28955"/>
      </dsp:txXfrm>
    </dsp:sp>
    <dsp:sp modelId="{EC0C2441-75FB-472C-81E1-2A33C300A664}">
      <dsp:nvSpPr>
        <dsp:cNvPr id="0" name=""/>
        <dsp:cNvSpPr/>
      </dsp:nvSpPr>
      <dsp:spPr>
        <a:xfrm>
          <a:off x="4561010" y="443216"/>
          <a:ext cx="579114" cy="1103495"/>
        </a:xfrm>
        <a:custGeom>
          <a:avLst/>
          <a:gdLst/>
          <a:ahLst/>
          <a:cxnLst/>
          <a:rect l="0" t="0" r="0" b="0"/>
          <a:pathLst>
            <a:path>
              <a:moveTo>
                <a:pt x="0" y="1103495"/>
              </a:moveTo>
              <a:lnTo>
                <a:pt x="289557" y="1103495"/>
              </a:lnTo>
              <a:lnTo>
                <a:pt x="289557" y="0"/>
              </a:lnTo>
              <a:lnTo>
                <a:pt x="579114" y="0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19412" y="963808"/>
        <a:ext cx="62311" cy="62311"/>
      </dsp:txXfrm>
    </dsp:sp>
    <dsp:sp modelId="{E6AF0D42-A8DC-4C9B-99CD-F23C8CE7EA2A}">
      <dsp:nvSpPr>
        <dsp:cNvPr id="0" name=""/>
        <dsp:cNvSpPr/>
      </dsp:nvSpPr>
      <dsp:spPr>
        <a:xfrm>
          <a:off x="1086325" y="1546711"/>
          <a:ext cx="579114" cy="1931116"/>
        </a:xfrm>
        <a:custGeom>
          <a:avLst/>
          <a:gdLst/>
          <a:ahLst/>
          <a:cxnLst/>
          <a:rect l="0" t="0" r="0" b="0"/>
          <a:pathLst>
            <a:path>
              <a:moveTo>
                <a:pt x="0" y="1931116"/>
              </a:moveTo>
              <a:lnTo>
                <a:pt x="289557" y="1931116"/>
              </a:lnTo>
              <a:lnTo>
                <a:pt x="289557" y="0"/>
              </a:lnTo>
              <a:lnTo>
                <a:pt x="579114" y="0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325480" y="2461867"/>
        <a:ext cx="100804" cy="100804"/>
      </dsp:txXfrm>
    </dsp:sp>
    <dsp:sp modelId="{402690CB-B171-4340-ADE5-87AB04C0116D}">
      <dsp:nvSpPr>
        <dsp:cNvPr id="0" name=""/>
        <dsp:cNvSpPr/>
      </dsp:nvSpPr>
      <dsp:spPr>
        <a:xfrm rot="16200000">
          <a:off x="-1678220" y="3036429"/>
          <a:ext cx="4646295" cy="882796"/>
        </a:xfrm>
        <a:prstGeom prst="rect">
          <a:avLst/>
        </a:prstGeom>
        <a:solidFill>
          <a:srgbClr val="00C09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b="1" kern="1200" dirty="0" smtClean="0"/>
            <a:t>short term opportunities</a:t>
          </a:r>
          <a:r>
            <a:rPr lang="en-AU" sz="2100" b="0" kern="1200" dirty="0" smtClean="0"/>
            <a:t> for Big Mountain Resort to recoup the additional operating cost</a:t>
          </a:r>
          <a:endParaRPr lang="en-US" sz="2100" b="0" kern="1200" dirty="0"/>
        </a:p>
      </dsp:txBody>
      <dsp:txXfrm>
        <a:off x="-1678220" y="3036429"/>
        <a:ext cx="4646295" cy="882796"/>
      </dsp:txXfrm>
    </dsp:sp>
    <dsp:sp modelId="{C510D621-89C9-46D3-A1C7-3978D4D0F118}">
      <dsp:nvSpPr>
        <dsp:cNvPr id="0" name=""/>
        <dsp:cNvSpPr/>
      </dsp:nvSpPr>
      <dsp:spPr>
        <a:xfrm>
          <a:off x="1665439" y="1105313"/>
          <a:ext cx="2895571" cy="882796"/>
        </a:xfrm>
        <a:prstGeom prst="rect">
          <a:avLst/>
        </a:prstGeom>
        <a:solidFill>
          <a:srgbClr val="00C09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Increase Revenue by changing the Price</a:t>
          </a:r>
          <a:endParaRPr lang="en-US" sz="2100" kern="1200" dirty="0"/>
        </a:p>
      </dsp:txBody>
      <dsp:txXfrm>
        <a:off x="1665439" y="1105313"/>
        <a:ext cx="2895571" cy="882796"/>
      </dsp:txXfrm>
    </dsp:sp>
    <dsp:sp modelId="{3BD17EBC-985B-437E-9777-81808AC32DF4}">
      <dsp:nvSpPr>
        <dsp:cNvPr id="0" name=""/>
        <dsp:cNvSpPr/>
      </dsp:nvSpPr>
      <dsp:spPr>
        <a:xfrm>
          <a:off x="5140124" y="1818"/>
          <a:ext cx="2895571" cy="882796"/>
        </a:xfrm>
        <a:prstGeom prst="rect">
          <a:avLst/>
        </a:prstGeom>
        <a:solidFill>
          <a:srgbClr val="00C09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Optimize Weekend Price</a:t>
          </a:r>
          <a:endParaRPr lang="en-US" sz="2100" kern="1200" dirty="0"/>
        </a:p>
      </dsp:txBody>
      <dsp:txXfrm>
        <a:off x="5140124" y="1818"/>
        <a:ext cx="2895571" cy="882796"/>
      </dsp:txXfrm>
    </dsp:sp>
    <dsp:sp modelId="{0490216D-8B63-4196-87F0-135DEFCC2DE7}">
      <dsp:nvSpPr>
        <dsp:cNvPr id="0" name=""/>
        <dsp:cNvSpPr/>
      </dsp:nvSpPr>
      <dsp:spPr>
        <a:xfrm>
          <a:off x="5140124" y="1105313"/>
          <a:ext cx="2895571" cy="882796"/>
        </a:xfrm>
        <a:prstGeom prst="rect">
          <a:avLst/>
        </a:prstGeom>
        <a:solidFill>
          <a:srgbClr val="00C09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Optimize Weekday Price</a:t>
          </a:r>
          <a:endParaRPr lang="en-US" sz="2100" kern="1200" dirty="0"/>
        </a:p>
      </dsp:txBody>
      <dsp:txXfrm>
        <a:off x="5140124" y="1105313"/>
        <a:ext cx="2895571" cy="882796"/>
      </dsp:txXfrm>
    </dsp:sp>
    <dsp:sp modelId="{5043E5EE-7C05-41E1-BDF3-D0A948AF1057}">
      <dsp:nvSpPr>
        <dsp:cNvPr id="0" name=""/>
        <dsp:cNvSpPr/>
      </dsp:nvSpPr>
      <dsp:spPr>
        <a:xfrm>
          <a:off x="5140124" y="2208808"/>
          <a:ext cx="2895571" cy="882796"/>
        </a:xfrm>
        <a:prstGeom prst="rect">
          <a:avLst/>
        </a:prstGeom>
        <a:solidFill>
          <a:srgbClr val="00C09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Optimize Weekend and Weekday Price</a:t>
          </a:r>
          <a:endParaRPr lang="en-US" sz="2100" kern="1200" dirty="0"/>
        </a:p>
      </dsp:txBody>
      <dsp:txXfrm>
        <a:off x="5140124" y="2208808"/>
        <a:ext cx="2895571" cy="882796"/>
      </dsp:txXfrm>
    </dsp:sp>
    <dsp:sp modelId="{DE0FA359-5456-457D-8C14-DB1F6A3DE1BF}">
      <dsp:nvSpPr>
        <dsp:cNvPr id="0" name=""/>
        <dsp:cNvSpPr/>
      </dsp:nvSpPr>
      <dsp:spPr>
        <a:xfrm>
          <a:off x="1665439" y="3864050"/>
          <a:ext cx="2895571" cy="882796"/>
        </a:xfrm>
        <a:prstGeom prst="rect">
          <a:avLst/>
        </a:prstGeom>
        <a:solidFill>
          <a:srgbClr val="00C09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Decrease Expenditure</a:t>
          </a:r>
          <a:endParaRPr lang="en-US" sz="2100" kern="1200" dirty="0"/>
        </a:p>
      </dsp:txBody>
      <dsp:txXfrm>
        <a:off x="1665439" y="3864050"/>
        <a:ext cx="2895571" cy="882796"/>
      </dsp:txXfrm>
    </dsp:sp>
    <dsp:sp modelId="{77949EED-8E8D-4902-9708-F6C4B420EA6A}">
      <dsp:nvSpPr>
        <dsp:cNvPr id="0" name=""/>
        <dsp:cNvSpPr/>
      </dsp:nvSpPr>
      <dsp:spPr>
        <a:xfrm>
          <a:off x="5140124" y="3312303"/>
          <a:ext cx="2895571" cy="882796"/>
        </a:xfrm>
        <a:prstGeom prst="rect">
          <a:avLst/>
        </a:prstGeom>
        <a:solidFill>
          <a:srgbClr val="00C09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Buy Less</a:t>
          </a:r>
          <a:endParaRPr lang="en-US" sz="2100" kern="1200" dirty="0"/>
        </a:p>
      </dsp:txBody>
      <dsp:txXfrm>
        <a:off x="5140124" y="3312303"/>
        <a:ext cx="2895571" cy="882796"/>
      </dsp:txXfrm>
    </dsp:sp>
    <dsp:sp modelId="{007AA100-DF5F-4047-9CBF-E2B912A9F76C}">
      <dsp:nvSpPr>
        <dsp:cNvPr id="0" name=""/>
        <dsp:cNvSpPr/>
      </dsp:nvSpPr>
      <dsp:spPr>
        <a:xfrm>
          <a:off x="5140124" y="4415798"/>
          <a:ext cx="2895571" cy="882796"/>
        </a:xfrm>
        <a:prstGeom prst="rect">
          <a:avLst/>
        </a:prstGeom>
        <a:solidFill>
          <a:srgbClr val="00C09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Pay less for the same quantity of goods</a:t>
          </a:r>
          <a:endParaRPr lang="en-US" sz="2100" kern="1200" dirty="0"/>
        </a:p>
      </dsp:txBody>
      <dsp:txXfrm>
        <a:off x="5140124" y="4415798"/>
        <a:ext cx="2895571" cy="882796"/>
      </dsp:txXfrm>
    </dsp:sp>
    <dsp:sp modelId="{75B1AE29-5092-477A-B9C9-91922205D6E8}">
      <dsp:nvSpPr>
        <dsp:cNvPr id="0" name=""/>
        <dsp:cNvSpPr/>
      </dsp:nvSpPr>
      <dsp:spPr>
        <a:xfrm>
          <a:off x="1665439" y="4967545"/>
          <a:ext cx="2895571" cy="882796"/>
        </a:xfrm>
        <a:prstGeom prst="rect">
          <a:avLst/>
        </a:prstGeom>
        <a:solidFill>
          <a:srgbClr val="00C09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Do Nothing</a:t>
          </a:r>
          <a:endParaRPr lang="en-US" sz="2100" kern="1200" dirty="0"/>
        </a:p>
      </dsp:txBody>
      <dsp:txXfrm>
        <a:off x="1665439" y="4967545"/>
        <a:ext cx="2895571" cy="882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30315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6467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5912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292426" y="1275171"/>
            <a:ext cx="8851200" cy="4939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71240" y="3650231"/>
            <a:ext cx="914220" cy="375611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0" rIns="0" bIns="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  <p:sp>
        <p:nvSpPr>
          <p:cNvPr id="22" name="Google Shape;22;p1"/>
          <p:cNvSpPr/>
          <p:nvPr/>
        </p:nvSpPr>
        <p:spPr>
          <a:xfrm>
            <a:off x="1619373" y="4443895"/>
            <a:ext cx="90805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4</a:t>
            </a:r>
            <a:endParaRPr/>
          </a:p>
        </p:txBody>
      </p:sp>
      <p:sp>
        <p:nvSpPr>
          <p:cNvPr id="23" name="Google Shape;23;p1"/>
          <p:cNvSpPr/>
          <p:nvPr/>
        </p:nvSpPr>
        <p:spPr>
          <a:xfrm>
            <a:off x="1619373" y="2009042"/>
            <a:ext cx="908050" cy="32944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1</a:t>
            </a:r>
            <a:endParaRPr/>
          </a:p>
        </p:txBody>
      </p:sp>
      <p:sp>
        <p:nvSpPr>
          <p:cNvPr id="24" name="Google Shape;24;p1"/>
          <p:cNvSpPr/>
          <p:nvPr/>
        </p:nvSpPr>
        <p:spPr>
          <a:xfrm>
            <a:off x="1619373" y="2779623"/>
            <a:ext cx="90805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2</a:t>
            </a:r>
            <a:endParaRPr/>
          </a:p>
        </p:txBody>
      </p:sp>
      <p:sp>
        <p:nvSpPr>
          <p:cNvPr id="25" name="Google Shape;25;p1"/>
          <p:cNvSpPr/>
          <p:nvPr/>
        </p:nvSpPr>
        <p:spPr>
          <a:xfrm>
            <a:off x="1619373" y="3611759"/>
            <a:ext cx="90805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3</a:t>
            </a:r>
            <a:endParaRPr/>
          </a:p>
        </p:txBody>
      </p:sp>
      <p:sp>
        <p:nvSpPr>
          <p:cNvPr id="26" name="Google Shape;26;p1"/>
          <p:cNvSpPr/>
          <p:nvPr/>
        </p:nvSpPr>
        <p:spPr>
          <a:xfrm>
            <a:off x="1619373" y="5276032"/>
            <a:ext cx="90805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5</a:t>
            </a:r>
            <a:endParaRPr/>
          </a:p>
        </p:txBody>
      </p:sp>
      <p:sp>
        <p:nvSpPr>
          <p:cNvPr id="27" name="Google Shape;27;p1"/>
          <p:cNvSpPr/>
          <p:nvPr/>
        </p:nvSpPr>
        <p:spPr>
          <a:xfrm>
            <a:off x="2752069" y="2186330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28" name="Google Shape;28;p1"/>
          <p:cNvSpPr/>
          <p:nvPr/>
        </p:nvSpPr>
        <p:spPr>
          <a:xfrm>
            <a:off x="2752069" y="2598062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29" name="Google Shape;29;p1"/>
          <p:cNvSpPr/>
          <p:nvPr/>
        </p:nvSpPr>
        <p:spPr>
          <a:xfrm>
            <a:off x="2752069" y="3009794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30" name="Google Shape;30;p1"/>
          <p:cNvSpPr/>
          <p:nvPr/>
        </p:nvSpPr>
        <p:spPr>
          <a:xfrm>
            <a:off x="2752069" y="3421526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31" name="Google Shape;31;p1"/>
          <p:cNvSpPr/>
          <p:nvPr/>
        </p:nvSpPr>
        <p:spPr>
          <a:xfrm>
            <a:off x="2752069" y="3833259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32" name="Google Shape;32;p1"/>
          <p:cNvSpPr/>
          <p:nvPr/>
        </p:nvSpPr>
        <p:spPr>
          <a:xfrm>
            <a:off x="2752069" y="5069922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33" name="Google Shape;33;p1"/>
          <p:cNvSpPr/>
          <p:nvPr/>
        </p:nvSpPr>
        <p:spPr>
          <a:xfrm>
            <a:off x="2752069" y="1774598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34" name="Google Shape;34;p1"/>
          <p:cNvSpPr/>
          <p:nvPr/>
        </p:nvSpPr>
        <p:spPr>
          <a:xfrm>
            <a:off x="2752069" y="5484586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cxnSp>
        <p:nvCxnSpPr>
          <p:cNvPr id="35" name="Google Shape;35;p1"/>
          <p:cNvCxnSpPr/>
          <p:nvPr/>
        </p:nvCxnSpPr>
        <p:spPr>
          <a:xfrm rot="-5400000">
            <a:off x="678060" y="2881249"/>
            <a:ext cx="16488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" name="Google Shape;36;p1"/>
          <p:cNvCxnSpPr/>
          <p:nvPr/>
        </p:nvCxnSpPr>
        <p:spPr>
          <a:xfrm rot="10800000" flipH="1">
            <a:off x="2527423" y="1967663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" name="Google Shape;37;p1"/>
          <p:cNvCxnSpPr/>
          <p:nvPr/>
        </p:nvCxnSpPr>
        <p:spPr>
          <a:xfrm>
            <a:off x="2527423" y="2173763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" name="Google Shape;38;p1"/>
          <p:cNvCxnSpPr/>
          <p:nvPr/>
        </p:nvCxnSpPr>
        <p:spPr>
          <a:xfrm rot="10800000" flipH="1">
            <a:off x="2527423" y="2792106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" name="Google Shape;39;p1"/>
          <p:cNvCxnSpPr/>
          <p:nvPr/>
        </p:nvCxnSpPr>
        <p:spPr>
          <a:xfrm>
            <a:off x="2527423" y="2998206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" name="Google Shape;40;p1"/>
          <p:cNvCxnSpPr/>
          <p:nvPr/>
        </p:nvCxnSpPr>
        <p:spPr>
          <a:xfrm rot="10800000" flipH="1">
            <a:off x="2527423" y="3616549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" name="Google Shape;41;p1"/>
          <p:cNvCxnSpPr/>
          <p:nvPr/>
        </p:nvCxnSpPr>
        <p:spPr>
          <a:xfrm>
            <a:off x="2527423" y="3822649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2" name="Google Shape;42;p1"/>
          <p:cNvCxnSpPr/>
          <p:nvPr/>
        </p:nvCxnSpPr>
        <p:spPr>
          <a:xfrm rot="10800000" flipH="1">
            <a:off x="2527423" y="5265432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3" name="Google Shape;43;p1"/>
          <p:cNvCxnSpPr/>
          <p:nvPr/>
        </p:nvCxnSpPr>
        <p:spPr>
          <a:xfrm>
            <a:off x="2527423" y="5471532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" name="Google Shape;44;p1"/>
          <p:cNvCxnSpPr/>
          <p:nvPr/>
        </p:nvCxnSpPr>
        <p:spPr>
          <a:xfrm rot="-5400000">
            <a:off x="1090260" y="3293449"/>
            <a:ext cx="8244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" name="Google Shape;45;p1"/>
          <p:cNvCxnSpPr/>
          <p:nvPr/>
        </p:nvCxnSpPr>
        <p:spPr>
          <a:xfrm>
            <a:off x="1385460" y="3822649"/>
            <a:ext cx="233913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6" name="Google Shape;46;p1"/>
          <p:cNvCxnSpPr/>
          <p:nvPr/>
        </p:nvCxnSpPr>
        <p:spPr>
          <a:xfrm rot="-5400000" flipH="1">
            <a:off x="1090260" y="4117849"/>
            <a:ext cx="8244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7" name="Google Shape;47;p1"/>
          <p:cNvCxnSpPr/>
          <p:nvPr/>
        </p:nvCxnSpPr>
        <p:spPr>
          <a:xfrm rot="-5400000" flipH="1">
            <a:off x="678060" y="4530049"/>
            <a:ext cx="16488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900"/>
              <a:t>Issue Tree Template</a:t>
            </a:r>
            <a:endParaRPr/>
          </a:p>
        </p:txBody>
      </p:sp>
      <p:sp>
        <p:nvSpPr>
          <p:cNvPr id="49" name="Google Shape;49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grpSp>
        <p:nvGrpSpPr>
          <p:cNvPr id="50" name="Google Shape;50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51" name="Google Shape;51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" name="Google Shape;52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3" name="Google Shape;53;p1"/>
          <p:cNvSpPr/>
          <p:nvPr/>
        </p:nvSpPr>
        <p:spPr>
          <a:xfrm>
            <a:off x="6079578" y="1366677"/>
            <a:ext cx="2880471" cy="329575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Issue Tree is….</a:t>
            </a:r>
            <a:endParaRPr/>
          </a:p>
        </p:txBody>
      </p:sp>
      <p:sp>
        <p:nvSpPr>
          <p:cNvPr id="54" name="Google Shape;54;p1"/>
          <p:cNvSpPr txBox="1"/>
          <p:nvPr/>
        </p:nvSpPr>
        <p:spPr>
          <a:xfrm>
            <a:off x="6117194" y="1866393"/>
            <a:ext cx="2686731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tool to break a problem down into a series of hypotheses or issues that can be tested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an approach to ensure all parts of the problem are considered. In other words, issues are 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collectively exhaustive.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an approach to ensure issues do not overlap and are 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mutually exclusive.</a:t>
            </a:r>
            <a:endParaRPr/>
          </a:p>
        </p:txBody>
      </p:sp>
      <p:grpSp>
        <p:nvGrpSpPr>
          <p:cNvPr id="55" name="Google Shape;55;p1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56" name="Google Shape;56;p1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" name="Google Shape;61;p1"/>
          <p:cNvCxnSpPr/>
          <p:nvPr/>
        </p:nvCxnSpPr>
        <p:spPr>
          <a:xfrm>
            <a:off x="1509835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2" name="Google Shape;62;p1"/>
          <p:cNvCxnSpPr/>
          <p:nvPr/>
        </p:nvCxnSpPr>
        <p:spPr>
          <a:xfrm>
            <a:off x="2527423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" name="Google Shape;63;p1"/>
          <p:cNvCxnSpPr/>
          <p:nvPr/>
        </p:nvCxnSpPr>
        <p:spPr>
          <a:xfrm>
            <a:off x="1509835" y="6462713"/>
            <a:ext cx="1017588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Google Shape;64;p1"/>
          <p:cNvCxnSpPr/>
          <p:nvPr/>
        </p:nvCxnSpPr>
        <p:spPr>
          <a:xfrm>
            <a:off x="2001838" y="6469968"/>
            <a:ext cx="0" cy="66071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5" name="Google Shape;65;p1"/>
          <p:cNvSpPr txBox="1"/>
          <p:nvPr/>
        </p:nvSpPr>
        <p:spPr>
          <a:xfrm>
            <a:off x="506867" y="6555373"/>
            <a:ext cx="426575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but </a:t>
            </a:r>
            <a:r>
              <a:rPr lang="en-AU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non-overlapping</a:t>
            </a:r>
            <a:r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 of conceivable avenues to pursue</a:t>
            </a: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011786" y="1774598"/>
            <a:ext cx="157086" cy="4223771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4262958" y="3532540"/>
            <a:ext cx="204715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Sub-Issue provides further</a:t>
            </a:r>
            <a:b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of detail for each issue,</a:t>
            </a:r>
            <a:b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is complete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non-overlapping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292426" y="1275171"/>
            <a:ext cx="8851200" cy="4939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71240" y="3650231"/>
            <a:ext cx="914220" cy="375611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0" rIns="0" bIns="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Reduce annual</a:t>
            </a:r>
            <a:endParaRPr dirty="0"/>
          </a:p>
        </p:txBody>
      </p:sp>
      <p:sp>
        <p:nvSpPr>
          <p:cNvPr id="22" name="Google Shape;22;p1"/>
          <p:cNvSpPr/>
          <p:nvPr/>
        </p:nvSpPr>
        <p:spPr>
          <a:xfrm>
            <a:off x="1619373" y="4443895"/>
            <a:ext cx="90805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4</a:t>
            </a:r>
            <a:endParaRPr/>
          </a:p>
        </p:txBody>
      </p:sp>
      <p:sp>
        <p:nvSpPr>
          <p:cNvPr id="23" name="Google Shape;23;p1"/>
          <p:cNvSpPr/>
          <p:nvPr/>
        </p:nvSpPr>
        <p:spPr>
          <a:xfrm>
            <a:off x="1619373" y="2009042"/>
            <a:ext cx="908050" cy="32944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1</a:t>
            </a:r>
            <a:endParaRPr/>
          </a:p>
        </p:txBody>
      </p:sp>
      <p:sp>
        <p:nvSpPr>
          <p:cNvPr id="24" name="Google Shape;24;p1"/>
          <p:cNvSpPr/>
          <p:nvPr/>
        </p:nvSpPr>
        <p:spPr>
          <a:xfrm>
            <a:off x="1619373" y="2779623"/>
            <a:ext cx="90805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2</a:t>
            </a:r>
            <a:endParaRPr/>
          </a:p>
        </p:txBody>
      </p:sp>
      <p:sp>
        <p:nvSpPr>
          <p:cNvPr id="25" name="Google Shape;25;p1"/>
          <p:cNvSpPr/>
          <p:nvPr/>
        </p:nvSpPr>
        <p:spPr>
          <a:xfrm>
            <a:off x="1619373" y="3611759"/>
            <a:ext cx="90805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3</a:t>
            </a:r>
            <a:endParaRPr/>
          </a:p>
        </p:txBody>
      </p:sp>
      <p:sp>
        <p:nvSpPr>
          <p:cNvPr id="26" name="Google Shape;26;p1"/>
          <p:cNvSpPr/>
          <p:nvPr/>
        </p:nvSpPr>
        <p:spPr>
          <a:xfrm>
            <a:off x="1619373" y="5276032"/>
            <a:ext cx="90805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5</a:t>
            </a:r>
            <a:endParaRPr/>
          </a:p>
        </p:txBody>
      </p:sp>
      <p:sp>
        <p:nvSpPr>
          <p:cNvPr id="27" name="Google Shape;27;p1"/>
          <p:cNvSpPr/>
          <p:nvPr/>
        </p:nvSpPr>
        <p:spPr>
          <a:xfrm>
            <a:off x="2752069" y="2186330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28" name="Google Shape;28;p1"/>
          <p:cNvSpPr/>
          <p:nvPr/>
        </p:nvSpPr>
        <p:spPr>
          <a:xfrm>
            <a:off x="2752069" y="2598062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29" name="Google Shape;29;p1"/>
          <p:cNvSpPr/>
          <p:nvPr/>
        </p:nvSpPr>
        <p:spPr>
          <a:xfrm>
            <a:off x="2752069" y="3009794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30" name="Google Shape;30;p1"/>
          <p:cNvSpPr/>
          <p:nvPr/>
        </p:nvSpPr>
        <p:spPr>
          <a:xfrm>
            <a:off x="2752069" y="3421526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31" name="Google Shape;31;p1"/>
          <p:cNvSpPr/>
          <p:nvPr/>
        </p:nvSpPr>
        <p:spPr>
          <a:xfrm>
            <a:off x="2752069" y="3833259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32" name="Google Shape;32;p1"/>
          <p:cNvSpPr/>
          <p:nvPr/>
        </p:nvSpPr>
        <p:spPr>
          <a:xfrm>
            <a:off x="2752069" y="5069922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33" name="Google Shape;33;p1"/>
          <p:cNvSpPr/>
          <p:nvPr/>
        </p:nvSpPr>
        <p:spPr>
          <a:xfrm>
            <a:off x="2752069" y="1774598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34" name="Google Shape;34;p1"/>
          <p:cNvSpPr/>
          <p:nvPr/>
        </p:nvSpPr>
        <p:spPr>
          <a:xfrm>
            <a:off x="2752069" y="5484586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cxnSp>
        <p:nvCxnSpPr>
          <p:cNvPr id="35" name="Google Shape;35;p1"/>
          <p:cNvCxnSpPr/>
          <p:nvPr/>
        </p:nvCxnSpPr>
        <p:spPr>
          <a:xfrm rot="-5400000">
            <a:off x="678060" y="2881249"/>
            <a:ext cx="16488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" name="Google Shape;36;p1"/>
          <p:cNvCxnSpPr/>
          <p:nvPr/>
        </p:nvCxnSpPr>
        <p:spPr>
          <a:xfrm rot="10800000" flipH="1">
            <a:off x="2527423" y="1967663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" name="Google Shape;37;p1"/>
          <p:cNvCxnSpPr/>
          <p:nvPr/>
        </p:nvCxnSpPr>
        <p:spPr>
          <a:xfrm>
            <a:off x="2527423" y="2173763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" name="Google Shape;38;p1"/>
          <p:cNvCxnSpPr/>
          <p:nvPr/>
        </p:nvCxnSpPr>
        <p:spPr>
          <a:xfrm rot="10800000" flipH="1">
            <a:off x="2527423" y="2792106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" name="Google Shape;39;p1"/>
          <p:cNvCxnSpPr/>
          <p:nvPr/>
        </p:nvCxnSpPr>
        <p:spPr>
          <a:xfrm>
            <a:off x="2527423" y="2998206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" name="Google Shape;40;p1"/>
          <p:cNvCxnSpPr/>
          <p:nvPr/>
        </p:nvCxnSpPr>
        <p:spPr>
          <a:xfrm rot="10800000" flipH="1">
            <a:off x="2527423" y="3616549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" name="Google Shape;41;p1"/>
          <p:cNvCxnSpPr/>
          <p:nvPr/>
        </p:nvCxnSpPr>
        <p:spPr>
          <a:xfrm>
            <a:off x="2527423" y="3822649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2" name="Google Shape;42;p1"/>
          <p:cNvCxnSpPr/>
          <p:nvPr/>
        </p:nvCxnSpPr>
        <p:spPr>
          <a:xfrm rot="10800000" flipH="1">
            <a:off x="2527423" y="5265432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3" name="Google Shape;43;p1"/>
          <p:cNvCxnSpPr/>
          <p:nvPr/>
        </p:nvCxnSpPr>
        <p:spPr>
          <a:xfrm>
            <a:off x="2527423" y="5471532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" name="Google Shape;44;p1"/>
          <p:cNvCxnSpPr/>
          <p:nvPr/>
        </p:nvCxnSpPr>
        <p:spPr>
          <a:xfrm rot="-5400000">
            <a:off x="1090260" y="3293449"/>
            <a:ext cx="8244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" name="Google Shape;45;p1"/>
          <p:cNvCxnSpPr/>
          <p:nvPr/>
        </p:nvCxnSpPr>
        <p:spPr>
          <a:xfrm>
            <a:off x="1385460" y="3822649"/>
            <a:ext cx="233913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6" name="Google Shape;46;p1"/>
          <p:cNvCxnSpPr/>
          <p:nvPr/>
        </p:nvCxnSpPr>
        <p:spPr>
          <a:xfrm rot="-5400000" flipH="1">
            <a:off x="1090260" y="4117849"/>
            <a:ext cx="8244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7" name="Google Shape;47;p1"/>
          <p:cNvCxnSpPr/>
          <p:nvPr/>
        </p:nvCxnSpPr>
        <p:spPr>
          <a:xfrm rot="-5400000" flipH="1">
            <a:off x="678060" y="4530049"/>
            <a:ext cx="16488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900"/>
              <a:t>Issue Tree Template</a:t>
            </a:r>
            <a:endParaRPr/>
          </a:p>
        </p:txBody>
      </p:sp>
      <p:sp>
        <p:nvSpPr>
          <p:cNvPr id="49" name="Google Shape;49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grpSp>
        <p:nvGrpSpPr>
          <p:cNvPr id="50" name="Google Shape;50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51" name="Google Shape;51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" name="Google Shape;52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3" name="Google Shape;53;p1"/>
          <p:cNvSpPr/>
          <p:nvPr/>
        </p:nvSpPr>
        <p:spPr>
          <a:xfrm>
            <a:off x="6079578" y="1366677"/>
            <a:ext cx="2880471" cy="329575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Issue Tree is….</a:t>
            </a:r>
            <a:endParaRPr/>
          </a:p>
        </p:txBody>
      </p:sp>
      <p:sp>
        <p:nvSpPr>
          <p:cNvPr id="54" name="Google Shape;54;p1"/>
          <p:cNvSpPr txBox="1"/>
          <p:nvPr/>
        </p:nvSpPr>
        <p:spPr>
          <a:xfrm>
            <a:off x="6117194" y="1866393"/>
            <a:ext cx="2686731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tool to break a problem down into a series of hypotheses or issues that can be tested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an approach to ensure all parts of the problem are considered. In other words, issues are 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collectively exhaustive.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an approach to ensure issues do not overlap and are 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mutually exclusive.</a:t>
            </a:r>
            <a:endParaRPr/>
          </a:p>
        </p:txBody>
      </p:sp>
      <p:grpSp>
        <p:nvGrpSpPr>
          <p:cNvPr id="55" name="Google Shape;55;p1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56" name="Google Shape;56;p1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" name="Google Shape;61;p1"/>
          <p:cNvCxnSpPr/>
          <p:nvPr/>
        </p:nvCxnSpPr>
        <p:spPr>
          <a:xfrm>
            <a:off x="1509835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2" name="Google Shape;62;p1"/>
          <p:cNvCxnSpPr/>
          <p:nvPr/>
        </p:nvCxnSpPr>
        <p:spPr>
          <a:xfrm>
            <a:off x="2527423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" name="Google Shape;63;p1"/>
          <p:cNvCxnSpPr/>
          <p:nvPr/>
        </p:nvCxnSpPr>
        <p:spPr>
          <a:xfrm>
            <a:off x="1509835" y="6462713"/>
            <a:ext cx="1017588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Google Shape;64;p1"/>
          <p:cNvCxnSpPr/>
          <p:nvPr/>
        </p:nvCxnSpPr>
        <p:spPr>
          <a:xfrm>
            <a:off x="2001838" y="6469968"/>
            <a:ext cx="0" cy="66071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5" name="Google Shape;65;p1"/>
          <p:cNvSpPr txBox="1"/>
          <p:nvPr/>
        </p:nvSpPr>
        <p:spPr>
          <a:xfrm>
            <a:off x="506867" y="6555373"/>
            <a:ext cx="426575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but </a:t>
            </a:r>
            <a:r>
              <a:rPr lang="en-AU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non-overlapping</a:t>
            </a:r>
            <a:r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 of conceivable avenues to pursue</a:t>
            </a: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011786" y="1774598"/>
            <a:ext cx="157086" cy="4223771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4262958" y="3532540"/>
            <a:ext cx="204715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Sub-Issue provides further</a:t>
            </a:r>
            <a:b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of detail for each issue,</a:t>
            </a:r>
            <a:b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is complete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non-overlapping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89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Tree Edition 1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87762804"/>
              </p:ext>
            </p:extLst>
          </p:nvPr>
        </p:nvGraphicFramePr>
        <p:xfrm>
          <a:off x="298383" y="721895"/>
          <a:ext cx="8239225" cy="585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626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Tree Edition 2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19734558"/>
              </p:ext>
            </p:extLst>
          </p:nvPr>
        </p:nvGraphicFramePr>
        <p:xfrm>
          <a:off x="298383" y="721895"/>
          <a:ext cx="8239225" cy="585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2072736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301</Words>
  <Application>Microsoft Office PowerPoint</Application>
  <PresentationFormat>On-screen Show (4:3)</PresentationFormat>
  <Paragraphs>81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Quattrocento Sans</vt:lpstr>
      <vt:lpstr>Noto Sans Symbols</vt:lpstr>
      <vt:lpstr>Calibri</vt:lpstr>
      <vt:lpstr>Synergy_CF_YNR002</vt:lpstr>
      <vt:lpstr>Issue Tree Template</vt:lpstr>
      <vt:lpstr>Issue Tree Template</vt:lpstr>
      <vt:lpstr>Values Tree Edition 1</vt:lpstr>
      <vt:lpstr>Values Tree Edition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 Tree Template</dc:title>
  <dc:creator>Hui, Chris</dc:creator>
  <cp:lastModifiedBy>sudha sankar</cp:lastModifiedBy>
  <cp:revision>6</cp:revision>
  <dcterms:created xsi:type="dcterms:W3CDTF">2019-05-15T15:57:18Z</dcterms:created>
  <dcterms:modified xsi:type="dcterms:W3CDTF">2021-04-20T02:06:53Z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