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4"/>
  </p:notesMasterIdLst>
  <p:sldIdLst>
    <p:sldId id="262" r:id="rId2"/>
    <p:sldId id="263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gGhHlLfOa+tvK/pVGqm+YIgjnI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5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9A223A-2EA8-48D4-B235-7EC4027C7A5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0909F19-6AF6-4867-AA3D-43EE8A101B9A}">
      <dgm:prSet phldrT="[Text]"/>
      <dgm:spPr>
        <a:gradFill flip="none" rotWithShape="1">
          <a:gsLst>
            <a:gs pos="0">
              <a:schemeClr val="accent3"/>
            </a:gs>
            <a:gs pos="54282">
              <a:schemeClr val="bg1"/>
            </a:gs>
            <a:gs pos="48400">
              <a:schemeClr val="accent3"/>
            </a:gs>
            <a:gs pos="100000">
              <a:schemeClr val="bg1"/>
            </a:gs>
          </a:gsLst>
          <a:lin ang="5400000" scaled="1"/>
          <a:tileRect/>
        </a:gradFill>
        <a:ln>
          <a:solidFill>
            <a:schemeClr val="accent3"/>
          </a:solidFill>
        </a:ln>
      </dgm:spPr>
      <dgm:t>
        <a:bodyPr/>
        <a:lstStyle/>
        <a:p>
          <a:r>
            <a:rPr lang="en-US" dirty="0" smtClean="0"/>
            <a:t>Profit</a:t>
          </a:r>
        </a:p>
        <a:p>
          <a:r>
            <a:rPr lang="en-US" dirty="0" smtClean="0">
              <a:solidFill>
                <a:schemeClr val="tx1"/>
              </a:solidFill>
            </a:rPr>
            <a:t>$</a:t>
          </a:r>
          <a:endParaRPr lang="en-US" dirty="0">
            <a:solidFill>
              <a:schemeClr val="tx1"/>
            </a:solidFill>
          </a:endParaRPr>
        </a:p>
      </dgm:t>
    </dgm:pt>
    <dgm:pt modelId="{FF96D766-E394-4443-855C-CDFA7C84A969}" type="parTrans" cxnId="{D87D3ACD-37D6-4B88-9F9C-869DC153D7E7}">
      <dgm:prSet/>
      <dgm:spPr/>
      <dgm:t>
        <a:bodyPr/>
        <a:lstStyle/>
        <a:p>
          <a:endParaRPr lang="en-US"/>
        </a:p>
      </dgm:t>
    </dgm:pt>
    <dgm:pt modelId="{68DD0761-FA07-46A0-98D5-1AD3FE0B9974}" type="sibTrans" cxnId="{D87D3ACD-37D6-4B88-9F9C-869DC153D7E7}">
      <dgm:prSet/>
      <dgm:spPr/>
      <dgm:t>
        <a:bodyPr/>
        <a:lstStyle/>
        <a:p>
          <a:endParaRPr lang="en-US"/>
        </a:p>
      </dgm:t>
    </dgm:pt>
    <dgm:pt modelId="{12778B5D-9020-44F9-BAF6-4EAECB43B1EE}">
      <dgm:prSet phldrT="[Text]"/>
      <dgm:spPr>
        <a:gradFill rotWithShape="0">
          <a:gsLst>
            <a:gs pos="0">
              <a:schemeClr val="accent3"/>
            </a:gs>
            <a:gs pos="54282">
              <a:schemeClr val="bg1"/>
            </a:gs>
            <a:gs pos="48400">
              <a:schemeClr val="accent3"/>
            </a:gs>
            <a:gs pos="100000">
              <a:schemeClr val="bg1"/>
            </a:gs>
          </a:gsLst>
          <a:lin ang="5400000" scaled="1"/>
        </a:gradFill>
        <a:ln>
          <a:solidFill>
            <a:schemeClr val="accent3"/>
          </a:solidFill>
        </a:ln>
      </dgm:spPr>
      <dgm:t>
        <a:bodyPr/>
        <a:lstStyle/>
        <a:p>
          <a:r>
            <a:rPr lang="en-US" dirty="0" smtClean="0"/>
            <a:t>Revenue</a:t>
          </a:r>
        </a:p>
        <a:p>
          <a:r>
            <a:rPr lang="en-US" dirty="0" smtClean="0">
              <a:solidFill>
                <a:schemeClr val="tx1"/>
              </a:solidFill>
            </a:rPr>
            <a:t>   $</a:t>
          </a:r>
          <a:endParaRPr lang="en-US" dirty="0">
            <a:solidFill>
              <a:schemeClr val="tx1"/>
            </a:solidFill>
          </a:endParaRPr>
        </a:p>
      </dgm:t>
    </dgm:pt>
    <dgm:pt modelId="{226FB2FD-D5DA-4EFF-B2D9-3C07834B737E}" type="parTrans" cxnId="{11E32368-475D-46F0-BF18-8DB8AF0F826B}">
      <dgm:prSet/>
      <dgm:spPr/>
      <dgm:t>
        <a:bodyPr/>
        <a:lstStyle/>
        <a:p>
          <a:endParaRPr lang="en-US"/>
        </a:p>
      </dgm:t>
    </dgm:pt>
    <dgm:pt modelId="{4D95EA6D-5814-4E79-9428-A5BB6EE431E4}" type="sibTrans" cxnId="{11E32368-475D-46F0-BF18-8DB8AF0F826B}">
      <dgm:prSet/>
      <dgm:spPr/>
      <dgm:t>
        <a:bodyPr/>
        <a:lstStyle/>
        <a:p>
          <a:endParaRPr lang="en-US"/>
        </a:p>
      </dgm:t>
    </dgm:pt>
    <dgm:pt modelId="{A65E533A-C921-46C5-8A4C-71C22B54D801}">
      <dgm:prSet phldrT="[Text]"/>
      <dgm:spPr>
        <a:gradFill rotWithShape="0">
          <a:gsLst>
            <a:gs pos="0">
              <a:schemeClr val="accent3"/>
            </a:gs>
            <a:gs pos="54282">
              <a:schemeClr val="bg1"/>
            </a:gs>
            <a:gs pos="48400">
              <a:schemeClr val="accent3"/>
            </a:gs>
            <a:gs pos="100000">
              <a:schemeClr val="bg1"/>
            </a:gs>
          </a:gsLst>
          <a:lin ang="5400000" scaled="1"/>
        </a:gradFill>
        <a:ln>
          <a:solidFill>
            <a:schemeClr val="accent3"/>
          </a:solidFill>
        </a:ln>
      </dgm:spPr>
      <dgm:t>
        <a:bodyPr anchor="t"/>
        <a:lstStyle/>
        <a:p>
          <a:r>
            <a:rPr lang="en-US" dirty="0" smtClean="0"/>
            <a:t>Cost</a:t>
          </a:r>
        </a:p>
        <a:p>
          <a:r>
            <a:rPr lang="en-US" dirty="0" smtClean="0">
              <a:solidFill>
                <a:schemeClr val="tx1"/>
              </a:solidFill>
            </a:rPr>
            <a:t>$</a:t>
          </a:r>
          <a:endParaRPr lang="en-US" dirty="0">
            <a:solidFill>
              <a:schemeClr val="tx1"/>
            </a:solidFill>
          </a:endParaRPr>
        </a:p>
      </dgm:t>
    </dgm:pt>
    <dgm:pt modelId="{5978DAFF-6530-46CB-A28E-04244EDB1B08}" type="parTrans" cxnId="{78A0D454-9716-442D-B74D-44A8880A1FA2}">
      <dgm:prSet/>
      <dgm:spPr/>
      <dgm:t>
        <a:bodyPr/>
        <a:lstStyle/>
        <a:p>
          <a:endParaRPr lang="en-US"/>
        </a:p>
      </dgm:t>
    </dgm:pt>
    <dgm:pt modelId="{3AA86FB4-6C3E-4979-A715-1A7886FF52F6}" type="sibTrans" cxnId="{78A0D454-9716-442D-B74D-44A8880A1FA2}">
      <dgm:prSet/>
      <dgm:spPr/>
      <dgm:t>
        <a:bodyPr/>
        <a:lstStyle/>
        <a:p>
          <a:endParaRPr lang="en-US"/>
        </a:p>
      </dgm:t>
    </dgm:pt>
    <dgm:pt modelId="{C765F034-B5AF-4491-8B36-3D5E3E569A87}">
      <dgm:prSet phldrT="[Text]"/>
      <dgm:spPr>
        <a:gradFill rotWithShape="0">
          <a:gsLst>
            <a:gs pos="0">
              <a:schemeClr val="accent3"/>
            </a:gs>
            <a:gs pos="54282">
              <a:schemeClr val="bg1"/>
            </a:gs>
            <a:gs pos="48400">
              <a:schemeClr val="accent3"/>
            </a:gs>
            <a:gs pos="100000">
              <a:schemeClr val="bg1"/>
            </a:gs>
          </a:gsLst>
          <a:lin ang="5400000" scaled="1"/>
        </a:gradFill>
        <a:ln>
          <a:solidFill>
            <a:schemeClr val="accent3"/>
          </a:solidFill>
        </a:ln>
      </dgm:spPr>
      <dgm:t>
        <a:bodyPr anchor="t"/>
        <a:lstStyle/>
        <a:p>
          <a:r>
            <a:rPr lang="en-US" dirty="0" smtClean="0"/>
            <a:t>Price</a:t>
          </a:r>
        </a:p>
        <a:p>
          <a:r>
            <a:rPr lang="en-US" dirty="0" smtClean="0">
              <a:solidFill>
                <a:schemeClr val="tx1"/>
              </a:solidFill>
            </a:rPr>
            <a:t>$/Ton</a:t>
          </a:r>
          <a:endParaRPr lang="en-US" dirty="0">
            <a:solidFill>
              <a:schemeClr val="tx1"/>
            </a:solidFill>
          </a:endParaRPr>
        </a:p>
      </dgm:t>
    </dgm:pt>
    <dgm:pt modelId="{2130785D-4DA7-4407-B4A1-BBC19118053E}" type="parTrans" cxnId="{06FDDAC4-1F53-44A7-B576-A8BAF1350A7B}">
      <dgm:prSet/>
      <dgm:spPr/>
      <dgm:t>
        <a:bodyPr/>
        <a:lstStyle/>
        <a:p>
          <a:endParaRPr lang="en-US"/>
        </a:p>
      </dgm:t>
    </dgm:pt>
    <dgm:pt modelId="{6027E29A-FDD8-4FD5-896E-09AE11C99C9F}" type="sibTrans" cxnId="{06FDDAC4-1F53-44A7-B576-A8BAF1350A7B}">
      <dgm:prSet/>
      <dgm:spPr/>
      <dgm:t>
        <a:bodyPr/>
        <a:lstStyle/>
        <a:p>
          <a:endParaRPr lang="en-US"/>
        </a:p>
      </dgm:t>
    </dgm:pt>
    <dgm:pt modelId="{6083B891-5FC8-4249-8602-026E5E76A7F5}">
      <dgm:prSet phldrT="[Text]"/>
      <dgm:spPr>
        <a:gradFill rotWithShape="0">
          <a:gsLst>
            <a:gs pos="0">
              <a:schemeClr val="accent3"/>
            </a:gs>
            <a:gs pos="54282">
              <a:schemeClr val="bg1"/>
            </a:gs>
            <a:gs pos="48400">
              <a:schemeClr val="accent3"/>
            </a:gs>
            <a:gs pos="100000">
              <a:schemeClr val="bg1"/>
            </a:gs>
          </a:gsLst>
          <a:lin ang="5400000" scaled="1"/>
        </a:gradFill>
        <a:ln>
          <a:solidFill>
            <a:schemeClr val="accent3"/>
          </a:solidFill>
        </a:ln>
      </dgm:spPr>
      <dgm:t>
        <a:bodyPr anchor="t"/>
        <a:lstStyle/>
        <a:p>
          <a:r>
            <a:rPr lang="en-US" dirty="0" smtClean="0"/>
            <a:t>Sales Quantity</a:t>
          </a:r>
        </a:p>
        <a:p>
          <a:r>
            <a:rPr lang="en-US" dirty="0" smtClean="0">
              <a:solidFill>
                <a:schemeClr val="tx1"/>
              </a:solidFill>
            </a:rPr>
            <a:t>Tons</a:t>
          </a:r>
          <a:endParaRPr lang="en-US" dirty="0">
            <a:solidFill>
              <a:schemeClr val="tx1"/>
            </a:solidFill>
          </a:endParaRPr>
        </a:p>
      </dgm:t>
    </dgm:pt>
    <dgm:pt modelId="{816458B7-1754-4FB9-91FF-DCBC6E72F43B}" type="parTrans" cxnId="{6C7068DC-BD21-4B9F-B3E9-B9DD9353E369}">
      <dgm:prSet/>
      <dgm:spPr/>
      <dgm:t>
        <a:bodyPr/>
        <a:lstStyle/>
        <a:p>
          <a:endParaRPr lang="en-US"/>
        </a:p>
      </dgm:t>
    </dgm:pt>
    <dgm:pt modelId="{F86629A4-81CC-48CD-8876-628008F75B61}" type="sibTrans" cxnId="{6C7068DC-BD21-4B9F-B3E9-B9DD9353E369}">
      <dgm:prSet/>
      <dgm:spPr/>
      <dgm:t>
        <a:bodyPr/>
        <a:lstStyle/>
        <a:p>
          <a:endParaRPr lang="en-US"/>
        </a:p>
      </dgm:t>
    </dgm:pt>
    <dgm:pt modelId="{04553956-93CF-4123-BF3D-D9BA402BC7B5}">
      <dgm:prSet phldrT="[Text]"/>
      <dgm:spPr>
        <a:gradFill rotWithShape="0">
          <a:gsLst>
            <a:gs pos="0">
              <a:schemeClr val="accent3"/>
            </a:gs>
            <a:gs pos="54282">
              <a:schemeClr val="bg1"/>
            </a:gs>
            <a:gs pos="48400">
              <a:schemeClr val="accent3"/>
            </a:gs>
            <a:gs pos="100000">
              <a:schemeClr val="bg1"/>
            </a:gs>
          </a:gsLst>
          <a:lin ang="5400000" scaled="1"/>
        </a:gradFill>
        <a:ln>
          <a:solidFill>
            <a:schemeClr val="accent3"/>
          </a:solidFill>
        </a:ln>
      </dgm:spPr>
      <dgm:t>
        <a:bodyPr anchor="t"/>
        <a:lstStyle/>
        <a:p>
          <a:r>
            <a:rPr lang="en-US" dirty="0" smtClean="0"/>
            <a:t>Stock change</a:t>
          </a:r>
        </a:p>
        <a:p>
          <a:r>
            <a:rPr lang="en-US" dirty="0" smtClean="0">
              <a:solidFill>
                <a:schemeClr val="tx1"/>
              </a:solidFill>
            </a:rPr>
            <a:t>Tons</a:t>
          </a:r>
          <a:endParaRPr lang="en-US" dirty="0">
            <a:solidFill>
              <a:schemeClr val="tx1"/>
            </a:solidFill>
          </a:endParaRPr>
        </a:p>
      </dgm:t>
    </dgm:pt>
    <dgm:pt modelId="{D5B3755D-95F9-4FD2-A312-9B1CB053FF6D}" type="parTrans" cxnId="{6B094F48-D666-4115-8852-447F3A90DABF}">
      <dgm:prSet/>
      <dgm:spPr/>
      <dgm:t>
        <a:bodyPr/>
        <a:lstStyle/>
        <a:p>
          <a:endParaRPr lang="en-US"/>
        </a:p>
      </dgm:t>
    </dgm:pt>
    <dgm:pt modelId="{DCC98EAF-1F86-4473-8A0B-A9B1BCD13678}" type="sibTrans" cxnId="{6B094F48-D666-4115-8852-447F3A90DABF}">
      <dgm:prSet/>
      <dgm:spPr/>
      <dgm:t>
        <a:bodyPr/>
        <a:lstStyle/>
        <a:p>
          <a:endParaRPr lang="en-US"/>
        </a:p>
      </dgm:t>
    </dgm:pt>
    <dgm:pt modelId="{A4F59029-B0F1-4C7E-A71C-CCBC73192598}">
      <dgm:prSet phldrT="[Text]"/>
      <dgm:spPr>
        <a:gradFill rotWithShape="0">
          <a:gsLst>
            <a:gs pos="0">
              <a:schemeClr val="accent3"/>
            </a:gs>
            <a:gs pos="54282">
              <a:schemeClr val="bg1"/>
            </a:gs>
            <a:gs pos="48400">
              <a:schemeClr val="accent3"/>
            </a:gs>
            <a:gs pos="100000">
              <a:schemeClr val="bg1"/>
            </a:gs>
          </a:gsLst>
          <a:lin ang="5400000" scaled="1"/>
        </a:gradFill>
        <a:ln>
          <a:solidFill>
            <a:schemeClr val="accent3"/>
          </a:solidFill>
        </a:ln>
      </dgm:spPr>
      <dgm:t>
        <a:bodyPr anchor="t"/>
        <a:lstStyle/>
        <a:p>
          <a:r>
            <a:rPr lang="en-US" dirty="0" smtClean="0"/>
            <a:t>Tons of Ore Produced</a:t>
          </a:r>
        </a:p>
        <a:p>
          <a:r>
            <a:rPr lang="en-US" dirty="0" smtClean="0">
              <a:solidFill>
                <a:schemeClr val="tx1"/>
              </a:solidFill>
            </a:rPr>
            <a:t>Tons</a:t>
          </a:r>
          <a:endParaRPr lang="en-US" dirty="0">
            <a:solidFill>
              <a:schemeClr val="tx1"/>
            </a:solidFill>
          </a:endParaRPr>
        </a:p>
      </dgm:t>
    </dgm:pt>
    <dgm:pt modelId="{FFD320E4-2F13-4440-AF29-234BADAE2C6B}" type="parTrans" cxnId="{3D2D2350-4933-4DB2-B3C8-4C038FFB9F8D}">
      <dgm:prSet/>
      <dgm:spPr/>
      <dgm:t>
        <a:bodyPr/>
        <a:lstStyle/>
        <a:p>
          <a:endParaRPr lang="en-US"/>
        </a:p>
      </dgm:t>
    </dgm:pt>
    <dgm:pt modelId="{BEBC0227-F05A-4B7F-9FAA-3823964271E2}" type="sibTrans" cxnId="{3D2D2350-4933-4DB2-B3C8-4C038FFB9F8D}">
      <dgm:prSet/>
      <dgm:spPr/>
      <dgm:t>
        <a:bodyPr/>
        <a:lstStyle/>
        <a:p>
          <a:endParaRPr lang="en-US"/>
        </a:p>
      </dgm:t>
    </dgm:pt>
    <dgm:pt modelId="{BAB0EDA4-A31F-4B4B-830B-336B53131F23}">
      <dgm:prSet phldrT="[Text]"/>
      <dgm:spPr>
        <a:gradFill rotWithShape="0">
          <a:gsLst>
            <a:gs pos="0">
              <a:schemeClr val="accent3"/>
            </a:gs>
            <a:gs pos="54282">
              <a:schemeClr val="bg1"/>
            </a:gs>
            <a:gs pos="48400">
              <a:schemeClr val="accent3"/>
            </a:gs>
            <a:gs pos="100000">
              <a:schemeClr val="bg1"/>
            </a:gs>
          </a:gsLst>
          <a:lin ang="5400000" scaled="1"/>
        </a:gradFill>
        <a:ln>
          <a:solidFill>
            <a:schemeClr val="accent3"/>
          </a:solidFill>
        </a:ln>
      </dgm:spPr>
      <dgm:t>
        <a:bodyPr anchor="t"/>
        <a:lstStyle/>
        <a:p>
          <a:r>
            <a:rPr lang="en-US" dirty="0" smtClean="0"/>
            <a:t>Production Cost</a:t>
          </a:r>
        </a:p>
        <a:p>
          <a:r>
            <a:rPr lang="en-US" dirty="0" smtClean="0">
              <a:solidFill>
                <a:schemeClr val="tx1"/>
              </a:solidFill>
            </a:rPr>
            <a:t>$</a:t>
          </a:r>
          <a:endParaRPr lang="en-US" dirty="0">
            <a:solidFill>
              <a:schemeClr val="tx1"/>
            </a:solidFill>
          </a:endParaRPr>
        </a:p>
      </dgm:t>
    </dgm:pt>
    <dgm:pt modelId="{EBFCEACE-2C58-46DD-AB84-7B547CA14692}" type="parTrans" cxnId="{72F4B421-6114-459D-8489-67CCE170B828}">
      <dgm:prSet/>
      <dgm:spPr/>
      <dgm:t>
        <a:bodyPr/>
        <a:lstStyle/>
        <a:p>
          <a:endParaRPr lang="en-US"/>
        </a:p>
      </dgm:t>
    </dgm:pt>
    <dgm:pt modelId="{8F5414EC-F71F-4E0E-B481-1A67B979BCDC}" type="sibTrans" cxnId="{72F4B421-6114-459D-8489-67CCE170B828}">
      <dgm:prSet/>
      <dgm:spPr/>
      <dgm:t>
        <a:bodyPr/>
        <a:lstStyle/>
        <a:p>
          <a:endParaRPr lang="en-US"/>
        </a:p>
      </dgm:t>
    </dgm:pt>
    <dgm:pt modelId="{3C20D280-F7BB-402C-9E85-6C7F1908C2D0}">
      <dgm:prSet phldrT="[Text]"/>
      <dgm:spPr>
        <a:gradFill rotWithShape="0">
          <a:gsLst>
            <a:gs pos="0">
              <a:schemeClr val="accent3"/>
            </a:gs>
            <a:gs pos="54282">
              <a:schemeClr val="bg1"/>
            </a:gs>
            <a:gs pos="48400">
              <a:schemeClr val="accent3"/>
            </a:gs>
            <a:gs pos="100000">
              <a:schemeClr val="bg1"/>
            </a:gs>
          </a:gsLst>
          <a:lin ang="5400000" scaled="1"/>
        </a:gradFill>
        <a:ln>
          <a:solidFill>
            <a:schemeClr val="accent3"/>
          </a:solidFill>
        </a:ln>
      </dgm:spPr>
      <dgm:t>
        <a:bodyPr anchor="t"/>
        <a:lstStyle/>
        <a:p>
          <a:r>
            <a:rPr lang="en-US" dirty="0" smtClean="0"/>
            <a:t>Fixed Cost</a:t>
          </a:r>
        </a:p>
        <a:p>
          <a:r>
            <a:rPr lang="en-US" dirty="0" smtClean="0">
              <a:solidFill>
                <a:schemeClr val="tx1"/>
              </a:solidFill>
            </a:rPr>
            <a:t>$</a:t>
          </a:r>
          <a:endParaRPr lang="en-US" dirty="0">
            <a:solidFill>
              <a:schemeClr val="tx1"/>
            </a:solidFill>
          </a:endParaRPr>
        </a:p>
      </dgm:t>
    </dgm:pt>
    <dgm:pt modelId="{7AA7ED10-9FDD-4EE7-96DD-E454338942BD}" type="parTrans" cxnId="{3D19B16F-3B29-4358-83FA-21629E60AFFB}">
      <dgm:prSet/>
      <dgm:spPr/>
      <dgm:t>
        <a:bodyPr/>
        <a:lstStyle/>
        <a:p>
          <a:endParaRPr lang="en-US"/>
        </a:p>
      </dgm:t>
    </dgm:pt>
    <dgm:pt modelId="{D3AE0B69-2495-4D0C-91C1-465196B9013B}" type="sibTrans" cxnId="{3D19B16F-3B29-4358-83FA-21629E60AFFB}">
      <dgm:prSet/>
      <dgm:spPr/>
      <dgm:t>
        <a:bodyPr/>
        <a:lstStyle/>
        <a:p>
          <a:endParaRPr lang="en-US"/>
        </a:p>
      </dgm:t>
    </dgm:pt>
    <dgm:pt modelId="{688620F7-210E-4449-A4D3-D385A2E43C65}">
      <dgm:prSet phldrT="[Text]"/>
      <dgm:spPr>
        <a:gradFill rotWithShape="0">
          <a:gsLst>
            <a:gs pos="0">
              <a:schemeClr val="accent3"/>
            </a:gs>
            <a:gs pos="54282">
              <a:schemeClr val="bg1"/>
            </a:gs>
            <a:gs pos="48400">
              <a:schemeClr val="accent3"/>
            </a:gs>
            <a:gs pos="100000">
              <a:schemeClr val="bg1"/>
            </a:gs>
          </a:gsLst>
          <a:lin ang="5400000" scaled="1"/>
        </a:gradFill>
        <a:ln>
          <a:solidFill>
            <a:schemeClr val="accent3"/>
          </a:solidFill>
        </a:ln>
      </dgm:spPr>
      <dgm:t>
        <a:bodyPr anchor="t"/>
        <a:lstStyle/>
        <a:p>
          <a:r>
            <a:rPr lang="en-US" dirty="0" smtClean="0"/>
            <a:t>Tons of Ore Produced</a:t>
          </a:r>
        </a:p>
        <a:p>
          <a:r>
            <a:rPr lang="en-US" dirty="0" smtClean="0">
              <a:solidFill>
                <a:schemeClr val="tx1"/>
              </a:solidFill>
            </a:rPr>
            <a:t>Tons</a:t>
          </a:r>
          <a:endParaRPr lang="en-US" dirty="0">
            <a:solidFill>
              <a:schemeClr val="tx1"/>
            </a:solidFill>
          </a:endParaRPr>
        </a:p>
      </dgm:t>
    </dgm:pt>
    <dgm:pt modelId="{08E78A47-546E-43C9-8D75-965972A3B1E2}" type="parTrans" cxnId="{C9963B6D-B581-45F9-AD2C-415A5137DF42}">
      <dgm:prSet/>
      <dgm:spPr/>
      <dgm:t>
        <a:bodyPr/>
        <a:lstStyle/>
        <a:p>
          <a:endParaRPr lang="en-US"/>
        </a:p>
      </dgm:t>
    </dgm:pt>
    <dgm:pt modelId="{A07E9D0C-3944-4B83-9517-A14072D3C709}" type="sibTrans" cxnId="{C9963B6D-B581-45F9-AD2C-415A5137DF42}">
      <dgm:prSet/>
      <dgm:spPr/>
      <dgm:t>
        <a:bodyPr/>
        <a:lstStyle/>
        <a:p>
          <a:endParaRPr lang="en-US"/>
        </a:p>
      </dgm:t>
    </dgm:pt>
    <dgm:pt modelId="{0594A155-4FD4-42BA-A066-93DD84688B60}">
      <dgm:prSet phldrT="[Text]"/>
      <dgm:spPr>
        <a:gradFill rotWithShape="0">
          <a:gsLst>
            <a:gs pos="0">
              <a:srgbClr val="00C09D"/>
            </a:gs>
            <a:gs pos="54282">
              <a:schemeClr val="bg1"/>
            </a:gs>
            <a:gs pos="48400">
              <a:schemeClr val="accent3"/>
            </a:gs>
            <a:gs pos="100000">
              <a:schemeClr val="bg1"/>
            </a:gs>
          </a:gsLst>
          <a:lin ang="5400000" scaled="1"/>
        </a:gradFill>
        <a:ln>
          <a:solidFill>
            <a:schemeClr val="accent3"/>
          </a:solidFill>
        </a:ln>
      </dgm:spPr>
      <dgm:t>
        <a:bodyPr anchor="t"/>
        <a:lstStyle/>
        <a:p>
          <a:r>
            <a:rPr lang="en-US" dirty="0" smtClean="0"/>
            <a:t>Cost/Ton Produced</a:t>
          </a:r>
        </a:p>
        <a:p>
          <a:r>
            <a:rPr lang="en-US" dirty="0" smtClean="0">
              <a:solidFill>
                <a:schemeClr val="tx1"/>
              </a:solidFill>
            </a:rPr>
            <a:t>$/</a:t>
          </a:r>
          <a:r>
            <a:rPr lang="en-US" dirty="0" smtClean="0">
              <a:solidFill>
                <a:schemeClr val="tx1"/>
              </a:solidFill>
            </a:rPr>
            <a:t>Ton</a:t>
          </a:r>
          <a:endParaRPr lang="en-US" dirty="0">
            <a:solidFill>
              <a:schemeClr val="tx1"/>
            </a:solidFill>
          </a:endParaRPr>
        </a:p>
      </dgm:t>
    </dgm:pt>
    <dgm:pt modelId="{F2D4F3F8-807E-4BA3-9CCD-A928284003B0}" type="parTrans" cxnId="{0BDE7454-19BF-478C-A99D-FD6F5CD37506}">
      <dgm:prSet/>
      <dgm:spPr/>
      <dgm:t>
        <a:bodyPr/>
        <a:lstStyle/>
        <a:p>
          <a:endParaRPr lang="en-US"/>
        </a:p>
      </dgm:t>
    </dgm:pt>
    <dgm:pt modelId="{9B40C8D4-EB0B-47B7-8B1E-F7CF30FE9C5E}" type="sibTrans" cxnId="{0BDE7454-19BF-478C-A99D-FD6F5CD37506}">
      <dgm:prSet/>
      <dgm:spPr/>
      <dgm:t>
        <a:bodyPr/>
        <a:lstStyle/>
        <a:p>
          <a:endParaRPr lang="en-US"/>
        </a:p>
      </dgm:t>
    </dgm:pt>
    <dgm:pt modelId="{323EF43E-FB6B-4753-AD07-48CFD12A1733}" type="pres">
      <dgm:prSet presAssocID="{E59A223A-2EA8-48D4-B235-7EC4027C7A5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ADAB2BF-9CD2-4E80-8C5C-55906ED6B07B}" type="pres">
      <dgm:prSet presAssocID="{30909F19-6AF6-4867-AA3D-43EE8A101B9A}" presName="root1" presStyleCnt="0"/>
      <dgm:spPr/>
    </dgm:pt>
    <dgm:pt modelId="{C0E1A40F-817A-4F33-9171-4D1634D93E08}" type="pres">
      <dgm:prSet presAssocID="{30909F19-6AF6-4867-AA3D-43EE8A101B9A}" presName="LevelOneTextNode" presStyleLbl="node0" presStyleIdx="0" presStyleCnt="1">
        <dgm:presLayoutVars>
          <dgm:chPref val="3"/>
        </dgm:presLayoutVars>
      </dgm:prSet>
      <dgm:spPr/>
    </dgm:pt>
    <dgm:pt modelId="{8F7C8C75-1C3C-4D4E-A3D2-BA39FABA09E6}" type="pres">
      <dgm:prSet presAssocID="{30909F19-6AF6-4867-AA3D-43EE8A101B9A}" presName="level2hierChild" presStyleCnt="0"/>
      <dgm:spPr/>
    </dgm:pt>
    <dgm:pt modelId="{58A852D2-9DEB-44D1-A3EB-255200CDB36A}" type="pres">
      <dgm:prSet presAssocID="{226FB2FD-D5DA-4EFF-B2D9-3C07834B737E}" presName="conn2-1" presStyleLbl="parChTrans1D2" presStyleIdx="0" presStyleCnt="2"/>
      <dgm:spPr/>
    </dgm:pt>
    <dgm:pt modelId="{D367E4FF-1359-4176-8F03-8D8DAA25E76D}" type="pres">
      <dgm:prSet presAssocID="{226FB2FD-D5DA-4EFF-B2D9-3C07834B737E}" presName="connTx" presStyleLbl="parChTrans1D2" presStyleIdx="0" presStyleCnt="2"/>
      <dgm:spPr/>
    </dgm:pt>
    <dgm:pt modelId="{C8FB2D15-52FC-4655-AB8C-46A8E51CF172}" type="pres">
      <dgm:prSet presAssocID="{12778B5D-9020-44F9-BAF6-4EAECB43B1EE}" presName="root2" presStyleCnt="0"/>
      <dgm:spPr/>
    </dgm:pt>
    <dgm:pt modelId="{26EFB81D-37EB-45BB-88EE-73BAEA69A69C}" type="pres">
      <dgm:prSet presAssocID="{12778B5D-9020-44F9-BAF6-4EAECB43B1EE}" presName="LevelTwoTextNode" presStyleLbl="node2" presStyleIdx="0" presStyleCnt="2">
        <dgm:presLayoutVars>
          <dgm:chPref val="3"/>
        </dgm:presLayoutVars>
      </dgm:prSet>
      <dgm:spPr/>
    </dgm:pt>
    <dgm:pt modelId="{7B0B1881-D65A-490A-AC3E-58A1BB8120AB}" type="pres">
      <dgm:prSet presAssocID="{12778B5D-9020-44F9-BAF6-4EAECB43B1EE}" presName="level3hierChild" presStyleCnt="0"/>
      <dgm:spPr/>
    </dgm:pt>
    <dgm:pt modelId="{8E17E30A-62DF-4D21-B000-C795FFF901CF}" type="pres">
      <dgm:prSet presAssocID="{2130785D-4DA7-4407-B4A1-BBC19118053E}" presName="conn2-1" presStyleLbl="parChTrans1D3" presStyleIdx="0" presStyleCnt="4"/>
      <dgm:spPr/>
    </dgm:pt>
    <dgm:pt modelId="{C7901605-750D-402F-964E-20E26289DC12}" type="pres">
      <dgm:prSet presAssocID="{2130785D-4DA7-4407-B4A1-BBC19118053E}" presName="connTx" presStyleLbl="parChTrans1D3" presStyleIdx="0" presStyleCnt="4"/>
      <dgm:spPr/>
    </dgm:pt>
    <dgm:pt modelId="{C576E5B5-D8F5-480A-9B4E-0E1DC83FFFEE}" type="pres">
      <dgm:prSet presAssocID="{C765F034-B5AF-4491-8B36-3D5E3E569A87}" presName="root2" presStyleCnt="0"/>
      <dgm:spPr/>
    </dgm:pt>
    <dgm:pt modelId="{8DAD3D55-F1E5-49FC-9CA7-0C550B297588}" type="pres">
      <dgm:prSet presAssocID="{C765F034-B5AF-4491-8B36-3D5E3E569A87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E274007-B21A-4696-8B10-6EFADA4C5A07}" type="pres">
      <dgm:prSet presAssocID="{C765F034-B5AF-4491-8B36-3D5E3E569A87}" presName="level3hierChild" presStyleCnt="0"/>
      <dgm:spPr/>
    </dgm:pt>
    <dgm:pt modelId="{C05EBD2A-3E9B-4693-96CC-83C2E2046728}" type="pres">
      <dgm:prSet presAssocID="{816458B7-1754-4FB9-91FF-DCBC6E72F43B}" presName="conn2-1" presStyleLbl="parChTrans1D3" presStyleIdx="1" presStyleCnt="4"/>
      <dgm:spPr/>
    </dgm:pt>
    <dgm:pt modelId="{25E9D4C9-DD2A-44E1-9E90-F1F6BEC9DB26}" type="pres">
      <dgm:prSet presAssocID="{816458B7-1754-4FB9-91FF-DCBC6E72F43B}" presName="connTx" presStyleLbl="parChTrans1D3" presStyleIdx="1" presStyleCnt="4"/>
      <dgm:spPr/>
    </dgm:pt>
    <dgm:pt modelId="{7F58EA8B-69D0-45E2-A396-2F86D3767D97}" type="pres">
      <dgm:prSet presAssocID="{6083B891-5FC8-4249-8602-026E5E76A7F5}" presName="root2" presStyleCnt="0"/>
      <dgm:spPr/>
    </dgm:pt>
    <dgm:pt modelId="{7BAF1A83-925F-4649-BC12-28F46504C3B6}" type="pres">
      <dgm:prSet presAssocID="{6083B891-5FC8-4249-8602-026E5E76A7F5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3E50D1-3A8C-4374-8A6B-9B9F6C155E9F}" type="pres">
      <dgm:prSet presAssocID="{6083B891-5FC8-4249-8602-026E5E76A7F5}" presName="level3hierChild" presStyleCnt="0"/>
      <dgm:spPr/>
    </dgm:pt>
    <dgm:pt modelId="{CB22C391-9FF9-4370-9F08-E58F084E1900}" type="pres">
      <dgm:prSet presAssocID="{D5B3755D-95F9-4FD2-A312-9B1CB053FF6D}" presName="conn2-1" presStyleLbl="parChTrans1D4" presStyleIdx="0" presStyleCnt="4"/>
      <dgm:spPr/>
    </dgm:pt>
    <dgm:pt modelId="{50ABD41A-A421-44BC-BEBC-65C0037389BD}" type="pres">
      <dgm:prSet presAssocID="{D5B3755D-95F9-4FD2-A312-9B1CB053FF6D}" presName="connTx" presStyleLbl="parChTrans1D4" presStyleIdx="0" presStyleCnt="4"/>
      <dgm:spPr/>
    </dgm:pt>
    <dgm:pt modelId="{BE2A014F-7DF6-413E-AAA6-613B549B44D7}" type="pres">
      <dgm:prSet presAssocID="{04553956-93CF-4123-BF3D-D9BA402BC7B5}" presName="root2" presStyleCnt="0"/>
      <dgm:spPr/>
    </dgm:pt>
    <dgm:pt modelId="{FE9F9460-3AFB-469B-9C94-3720BDA5FD0D}" type="pres">
      <dgm:prSet presAssocID="{04553956-93CF-4123-BF3D-D9BA402BC7B5}" presName="LevelTwoTextNode" presStyleLbl="node4" presStyleIdx="0" presStyleCnt="4" custScaleX="1331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C9A192-FE5A-46FC-AE46-3F86B690C1EB}" type="pres">
      <dgm:prSet presAssocID="{04553956-93CF-4123-BF3D-D9BA402BC7B5}" presName="level3hierChild" presStyleCnt="0"/>
      <dgm:spPr/>
    </dgm:pt>
    <dgm:pt modelId="{287DE93E-B95E-4F2F-8E4D-8EA000B4B1B2}" type="pres">
      <dgm:prSet presAssocID="{FFD320E4-2F13-4440-AF29-234BADAE2C6B}" presName="conn2-1" presStyleLbl="parChTrans1D4" presStyleIdx="1" presStyleCnt="4"/>
      <dgm:spPr/>
    </dgm:pt>
    <dgm:pt modelId="{EF36A931-34CE-464E-BA79-4C32F5DD0A73}" type="pres">
      <dgm:prSet presAssocID="{FFD320E4-2F13-4440-AF29-234BADAE2C6B}" presName="connTx" presStyleLbl="parChTrans1D4" presStyleIdx="1" presStyleCnt="4"/>
      <dgm:spPr/>
    </dgm:pt>
    <dgm:pt modelId="{67D8CA26-103E-431B-9C96-681F3D44DA9E}" type="pres">
      <dgm:prSet presAssocID="{A4F59029-B0F1-4C7E-A71C-CCBC73192598}" presName="root2" presStyleCnt="0"/>
      <dgm:spPr/>
    </dgm:pt>
    <dgm:pt modelId="{DD9E0187-AD8A-406D-9C72-84D138AA9748}" type="pres">
      <dgm:prSet presAssocID="{A4F59029-B0F1-4C7E-A71C-CCBC73192598}" presName="LevelTwoTextNode" presStyleLbl="node4" presStyleIdx="1" presStyleCnt="4" custScaleX="1331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206FB8-253A-48D6-BCA9-4F69CB2EC778}" type="pres">
      <dgm:prSet presAssocID="{A4F59029-B0F1-4C7E-A71C-CCBC73192598}" presName="level3hierChild" presStyleCnt="0"/>
      <dgm:spPr/>
    </dgm:pt>
    <dgm:pt modelId="{EC541B56-7096-4E7E-A303-AC15A9DF1B57}" type="pres">
      <dgm:prSet presAssocID="{5978DAFF-6530-46CB-A28E-04244EDB1B08}" presName="conn2-1" presStyleLbl="parChTrans1D2" presStyleIdx="1" presStyleCnt="2"/>
      <dgm:spPr/>
    </dgm:pt>
    <dgm:pt modelId="{37E3855D-D3A3-48F9-BC44-D8A83614930A}" type="pres">
      <dgm:prSet presAssocID="{5978DAFF-6530-46CB-A28E-04244EDB1B08}" presName="connTx" presStyleLbl="parChTrans1D2" presStyleIdx="1" presStyleCnt="2"/>
      <dgm:spPr/>
    </dgm:pt>
    <dgm:pt modelId="{3D84087E-AF06-4F36-B5A1-CD36B1BB0B12}" type="pres">
      <dgm:prSet presAssocID="{A65E533A-C921-46C5-8A4C-71C22B54D801}" presName="root2" presStyleCnt="0"/>
      <dgm:spPr/>
    </dgm:pt>
    <dgm:pt modelId="{B71C2721-6602-4372-9D0A-133E6F8A57A3}" type="pres">
      <dgm:prSet presAssocID="{A65E533A-C921-46C5-8A4C-71C22B54D801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17FA94-7AEA-493C-8C61-B09FA48E2B3C}" type="pres">
      <dgm:prSet presAssocID="{A65E533A-C921-46C5-8A4C-71C22B54D801}" presName="level3hierChild" presStyleCnt="0"/>
      <dgm:spPr/>
    </dgm:pt>
    <dgm:pt modelId="{7C36D322-A82E-4612-AE1A-7C689B722A78}" type="pres">
      <dgm:prSet presAssocID="{EBFCEACE-2C58-46DD-AB84-7B547CA14692}" presName="conn2-1" presStyleLbl="parChTrans1D3" presStyleIdx="2" presStyleCnt="4"/>
      <dgm:spPr/>
    </dgm:pt>
    <dgm:pt modelId="{0F53532B-BD2A-470C-A02E-F5AAF531A6EC}" type="pres">
      <dgm:prSet presAssocID="{EBFCEACE-2C58-46DD-AB84-7B547CA14692}" presName="connTx" presStyleLbl="parChTrans1D3" presStyleIdx="2" presStyleCnt="4"/>
      <dgm:spPr/>
    </dgm:pt>
    <dgm:pt modelId="{0CFAEB20-4D4A-429B-BA49-FC2871E7AC3C}" type="pres">
      <dgm:prSet presAssocID="{BAB0EDA4-A31F-4B4B-830B-336B53131F23}" presName="root2" presStyleCnt="0"/>
      <dgm:spPr/>
    </dgm:pt>
    <dgm:pt modelId="{F1862C56-F2E2-482C-A652-DE9666219E31}" type="pres">
      <dgm:prSet presAssocID="{BAB0EDA4-A31F-4B4B-830B-336B53131F23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B6BB96-0575-4D27-B4A0-B6AA0125BA17}" type="pres">
      <dgm:prSet presAssocID="{BAB0EDA4-A31F-4B4B-830B-336B53131F23}" presName="level3hierChild" presStyleCnt="0"/>
      <dgm:spPr/>
    </dgm:pt>
    <dgm:pt modelId="{DAE60DA6-B688-41EB-851C-B6E356A91B34}" type="pres">
      <dgm:prSet presAssocID="{08E78A47-546E-43C9-8D75-965972A3B1E2}" presName="conn2-1" presStyleLbl="parChTrans1D4" presStyleIdx="2" presStyleCnt="4"/>
      <dgm:spPr/>
    </dgm:pt>
    <dgm:pt modelId="{24DA8C8F-9466-41A7-BA35-0D33BA975BF3}" type="pres">
      <dgm:prSet presAssocID="{08E78A47-546E-43C9-8D75-965972A3B1E2}" presName="connTx" presStyleLbl="parChTrans1D4" presStyleIdx="2" presStyleCnt="4"/>
      <dgm:spPr/>
    </dgm:pt>
    <dgm:pt modelId="{8F97F564-D9AA-4699-8398-9DB6BD45BDB2}" type="pres">
      <dgm:prSet presAssocID="{688620F7-210E-4449-A4D3-D385A2E43C65}" presName="root2" presStyleCnt="0"/>
      <dgm:spPr/>
    </dgm:pt>
    <dgm:pt modelId="{7A1DFFB0-E511-4FE6-BFBC-5ACA2879D754}" type="pres">
      <dgm:prSet presAssocID="{688620F7-210E-4449-A4D3-D385A2E43C65}" presName="LevelTwoTextNode" presStyleLbl="node4" presStyleIdx="2" presStyleCnt="4" custScaleX="1331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FB0C4B-544B-4311-90AD-ADA4C577F4EC}" type="pres">
      <dgm:prSet presAssocID="{688620F7-210E-4449-A4D3-D385A2E43C65}" presName="level3hierChild" presStyleCnt="0"/>
      <dgm:spPr/>
    </dgm:pt>
    <dgm:pt modelId="{5F827906-CE9B-4744-8811-C1813EC41246}" type="pres">
      <dgm:prSet presAssocID="{F2D4F3F8-807E-4BA3-9CCD-A928284003B0}" presName="conn2-1" presStyleLbl="parChTrans1D4" presStyleIdx="3" presStyleCnt="4"/>
      <dgm:spPr/>
    </dgm:pt>
    <dgm:pt modelId="{D1596103-8A89-408B-9128-233041368A19}" type="pres">
      <dgm:prSet presAssocID="{F2D4F3F8-807E-4BA3-9CCD-A928284003B0}" presName="connTx" presStyleLbl="parChTrans1D4" presStyleIdx="3" presStyleCnt="4"/>
      <dgm:spPr/>
    </dgm:pt>
    <dgm:pt modelId="{37562983-CDAA-4489-98CD-087D806067AC}" type="pres">
      <dgm:prSet presAssocID="{0594A155-4FD4-42BA-A066-93DD84688B60}" presName="root2" presStyleCnt="0"/>
      <dgm:spPr/>
    </dgm:pt>
    <dgm:pt modelId="{F8C34F92-B891-4F8B-BB1F-372DBEAAAEBA}" type="pres">
      <dgm:prSet presAssocID="{0594A155-4FD4-42BA-A066-93DD84688B60}" presName="LevelTwoTextNode" presStyleLbl="node4" presStyleIdx="3" presStyleCnt="4" custScaleX="1331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03CBAE-3AF7-4808-B68F-CE7D0B3FF080}" type="pres">
      <dgm:prSet presAssocID="{0594A155-4FD4-42BA-A066-93DD84688B60}" presName="level3hierChild" presStyleCnt="0"/>
      <dgm:spPr/>
    </dgm:pt>
    <dgm:pt modelId="{03CED703-F4B5-4ACD-9A79-DED6F8B191E1}" type="pres">
      <dgm:prSet presAssocID="{7AA7ED10-9FDD-4EE7-96DD-E454338942BD}" presName="conn2-1" presStyleLbl="parChTrans1D3" presStyleIdx="3" presStyleCnt="4"/>
      <dgm:spPr/>
    </dgm:pt>
    <dgm:pt modelId="{DF325B3B-0F30-4CF0-93E1-D0FFC99C51AE}" type="pres">
      <dgm:prSet presAssocID="{7AA7ED10-9FDD-4EE7-96DD-E454338942BD}" presName="connTx" presStyleLbl="parChTrans1D3" presStyleIdx="3" presStyleCnt="4"/>
      <dgm:spPr/>
    </dgm:pt>
    <dgm:pt modelId="{06B02024-EF94-4485-A7CB-41AE994D4E62}" type="pres">
      <dgm:prSet presAssocID="{3C20D280-F7BB-402C-9E85-6C7F1908C2D0}" presName="root2" presStyleCnt="0"/>
      <dgm:spPr/>
    </dgm:pt>
    <dgm:pt modelId="{38CE0A16-2119-4836-96EE-E097724132B1}" type="pres">
      <dgm:prSet presAssocID="{3C20D280-F7BB-402C-9E85-6C7F1908C2D0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8DAD32-D8D2-4DE7-9BBB-C7FCB0B8031D}" type="pres">
      <dgm:prSet presAssocID="{3C20D280-F7BB-402C-9E85-6C7F1908C2D0}" presName="level3hierChild" presStyleCnt="0"/>
      <dgm:spPr/>
    </dgm:pt>
  </dgm:ptLst>
  <dgm:cxnLst>
    <dgm:cxn modelId="{11E32368-475D-46F0-BF18-8DB8AF0F826B}" srcId="{30909F19-6AF6-4867-AA3D-43EE8A101B9A}" destId="{12778B5D-9020-44F9-BAF6-4EAECB43B1EE}" srcOrd="0" destOrd="0" parTransId="{226FB2FD-D5DA-4EFF-B2D9-3C07834B737E}" sibTransId="{4D95EA6D-5814-4E79-9428-A5BB6EE431E4}"/>
    <dgm:cxn modelId="{6B094F48-D666-4115-8852-447F3A90DABF}" srcId="{6083B891-5FC8-4249-8602-026E5E76A7F5}" destId="{04553956-93CF-4123-BF3D-D9BA402BC7B5}" srcOrd="0" destOrd="0" parTransId="{D5B3755D-95F9-4FD2-A312-9B1CB053FF6D}" sibTransId="{DCC98EAF-1F86-4473-8A0B-A9B1BCD13678}"/>
    <dgm:cxn modelId="{455CFC72-3B41-4495-98F4-0F9FF8B05E21}" type="presOf" srcId="{C765F034-B5AF-4491-8B36-3D5E3E569A87}" destId="{8DAD3D55-F1E5-49FC-9CA7-0C550B297588}" srcOrd="0" destOrd="0" presId="urn:microsoft.com/office/officeart/2008/layout/HorizontalMultiLevelHierarchy"/>
    <dgm:cxn modelId="{AC94CF11-A0E7-4B0B-8BD2-E3DFA49D3C7C}" type="presOf" srcId="{F2D4F3F8-807E-4BA3-9CCD-A928284003B0}" destId="{D1596103-8A89-408B-9128-233041368A19}" srcOrd="1" destOrd="0" presId="urn:microsoft.com/office/officeart/2008/layout/HorizontalMultiLevelHierarchy"/>
    <dgm:cxn modelId="{140E764F-2328-422D-9EF3-2EEB0CC8A16B}" type="presOf" srcId="{FFD320E4-2F13-4440-AF29-234BADAE2C6B}" destId="{287DE93E-B95E-4F2F-8E4D-8EA000B4B1B2}" srcOrd="0" destOrd="0" presId="urn:microsoft.com/office/officeart/2008/layout/HorizontalMultiLevelHierarchy"/>
    <dgm:cxn modelId="{78A0D454-9716-442D-B74D-44A8880A1FA2}" srcId="{30909F19-6AF6-4867-AA3D-43EE8A101B9A}" destId="{A65E533A-C921-46C5-8A4C-71C22B54D801}" srcOrd="1" destOrd="0" parTransId="{5978DAFF-6530-46CB-A28E-04244EDB1B08}" sibTransId="{3AA86FB4-6C3E-4979-A715-1A7886FF52F6}"/>
    <dgm:cxn modelId="{9CB2A04D-14C1-43AF-B758-84E60851D16F}" type="presOf" srcId="{6083B891-5FC8-4249-8602-026E5E76A7F5}" destId="{7BAF1A83-925F-4649-BC12-28F46504C3B6}" srcOrd="0" destOrd="0" presId="urn:microsoft.com/office/officeart/2008/layout/HorizontalMultiLevelHierarchy"/>
    <dgm:cxn modelId="{7812645B-B8B0-4EA5-A70F-9D093050DB40}" type="presOf" srcId="{5978DAFF-6530-46CB-A28E-04244EDB1B08}" destId="{37E3855D-D3A3-48F9-BC44-D8A83614930A}" srcOrd="1" destOrd="0" presId="urn:microsoft.com/office/officeart/2008/layout/HorizontalMultiLevelHierarchy"/>
    <dgm:cxn modelId="{32FB96C1-AD01-4AB3-AC19-F31C7A84DEBB}" type="presOf" srcId="{F2D4F3F8-807E-4BA3-9CCD-A928284003B0}" destId="{5F827906-CE9B-4744-8811-C1813EC41246}" srcOrd="0" destOrd="0" presId="urn:microsoft.com/office/officeart/2008/layout/HorizontalMultiLevelHierarchy"/>
    <dgm:cxn modelId="{B90FCED7-E36A-4B2A-AF94-EC03D27DE61B}" type="presOf" srcId="{7AA7ED10-9FDD-4EE7-96DD-E454338942BD}" destId="{03CED703-F4B5-4ACD-9A79-DED6F8B191E1}" srcOrd="0" destOrd="0" presId="urn:microsoft.com/office/officeart/2008/layout/HorizontalMultiLevelHierarchy"/>
    <dgm:cxn modelId="{D87D3ACD-37D6-4B88-9F9C-869DC153D7E7}" srcId="{E59A223A-2EA8-48D4-B235-7EC4027C7A5F}" destId="{30909F19-6AF6-4867-AA3D-43EE8A101B9A}" srcOrd="0" destOrd="0" parTransId="{FF96D766-E394-4443-855C-CDFA7C84A969}" sibTransId="{68DD0761-FA07-46A0-98D5-1AD3FE0B9974}"/>
    <dgm:cxn modelId="{002A1832-0B94-4873-B991-42A7560B2F1D}" type="presOf" srcId="{2130785D-4DA7-4407-B4A1-BBC19118053E}" destId="{8E17E30A-62DF-4D21-B000-C795FFF901CF}" srcOrd="0" destOrd="0" presId="urn:microsoft.com/office/officeart/2008/layout/HorizontalMultiLevelHierarchy"/>
    <dgm:cxn modelId="{CC66D01F-9363-43DF-8F76-3B95F73FA290}" type="presOf" srcId="{D5B3755D-95F9-4FD2-A312-9B1CB053FF6D}" destId="{CB22C391-9FF9-4370-9F08-E58F084E1900}" srcOrd="0" destOrd="0" presId="urn:microsoft.com/office/officeart/2008/layout/HorizontalMultiLevelHierarchy"/>
    <dgm:cxn modelId="{51BB7373-9FFB-48D4-A57F-6C049486C7D1}" type="presOf" srcId="{30909F19-6AF6-4867-AA3D-43EE8A101B9A}" destId="{C0E1A40F-817A-4F33-9171-4D1634D93E08}" srcOrd="0" destOrd="0" presId="urn:microsoft.com/office/officeart/2008/layout/HorizontalMultiLevelHierarchy"/>
    <dgm:cxn modelId="{72F4B421-6114-459D-8489-67CCE170B828}" srcId="{A65E533A-C921-46C5-8A4C-71C22B54D801}" destId="{BAB0EDA4-A31F-4B4B-830B-336B53131F23}" srcOrd="0" destOrd="0" parTransId="{EBFCEACE-2C58-46DD-AB84-7B547CA14692}" sibTransId="{8F5414EC-F71F-4E0E-B481-1A67B979BCDC}"/>
    <dgm:cxn modelId="{3D2D2350-4933-4DB2-B3C8-4C038FFB9F8D}" srcId="{6083B891-5FC8-4249-8602-026E5E76A7F5}" destId="{A4F59029-B0F1-4C7E-A71C-CCBC73192598}" srcOrd="1" destOrd="0" parTransId="{FFD320E4-2F13-4440-AF29-234BADAE2C6B}" sibTransId="{BEBC0227-F05A-4B7F-9FAA-3823964271E2}"/>
    <dgm:cxn modelId="{A115EC2C-9314-468D-AB53-351991A25EAC}" type="presOf" srcId="{08E78A47-546E-43C9-8D75-965972A3B1E2}" destId="{DAE60DA6-B688-41EB-851C-B6E356A91B34}" srcOrd="0" destOrd="0" presId="urn:microsoft.com/office/officeart/2008/layout/HorizontalMultiLevelHierarchy"/>
    <dgm:cxn modelId="{DEFC3638-F65F-4746-93E4-39F24B67DE02}" type="presOf" srcId="{226FB2FD-D5DA-4EFF-B2D9-3C07834B737E}" destId="{58A852D2-9DEB-44D1-A3EB-255200CDB36A}" srcOrd="0" destOrd="0" presId="urn:microsoft.com/office/officeart/2008/layout/HorizontalMultiLevelHierarchy"/>
    <dgm:cxn modelId="{303415F1-06CE-47CD-B00E-2EC1FB6C24B0}" type="presOf" srcId="{BAB0EDA4-A31F-4B4B-830B-336B53131F23}" destId="{F1862C56-F2E2-482C-A652-DE9666219E31}" srcOrd="0" destOrd="0" presId="urn:microsoft.com/office/officeart/2008/layout/HorizontalMultiLevelHierarchy"/>
    <dgm:cxn modelId="{6910B890-7A19-4A22-956C-63DEDD8C2C92}" type="presOf" srcId="{5978DAFF-6530-46CB-A28E-04244EDB1B08}" destId="{EC541B56-7096-4E7E-A303-AC15A9DF1B57}" srcOrd="0" destOrd="0" presId="urn:microsoft.com/office/officeart/2008/layout/HorizontalMultiLevelHierarchy"/>
    <dgm:cxn modelId="{DCA4AEE0-73E8-48D0-9232-E09986E66AB3}" type="presOf" srcId="{FFD320E4-2F13-4440-AF29-234BADAE2C6B}" destId="{EF36A931-34CE-464E-BA79-4C32F5DD0A73}" srcOrd="1" destOrd="0" presId="urn:microsoft.com/office/officeart/2008/layout/HorizontalMultiLevelHierarchy"/>
    <dgm:cxn modelId="{C8D5E135-D609-4F89-8016-3783E32DF095}" type="presOf" srcId="{EBFCEACE-2C58-46DD-AB84-7B547CA14692}" destId="{0F53532B-BD2A-470C-A02E-F5AAF531A6EC}" srcOrd="1" destOrd="0" presId="urn:microsoft.com/office/officeart/2008/layout/HorizontalMultiLevelHierarchy"/>
    <dgm:cxn modelId="{FE0EA038-399B-485F-8512-36E0BF6997E2}" type="presOf" srcId="{688620F7-210E-4449-A4D3-D385A2E43C65}" destId="{7A1DFFB0-E511-4FE6-BFBC-5ACA2879D754}" srcOrd="0" destOrd="0" presId="urn:microsoft.com/office/officeart/2008/layout/HorizontalMultiLevelHierarchy"/>
    <dgm:cxn modelId="{24A47FEF-C176-48B1-9B83-EC955E4247DD}" type="presOf" srcId="{816458B7-1754-4FB9-91FF-DCBC6E72F43B}" destId="{C05EBD2A-3E9B-4693-96CC-83C2E2046728}" srcOrd="0" destOrd="0" presId="urn:microsoft.com/office/officeart/2008/layout/HorizontalMultiLevelHierarchy"/>
    <dgm:cxn modelId="{8EB01531-62AF-45F8-9243-C6FADE349875}" type="presOf" srcId="{08E78A47-546E-43C9-8D75-965972A3B1E2}" destId="{24DA8C8F-9466-41A7-BA35-0D33BA975BF3}" srcOrd="1" destOrd="0" presId="urn:microsoft.com/office/officeart/2008/layout/HorizontalMultiLevelHierarchy"/>
    <dgm:cxn modelId="{348A289F-D626-41DE-9D2E-F6DC6AE803DE}" type="presOf" srcId="{A4F59029-B0F1-4C7E-A71C-CCBC73192598}" destId="{DD9E0187-AD8A-406D-9C72-84D138AA9748}" srcOrd="0" destOrd="0" presId="urn:microsoft.com/office/officeart/2008/layout/HorizontalMultiLevelHierarchy"/>
    <dgm:cxn modelId="{6FA507DE-B319-43DD-B2BA-49170CF666AE}" type="presOf" srcId="{A65E533A-C921-46C5-8A4C-71C22B54D801}" destId="{B71C2721-6602-4372-9D0A-133E6F8A57A3}" srcOrd="0" destOrd="0" presId="urn:microsoft.com/office/officeart/2008/layout/HorizontalMultiLevelHierarchy"/>
    <dgm:cxn modelId="{1C95279B-D7CA-448C-B33B-4B31EE116ABF}" type="presOf" srcId="{EBFCEACE-2C58-46DD-AB84-7B547CA14692}" destId="{7C36D322-A82E-4612-AE1A-7C689B722A78}" srcOrd="0" destOrd="0" presId="urn:microsoft.com/office/officeart/2008/layout/HorizontalMultiLevelHierarchy"/>
    <dgm:cxn modelId="{6C7068DC-BD21-4B9F-B3E9-B9DD9353E369}" srcId="{12778B5D-9020-44F9-BAF6-4EAECB43B1EE}" destId="{6083B891-5FC8-4249-8602-026E5E76A7F5}" srcOrd="1" destOrd="0" parTransId="{816458B7-1754-4FB9-91FF-DCBC6E72F43B}" sibTransId="{F86629A4-81CC-48CD-8876-628008F75B61}"/>
    <dgm:cxn modelId="{388B8DC1-A421-42D2-94A5-22F1672ABD45}" type="presOf" srcId="{7AA7ED10-9FDD-4EE7-96DD-E454338942BD}" destId="{DF325B3B-0F30-4CF0-93E1-D0FFC99C51AE}" srcOrd="1" destOrd="0" presId="urn:microsoft.com/office/officeart/2008/layout/HorizontalMultiLevelHierarchy"/>
    <dgm:cxn modelId="{C9963B6D-B581-45F9-AD2C-415A5137DF42}" srcId="{BAB0EDA4-A31F-4B4B-830B-336B53131F23}" destId="{688620F7-210E-4449-A4D3-D385A2E43C65}" srcOrd="0" destOrd="0" parTransId="{08E78A47-546E-43C9-8D75-965972A3B1E2}" sibTransId="{A07E9D0C-3944-4B83-9517-A14072D3C709}"/>
    <dgm:cxn modelId="{0BDE7454-19BF-478C-A99D-FD6F5CD37506}" srcId="{BAB0EDA4-A31F-4B4B-830B-336B53131F23}" destId="{0594A155-4FD4-42BA-A066-93DD84688B60}" srcOrd="1" destOrd="0" parTransId="{F2D4F3F8-807E-4BA3-9CCD-A928284003B0}" sibTransId="{9B40C8D4-EB0B-47B7-8B1E-F7CF30FE9C5E}"/>
    <dgm:cxn modelId="{20E0E55A-AC53-4B56-8591-3EEF72C957E6}" type="presOf" srcId="{D5B3755D-95F9-4FD2-A312-9B1CB053FF6D}" destId="{50ABD41A-A421-44BC-BEBC-65C0037389BD}" srcOrd="1" destOrd="0" presId="urn:microsoft.com/office/officeart/2008/layout/HorizontalMultiLevelHierarchy"/>
    <dgm:cxn modelId="{3D19B16F-3B29-4358-83FA-21629E60AFFB}" srcId="{A65E533A-C921-46C5-8A4C-71C22B54D801}" destId="{3C20D280-F7BB-402C-9E85-6C7F1908C2D0}" srcOrd="1" destOrd="0" parTransId="{7AA7ED10-9FDD-4EE7-96DD-E454338942BD}" sibTransId="{D3AE0B69-2495-4D0C-91C1-465196B9013B}"/>
    <dgm:cxn modelId="{9B19DDE4-B766-4264-8C73-5D260D849C59}" type="presOf" srcId="{0594A155-4FD4-42BA-A066-93DD84688B60}" destId="{F8C34F92-B891-4F8B-BB1F-372DBEAAAEBA}" srcOrd="0" destOrd="0" presId="urn:microsoft.com/office/officeart/2008/layout/HorizontalMultiLevelHierarchy"/>
    <dgm:cxn modelId="{D397D6B1-691C-43D0-B7E2-BA670A7467F8}" type="presOf" srcId="{226FB2FD-D5DA-4EFF-B2D9-3C07834B737E}" destId="{D367E4FF-1359-4176-8F03-8D8DAA25E76D}" srcOrd="1" destOrd="0" presId="urn:microsoft.com/office/officeart/2008/layout/HorizontalMultiLevelHierarchy"/>
    <dgm:cxn modelId="{E78D991A-F616-4C92-BAD0-60F4D34505D7}" type="presOf" srcId="{816458B7-1754-4FB9-91FF-DCBC6E72F43B}" destId="{25E9D4C9-DD2A-44E1-9E90-F1F6BEC9DB26}" srcOrd="1" destOrd="0" presId="urn:microsoft.com/office/officeart/2008/layout/HorizontalMultiLevelHierarchy"/>
    <dgm:cxn modelId="{06FDDAC4-1F53-44A7-B576-A8BAF1350A7B}" srcId="{12778B5D-9020-44F9-BAF6-4EAECB43B1EE}" destId="{C765F034-B5AF-4491-8B36-3D5E3E569A87}" srcOrd="0" destOrd="0" parTransId="{2130785D-4DA7-4407-B4A1-BBC19118053E}" sibTransId="{6027E29A-FDD8-4FD5-896E-09AE11C99C9F}"/>
    <dgm:cxn modelId="{7C81CDBA-C425-4F90-9A0A-8FDF911D1FC1}" type="presOf" srcId="{3C20D280-F7BB-402C-9E85-6C7F1908C2D0}" destId="{38CE0A16-2119-4836-96EE-E097724132B1}" srcOrd="0" destOrd="0" presId="urn:microsoft.com/office/officeart/2008/layout/HorizontalMultiLevelHierarchy"/>
    <dgm:cxn modelId="{1DFFE4A8-222A-4AA6-9082-0130C401AE40}" type="presOf" srcId="{E59A223A-2EA8-48D4-B235-7EC4027C7A5F}" destId="{323EF43E-FB6B-4753-AD07-48CFD12A1733}" srcOrd="0" destOrd="0" presId="urn:microsoft.com/office/officeart/2008/layout/HorizontalMultiLevelHierarchy"/>
    <dgm:cxn modelId="{0072368F-A1A8-46E9-B2CF-2CCDFAF07C7D}" type="presOf" srcId="{12778B5D-9020-44F9-BAF6-4EAECB43B1EE}" destId="{26EFB81D-37EB-45BB-88EE-73BAEA69A69C}" srcOrd="0" destOrd="0" presId="urn:microsoft.com/office/officeart/2008/layout/HorizontalMultiLevelHierarchy"/>
    <dgm:cxn modelId="{41E353F9-5311-4B16-A2B0-74FB4F71F6E5}" type="presOf" srcId="{2130785D-4DA7-4407-B4A1-BBC19118053E}" destId="{C7901605-750D-402F-964E-20E26289DC12}" srcOrd="1" destOrd="0" presId="urn:microsoft.com/office/officeart/2008/layout/HorizontalMultiLevelHierarchy"/>
    <dgm:cxn modelId="{CBE9381F-C100-4632-92D0-AF20A22C2B20}" type="presOf" srcId="{04553956-93CF-4123-BF3D-D9BA402BC7B5}" destId="{FE9F9460-3AFB-469B-9C94-3720BDA5FD0D}" srcOrd="0" destOrd="0" presId="urn:microsoft.com/office/officeart/2008/layout/HorizontalMultiLevelHierarchy"/>
    <dgm:cxn modelId="{8A65B513-350C-4E44-A682-2A1016ACF081}" type="presParOf" srcId="{323EF43E-FB6B-4753-AD07-48CFD12A1733}" destId="{0ADAB2BF-9CD2-4E80-8C5C-55906ED6B07B}" srcOrd="0" destOrd="0" presId="urn:microsoft.com/office/officeart/2008/layout/HorizontalMultiLevelHierarchy"/>
    <dgm:cxn modelId="{1F5D05A2-FFFE-43EA-86C5-61D31A2CF698}" type="presParOf" srcId="{0ADAB2BF-9CD2-4E80-8C5C-55906ED6B07B}" destId="{C0E1A40F-817A-4F33-9171-4D1634D93E08}" srcOrd="0" destOrd="0" presId="urn:microsoft.com/office/officeart/2008/layout/HorizontalMultiLevelHierarchy"/>
    <dgm:cxn modelId="{0AC8920D-8C88-4501-B1BB-2D0F1B8CB355}" type="presParOf" srcId="{0ADAB2BF-9CD2-4E80-8C5C-55906ED6B07B}" destId="{8F7C8C75-1C3C-4D4E-A3D2-BA39FABA09E6}" srcOrd="1" destOrd="0" presId="urn:microsoft.com/office/officeart/2008/layout/HorizontalMultiLevelHierarchy"/>
    <dgm:cxn modelId="{A6AE7E4D-C5C3-48E0-84D1-AF401BAC695F}" type="presParOf" srcId="{8F7C8C75-1C3C-4D4E-A3D2-BA39FABA09E6}" destId="{58A852D2-9DEB-44D1-A3EB-255200CDB36A}" srcOrd="0" destOrd="0" presId="urn:microsoft.com/office/officeart/2008/layout/HorizontalMultiLevelHierarchy"/>
    <dgm:cxn modelId="{03385453-E31D-41A5-B7C6-5A7F85C84A15}" type="presParOf" srcId="{58A852D2-9DEB-44D1-A3EB-255200CDB36A}" destId="{D367E4FF-1359-4176-8F03-8D8DAA25E76D}" srcOrd="0" destOrd="0" presId="urn:microsoft.com/office/officeart/2008/layout/HorizontalMultiLevelHierarchy"/>
    <dgm:cxn modelId="{282A3C59-782B-4414-B1CF-63C7A15C5099}" type="presParOf" srcId="{8F7C8C75-1C3C-4D4E-A3D2-BA39FABA09E6}" destId="{C8FB2D15-52FC-4655-AB8C-46A8E51CF172}" srcOrd="1" destOrd="0" presId="urn:microsoft.com/office/officeart/2008/layout/HorizontalMultiLevelHierarchy"/>
    <dgm:cxn modelId="{C26B6461-278A-4424-8FE9-52436352006D}" type="presParOf" srcId="{C8FB2D15-52FC-4655-AB8C-46A8E51CF172}" destId="{26EFB81D-37EB-45BB-88EE-73BAEA69A69C}" srcOrd="0" destOrd="0" presId="urn:microsoft.com/office/officeart/2008/layout/HorizontalMultiLevelHierarchy"/>
    <dgm:cxn modelId="{777B82D5-8F02-4B41-BA9B-79F6727111F0}" type="presParOf" srcId="{C8FB2D15-52FC-4655-AB8C-46A8E51CF172}" destId="{7B0B1881-D65A-490A-AC3E-58A1BB8120AB}" srcOrd="1" destOrd="0" presId="urn:microsoft.com/office/officeart/2008/layout/HorizontalMultiLevelHierarchy"/>
    <dgm:cxn modelId="{873B01DB-3475-43A4-9EA1-1240DB28696D}" type="presParOf" srcId="{7B0B1881-D65A-490A-AC3E-58A1BB8120AB}" destId="{8E17E30A-62DF-4D21-B000-C795FFF901CF}" srcOrd="0" destOrd="0" presId="urn:microsoft.com/office/officeart/2008/layout/HorizontalMultiLevelHierarchy"/>
    <dgm:cxn modelId="{9CD9695A-B672-4FB6-BEDE-EEFEBA635932}" type="presParOf" srcId="{8E17E30A-62DF-4D21-B000-C795FFF901CF}" destId="{C7901605-750D-402F-964E-20E26289DC12}" srcOrd="0" destOrd="0" presId="urn:microsoft.com/office/officeart/2008/layout/HorizontalMultiLevelHierarchy"/>
    <dgm:cxn modelId="{3333ADB1-D7BA-44BC-B561-371D2E5075C6}" type="presParOf" srcId="{7B0B1881-D65A-490A-AC3E-58A1BB8120AB}" destId="{C576E5B5-D8F5-480A-9B4E-0E1DC83FFFEE}" srcOrd="1" destOrd="0" presId="urn:microsoft.com/office/officeart/2008/layout/HorizontalMultiLevelHierarchy"/>
    <dgm:cxn modelId="{9FB80200-DEC7-43DA-8CCE-4A05709777E8}" type="presParOf" srcId="{C576E5B5-D8F5-480A-9B4E-0E1DC83FFFEE}" destId="{8DAD3D55-F1E5-49FC-9CA7-0C550B297588}" srcOrd="0" destOrd="0" presId="urn:microsoft.com/office/officeart/2008/layout/HorizontalMultiLevelHierarchy"/>
    <dgm:cxn modelId="{8F9422E8-73A0-4834-B030-09B03C07E398}" type="presParOf" srcId="{C576E5B5-D8F5-480A-9B4E-0E1DC83FFFEE}" destId="{FE274007-B21A-4696-8B10-6EFADA4C5A07}" srcOrd="1" destOrd="0" presId="urn:microsoft.com/office/officeart/2008/layout/HorizontalMultiLevelHierarchy"/>
    <dgm:cxn modelId="{2ADE733C-06F2-4DE2-B510-558E6B92D542}" type="presParOf" srcId="{7B0B1881-D65A-490A-AC3E-58A1BB8120AB}" destId="{C05EBD2A-3E9B-4693-96CC-83C2E2046728}" srcOrd="2" destOrd="0" presId="urn:microsoft.com/office/officeart/2008/layout/HorizontalMultiLevelHierarchy"/>
    <dgm:cxn modelId="{A340C446-EB4D-490E-8C3E-E772A4879531}" type="presParOf" srcId="{C05EBD2A-3E9B-4693-96CC-83C2E2046728}" destId="{25E9D4C9-DD2A-44E1-9E90-F1F6BEC9DB26}" srcOrd="0" destOrd="0" presId="urn:microsoft.com/office/officeart/2008/layout/HorizontalMultiLevelHierarchy"/>
    <dgm:cxn modelId="{6B3A331A-1FF8-4CE4-A7FC-877B851A4E9C}" type="presParOf" srcId="{7B0B1881-D65A-490A-AC3E-58A1BB8120AB}" destId="{7F58EA8B-69D0-45E2-A396-2F86D3767D97}" srcOrd="3" destOrd="0" presId="urn:microsoft.com/office/officeart/2008/layout/HorizontalMultiLevelHierarchy"/>
    <dgm:cxn modelId="{5AE30FE8-BCB0-40B2-9F01-AB66FEE1E3D9}" type="presParOf" srcId="{7F58EA8B-69D0-45E2-A396-2F86D3767D97}" destId="{7BAF1A83-925F-4649-BC12-28F46504C3B6}" srcOrd="0" destOrd="0" presId="urn:microsoft.com/office/officeart/2008/layout/HorizontalMultiLevelHierarchy"/>
    <dgm:cxn modelId="{B08BC78A-8DB2-4E55-BEAA-F573FEFC2E13}" type="presParOf" srcId="{7F58EA8B-69D0-45E2-A396-2F86D3767D97}" destId="{683E50D1-3A8C-4374-8A6B-9B9F6C155E9F}" srcOrd="1" destOrd="0" presId="urn:microsoft.com/office/officeart/2008/layout/HorizontalMultiLevelHierarchy"/>
    <dgm:cxn modelId="{439ED7C6-E889-4923-9EE4-97C1B28F8F68}" type="presParOf" srcId="{683E50D1-3A8C-4374-8A6B-9B9F6C155E9F}" destId="{CB22C391-9FF9-4370-9F08-E58F084E1900}" srcOrd="0" destOrd="0" presId="urn:microsoft.com/office/officeart/2008/layout/HorizontalMultiLevelHierarchy"/>
    <dgm:cxn modelId="{C5131DAD-BDE0-4143-A9F9-260FE0D2288B}" type="presParOf" srcId="{CB22C391-9FF9-4370-9F08-E58F084E1900}" destId="{50ABD41A-A421-44BC-BEBC-65C0037389BD}" srcOrd="0" destOrd="0" presId="urn:microsoft.com/office/officeart/2008/layout/HorizontalMultiLevelHierarchy"/>
    <dgm:cxn modelId="{BD730522-AADC-4DE1-9CFB-5A4DA4CDC861}" type="presParOf" srcId="{683E50D1-3A8C-4374-8A6B-9B9F6C155E9F}" destId="{BE2A014F-7DF6-413E-AAA6-613B549B44D7}" srcOrd="1" destOrd="0" presId="urn:microsoft.com/office/officeart/2008/layout/HorizontalMultiLevelHierarchy"/>
    <dgm:cxn modelId="{9572A90B-A1E5-40AA-8FDE-3CC03F4839AB}" type="presParOf" srcId="{BE2A014F-7DF6-413E-AAA6-613B549B44D7}" destId="{FE9F9460-3AFB-469B-9C94-3720BDA5FD0D}" srcOrd="0" destOrd="0" presId="urn:microsoft.com/office/officeart/2008/layout/HorizontalMultiLevelHierarchy"/>
    <dgm:cxn modelId="{BAC52805-80EF-4111-91FD-4E613A60BEAD}" type="presParOf" srcId="{BE2A014F-7DF6-413E-AAA6-613B549B44D7}" destId="{E4C9A192-FE5A-46FC-AE46-3F86B690C1EB}" srcOrd="1" destOrd="0" presId="urn:microsoft.com/office/officeart/2008/layout/HorizontalMultiLevelHierarchy"/>
    <dgm:cxn modelId="{9A5567F4-4344-48FE-9E6C-DE4CCEA62E0C}" type="presParOf" srcId="{683E50D1-3A8C-4374-8A6B-9B9F6C155E9F}" destId="{287DE93E-B95E-4F2F-8E4D-8EA000B4B1B2}" srcOrd="2" destOrd="0" presId="urn:microsoft.com/office/officeart/2008/layout/HorizontalMultiLevelHierarchy"/>
    <dgm:cxn modelId="{798E56E3-E973-4129-ADAB-2576A3CE872E}" type="presParOf" srcId="{287DE93E-B95E-4F2F-8E4D-8EA000B4B1B2}" destId="{EF36A931-34CE-464E-BA79-4C32F5DD0A73}" srcOrd="0" destOrd="0" presId="urn:microsoft.com/office/officeart/2008/layout/HorizontalMultiLevelHierarchy"/>
    <dgm:cxn modelId="{D3048258-AE72-439B-9CB8-80D17E7D9AE2}" type="presParOf" srcId="{683E50D1-3A8C-4374-8A6B-9B9F6C155E9F}" destId="{67D8CA26-103E-431B-9C96-681F3D44DA9E}" srcOrd="3" destOrd="0" presId="urn:microsoft.com/office/officeart/2008/layout/HorizontalMultiLevelHierarchy"/>
    <dgm:cxn modelId="{E124CA6B-B6D3-4F0C-9AB3-41C5DFBC46C6}" type="presParOf" srcId="{67D8CA26-103E-431B-9C96-681F3D44DA9E}" destId="{DD9E0187-AD8A-406D-9C72-84D138AA9748}" srcOrd="0" destOrd="0" presId="urn:microsoft.com/office/officeart/2008/layout/HorizontalMultiLevelHierarchy"/>
    <dgm:cxn modelId="{96318503-90CE-4A63-8085-D114C2B58BF5}" type="presParOf" srcId="{67D8CA26-103E-431B-9C96-681F3D44DA9E}" destId="{7A206FB8-253A-48D6-BCA9-4F69CB2EC778}" srcOrd="1" destOrd="0" presId="urn:microsoft.com/office/officeart/2008/layout/HorizontalMultiLevelHierarchy"/>
    <dgm:cxn modelId="{9FA49FA5-4E3A-4C83-AC8E-70943CBFB1A0}" type="presParOf" srcId="{8F7C8C75-1C3C-4D4E-A3D2-BA39FABA09E6}" destId="{EC541B56-7096-4E7E-A303-AC15A9DF1B57}" srcOrd="2" destOrd="0" presId="urn:microsoft.com/office/officeart/2008/layout/HorizontalMultiLevelHierarchy"/>
    <dgm:cxn modelId="{8CDEFD72-3F70-4810-BC98-816695D326F9}" type="presParOf" srcId="{EC541B56-7096-4E7E-A303-AC15A9DF1B57}" destId="{37E3855D-D3A3-48F9-BC44-D8A83614930A}" srcOrd="0" destOrd="0" presId="urn:microsoft.com/office/officeart/2008/layout/HorizontalMultiLevelHierarchy"/>
    <dgm:cxn modelId="{D916A7AD-23A4-4583-950D-99A132B2D77A}" type="presParOf" srcId="{8F7C8C75-1C3C-4D4E-A3D2-BA39FABA09E6}" destId="{3D84087E-AF06-4F36-B5A1-CD36B1BB0B12}" srcOrd="3" destOrd="0" presId="urn:microsoft.com/office/officeart/2008/layout/HorizontalMultiLevelHierarchy"/>
    <dgm:cxn modelId="{F1A3F80A-EFE7-43D7-BAEE-832ECCB29F2A}" type="presParOf" srcId="{3D84087E-AF06-4F36-B5A1-CD36B1BB0B12}" destId="{B71C2721-6602-4372-9D0A-133E6F8A57A3}" srcOrd="0" destOrd="0" presId="urn:microsoft.com/office/officeart/2008/layout/HorizontalMultiLevelHierarchy"/>
    <dgm:cxn modelId="{A3BD6078-31FB-43CA-A988-CA4FB11631FF}" type="presParOf" srcId="{3D84087E-AF06-4F36-B5A1-CD36B1BB0B12}" destId="{B117FA94-7AEA-493C-8C61-B09FA48E2B3C}" srcOrd="1" destOrd="0" presId="urn:microsoft.com/office/officeart/2008/layout/HorizontalMultiLevelHierarchy"/>
    <dgm:cxn modelId="{5BF3A61C-A0E3-4280-9174-6E7DCF84FA98}" type="presParOf" srcId="{B117FA94-7AEA-493C-8C61-B09FA48E2B3C}" destId="{7C36D322-A82E-4612-AE1A-7C689B722A78}" srcOrd="0" destOrd="0" presId="urn:microsoft.com/office/officeart/2008/layout/HorizontalMultiLevelHierarchy"/>
    <dgm:cxn modelId="{4F1E8578-91EC-48D2-AF08-EFA0F1D4A502}" type="presParOf" srcId="{7C36D322-A82E-4612-AE1A-7C689B722A78}" destId="{0F53532B-BD2A-470C-A02E-F5AAF531A6EC}" srcOrd="0" destOrd="0" presId="urn:microsoft.com/office/officeart/2008/layout/HorizontalMultiLevelHierarchy"/>
    <dgm:cxn modelId="{EEF7BAF3-DFBA-4FC5-BBA5-2683856518D1}" type="presParOf" srcId="{B117FA94-7AEA-493C-8C61-B09FA48E2B3C}" destId="{0CFAEB20-4D4A-429B-BA49-FC2871E7AC3C}" srcOrd="1" destOrd="0" presId="urn:microsoft.com/office/officeart/2008/layout/HorizontalMultiLevelHierarchy"/>
    <dgm:cxn modelId="{04508691-6CAF-426C-B331-986006E47254}" type="presParOf" srcId="{0CFAEB20-4D4A-429B-BA49-FC2871E7AC3C}" destId="{F1862C56-F2E2-482C-A652-DE9666219E31}" srcOrd="0" destOrd="0" presId="urn:microsoft.com/office/officeart/2008/layout/HorizontalMultiLevelHierarchy"/>
    <dgm:cxn modelId="{EAA1EBA9-7F9E-457D-9339-89DC38A7D165}" type="presParOf" srcId="{0CFAEB20-4D4A-429B-BA49-FC2871E7AC3C}" destId="{3AB6BB96-0575-4D27-B4A0-B6AA0125BA17}" srcOrd="1" destOrd="0" presId="urn:microsoft.com/office/officeart/2008/layout/HorizontalMultiLevelHierarchy"/>
    <dgm:cxn modelId="{E7210190-570F-4B47-9FE1-93BF2EE98900}" type="presParOf" srcId="{3AB6BB96-0575-4D27-B4A0-B6AA0125BA17}" destId="{DAE60DA6-B688-41EB-851C-B6E356A91B34}" srcOrd="0" destOrd="0" presId="urn:microsoft.com/office/officeart/2008/layout/HorizontalMultiLevelHierarchy"/>
    <dgm:cxn modelId="{DB100015-7A20-4B08-8ACA-6BE2D11E80A6}" type="presParOf" srcId="{DAE60DA6-B688-41EB-851C-B6E356A91B34}" destId="{24DA8C8F-9466-41A7-BA35-0D33BA975BF3}" srcOrd="0" destOrd="0" presId="urn:microsoft.com/office/officeart/2008/layout/HorizontalMultiLevelHierarchy"/>
    <dgm:cxn modelId="{8B99C7AF-0CDA-457A-8B91-B456947EB073}" type="presParOf" srcId="{3AB6BB96-0575-4D27-B4A0-B6AA0125BA17}" destId="{8F97F564-D9AA-4699-8398-9DB6BD45BDB2}" srcOrd="1" destOrd="0" presId="urn:microsoft.com/office/officeart/2008/layout/HorizontalMultiLevelHierarchy"/>
    <dgm:cxn modelId="{8860C289-53EB-4F7F-AB33-F8B51678C734}" type="presParOf" srcId="{8F97F564-D9AA-4699-8398-9DB6BD45BDB2}" destId="{7A1DFFB0-E511-4FE6-BFBC-5ACA2879D754}" srcOrd="0" destOrd="0" presId="urn:microsoft.com/office/officeart/2008/layout/HorizontalMultiLevelHierarchy"/>
    <dgm:cxn modelId="{02BFEA42-DC90-47D1-A5E6-FB068635B4F5}" type="presParOf" srcId="{8F97F564-D9AA-4699-8398-9DB6BD45BDB2}" destId="{ECFB0C4B-544B-4311-90AD-ADA4C577F4EC}" srcOrd="1" destOrd="0" presId="urn:microsoft.com/office/officeart/2008/layout/HorizontalMultiLevelHierarchy"/>
    <dgm:cxn modelId="{6F921402-82FF-40AE-8956-3EB0AB7CEF43}" type="presParOf" srcId="{3AB6BB96-0575-4D27-B4A0-B6AA0125BA17}" destId="{5F827906-CE9B-4744-8811-C1813EC41246}" srcOrd="2" destOrd="0" presId="urn:microsoft.com/office/officeart/2008/layout/HorizontalMultiLevelHierarchy"/>
    <dgm:cxn modelId="{63FE23CC-72B3-48C8-8589-1188F5E83B28}" type="presParOf" srcId="{5F827906-CE9B-4744-8811-C1813EC41246}" destId="{D1596103-8A89-408B-9128-233041368A19}" srcOrd="0" destOrd="0" presId="urn:microsoft.com/office/officeart/2008/layout/HorizontalMultiLevelHierarchy"/>
    <dgm:cxn modelId="{3B5C32D9-083E-4D05-BD4E-FD284338A4A7}" type="presParOf" srcId="{3AB6BB96-0575-4D27-B4A0-B6AA0125BA17}" destId="{37562983-CDAA-4489-98CD-087D806067AC}" srcOrd="3" destOrd="0" presId="urn:microsoft.com/office/officeart/2008/layout/HorizontalMultiLevelHierarchy"/>
    <dgm:cxn modelId="{1583C718-D5C5-4394-9D56-C0EAA1F39312}" type="presParOf" srcId="{37562983-CDAA-4489-98CD-087D806067AC}" destId="{F8C34F92-B891-4F8B-BB1F-372DBEAAAEBA}" srcOrd="0" destOrd="0" presId="urn:microsoft.com/office/officeart/2008/layout/HorizontalMultiLevelHierarchy"/>
    <dgm:cxn modelId="{0DB9BE17-A825-4B94-A8D3-AFF859F375FC}" type="presParOf" srcId="{37562983-CDAA-4489-98CD-087D806067AC}" destId="{F203CBAE-3AF7-4808-B68F-CE7D0B3FF080}" srcOrd="1" destOrd="0" presId="urn:microsoft.com/office/officeart/2008/layout/HorizontalMultiLevelHierarchy"/>
    <dgm:cxn modelId="{63ACA587-8AA3-4AD1-84F1-AF141978552B}" type="presParOf" srcId="{B117FA94-7AEA-493C-8C61-B09FA48E2B3C}" destId="{03CED703-F4B5-4ACD-9A79-DED6F8B191E1}" srcOrd="2" destOrd="0" presId="urn:microsoft.com/office/officeart/2008/layout/HorizontalMultiLevelHierarchy"/>
    <dgm:cxn modelId="{D625B8E5-94B6-4DA9-8B43-02AED73AFFA2}" type="presParOf" srcId="{03CED703-F4B5-4ACD-9A79-DED6F8B191E1}" destId="{DF325B3B-0F30-4CF0-93E1-D0FFC99C51AE}" srcOrd="0" destOrd="0" presId="urn:microsoft.com/office/officeart/2008/layout/HorizontalMultiLevelHierarchy"/>
    <dgm:cxn modelId="{4077466B-FF6C-4F6A-BDC8-E8BEE4B1D2D3}" type="presParOf" srcId="{B117FA94-7AEA-493C-8C61-B09FA48E2B3C}" destId="{06B02024-EF94-4485-A7CB-41AE994D4E62}" srcOrd="3" destOrd="0" presId="urn:microsoft.com/office/officeart/2008/layout/HorizontalMultiLevelHierarchy"/>
    <dgm:cxn modelId="{B9C5E302-ED5A-47FD-B4EA-28B1BC1FDD90}" type="presParOf" srcId="{06B02024-EF94-4485-A7CB-41AE994D4E62}" destId="{38CE0A16-2119-4836-96EE-E097724132B1}" srcOrd="0" destOrd="0" presId="urn:microsoft.com/office/officeart/2008/layout/HorizontalMultiLevelHierarchy"/>
    <dgm:cxn modelId="{0468C7E5-7D2B-43AA-B972-9DAAF0727A4E}" type="presParOf" srcId="{06B02024-EF94-4485-A7CB-41AE994D4E62}" destId="{E68DAD32-D8D2-4DE7-9BBB-C7FCB0B8031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ED703-F4B5-4ACD-9A79-DED6F8B191E1}">
      <dsp:nvSpPr>
        <dsp:cNvPr id="0" name=""/>
        <dsp:cNvSpPr/>
      </dsp:nvSpPr>
      <dsp:spPr>
        <a:xfrm>
          <a:off x="3088233" y="4565541"/>
          <a:ext cx="410134" cy="390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067" y="0"/>
              </a:lnTo>
              <a:lnTo>
                <a:pt x="205067" y="390753"/>
              </a:lnTo>
              <a:lnTo>
                <a:pt x="410134" y="390753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79139" y="4746756"/>
        <a:ext cx="28323" cy="28323"/>
      </dsp:txXfrm>
    </dsp:sp>
    <dsp:sp modelId="{5F827906-CE9B-4744-8811-C1813EC41246}">
      <dsp:nvSpPr>
        <dsp:cNvPr id="0" name=""/>
        <dsp:cNvSpPr/>
      </dsp:nvSpPr>
      <dsp:spPr>
        <a:xfrm>
          <a:off x="5549042" y="4174788"/>
          <a:ext cx="410134" cy="390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067" y="0"/>
              </a:lnTo>
              <a:lnTo>
                <a:pt x="205067" y="390753"/>
              </a:lnTo>
              <a:lnTo>
                <a:pt x="410134" y="390753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39948" y="4356003"/>
        <a:ext cx="28323" cy="28323"/>
      </dsp:txXfrm>
    </dsp:sp>
    <dsp:sp modelId="{DAE60DA6-B688-41EB-851C-B6E356A91B34}">
      <dsp:nvSpPr>
        <dsp:cNvPr id="0" name=""/>
        <dsp:cNvSpPr/>
      </dsp:nvSpPr>
      <dsp:spPr>
        <a:xfrm>
          <a:off x="5549042" y="3784034"/>
          <a:ext cx="410134" cy="390753"/>
        </a:xfrm>
        <a:custGeom>
          <a:avLst/>
          <a:gdLst/>
          <a:ahLst/>
          <a:cxnLst/>
          <a:rect l="0" t="0" r="0" b="0"/>
          <a:pathLst>
            <a:path>
              <a:moveTo>
                <a:pt x="0" y="390753"/>
              </a:moveTo>
              <a:lnTo>
                <a:pt x="205067" y="390753"/>
              </a:lnTo>
              <a:lnTo>
                <a:pt x="205067" y="0"/>
              </a:lnTo>
              <a:lnTo>
                <a:pt x="410134" y="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39948" y="3965249"/>
        <a:ext cx="28323" cy="28323"/>
      </dsp:txXfrm>
    </dsp:sp>
    <dsp:sp modelId="{7C36D322-A82E-4612-AE1A-7C689B722A78}">
      <dsp:nvSpPr>
        <dsp:cNvPr id="0" name=""/>
        <dsp:cNvSpPr/>
      </dsp:nvSpPr>
      <dsp:spPr>
        <a:xfrm>
          <a:off x="3088233" y="4174788"/>
          <a:ext cx="410134" cy="390753"/>
        </a:xfrm>
        <a:custGeom>
          <a:avLst/>
          <a:gdLst/>
          <a:ahLst/>
          <a:cxnLst/>
          <a:rect l="0" t="0" r="0" b="0"/>
          <a:pathLst>
            <a:path>
              <a:moveTo>
                <a:pt x="0" y="390753"/>
              </a:moveTo>
              <a:lnTo>
                <a:pt x="205067" y="390753"/>
              </a:lnTo>
              <a:lnTo>
                <a:pt x="205067" y="0"/>
              </a:lnTo>
              <a:lnTo>
                <a:pt x="410134" y="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79139" y="4356003"/>
        <a:ext cx="28323" cy="28323"/>
      </dsp:txXfrm>
    </dsp:sp>
    <dsp:sp modelId="{EC541B56-7096-4E7E-A303-AC15A9DF1B57}">
      <dsp:nvSpPr>
        <dsp:cNvPr id="0" name=""/>
        <dsp:cNvSpPr/>
      </dsp:nvSpPr>
      <dsp:spPr>
        <a:xfrm>
          <a:off x="627425" y="3393281"/>
          <a:ext cx="410134" cy="11722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067" y="0"/>
              </a:lnTo>
              <a:lnTo>
                <a:pt x="205067" y="1172260"/>
              </a:lnTo>
              <a:lnTo>
                <a:pt x="410134" y="117226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01444" y="3948363"/>
        <a:ext cx="62096" cy="62096"/>
      </dsp:txXfrm>
    </dsp:sp>
    <dsp:sp modelId="{287DE93E-B95E-4F2F-8E4D-8EA000B4B1B2}">
      <dsp:nvSpPr>
        <dsp:cNvPr id="0" name=""/>
        <dsp:cNvSpPr/>
      </dsp:nvSpPr>
      <dsp:spPr>
        <a:xfrm>
          <a:off x="5549042" y="2611774"/>
          <a:ext cx="410134" cy="390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067" y="0"/>
              </a:lnTo>
              <a:lnTo>
                <a:pt x="205067" y="390753"/>
              </a:lnTo>
              <a:lnTo>
                <a:pt x="410134" y="390753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39948" y="2792989"/>
        <a:ext cx="28323" cy="28323"/>
      </dsp:txXfrm>
    </dsp:sp>
    <dsp:sp modelId="{CB22C391-9FF9-4370-9F08-E58F084E1900}">
      <dsp:nvSpPr>
        <dsp:cNvPr id="0" name=""/>
        <dsp:cNvSpPr/>
      </dsp:nvSpPr>
      <dsp:spPr>
        <a:xfrm>
          <a:off x="5549042" y="2221021"/>
          <a:ext cx="410134" cy="390753"/>
        </a:xfrm>
        <a:custGeom>
          <a:avLst/>
          <a:gdLst/>
          <a:ahLst/>
          <a:cxnLst/>
          <a:rect l="0" t="0" r="0" b="0"/>
          <a:pathLst>
            <a:path>
              <a:moveTo>
                <a:pt x="0" y="390753"/>
              </a:moveTo>
              <a:lnTo>
                <a:pt x="205067" y="390753"/>
              </a:lnTo>
              <a:lnTo>
                <a:pt x="205067" y="0"/>
              </a:lnTo>
              <a:lnTo>
                <a:pt x="410134" y="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39948" y="2402235"/>
        <a:ext cx="28323" cy="28323"/>
      </dsp:txXfrm>
    </dsp:sp>
    <dsp:sp modelId="{C05EBD2A-3E9B-4693-96CC-83C2E2046728}">
      <dsp:nvSpPr>
        <dsp:cNvPr id="0" name=""/>
        <dsp:cNvSpPr/>
      </dsp:nvSpPr>
      <dsp:spPr>
        <a:xfrm>
          <a:off x="3088233" y="2221021"/>
          <a:ext cx="410134" cy="390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067" y="0"/>
              </a:lnTo>
              <a:lnTo>
                <a:pt x="205067" y="390753"/>
              </a:lnTo>
              <a:lnTo>
                <a:pt x="410134" y="390753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79139" y="2402235"/>
        <a:ext cx="28323" cy="28323"/>
      </dsp:txXfrm>
    </dsp:sp>
    <dsp:sp modelId="{8E17E30A-62DF-4D21-B000-C795FFF901CF}">
      <dsp:nvSpPr>
        <dsp:cNvPr id="0" name=""/>
        <dsp:cNvSpPr/>
      </dsp:nvSpPr>
      <dsp:spPr>
        <a:xfrm>
          <a:off x="3088233" y="1830267"/>
          <a:ext cx="410134" cy="390753"/>
        </a:xfrm>
        <a:custGeom>
          <a:avLst/>
          <a:gdLst/>
          <a:ahLst/>
          <a:cxnLst/>
          <a:rect l="0" t="0" r="0" b="0"/>
          <a:pathLst>
            <a:path>
              <a:moveTo>
                <a:pt x="0" y="390753"/>
              </a:moveTo>
              <a:lnTo>
                <a:pt x="205067" y="390753"/>
              </a:lnTo>
              <a:lnTo>
                <a:pt x="205067" y="0"/>
              </a:lnTo>
              <a:lnTo>
                <a:pt x="410134" y="0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79139" y="2011482"/>
        <a:ext cx="28323" cy="28323"/>
      </dsp:txXfrm>
    </dsp:sp>
    <dsp:sp modelId="{58A852D2-9DEB-44D1-A3EB-255200CDB36A}">
      <dsp:nvSpPr>
        <dsp:cNvPr id="0" name=""/>
        <dsp:cNvSpPr/>
      </dsp:nvSpPr>
      <dsp:spPr>
        <a:xfrm>
          <a:off x="627425" y="2221021"/>
          <a:ext cx="410134" cy="1172260"/>
        </a:xfrm>
        <a:custGeom>
          <a:avLst/>
          <a:gdLst/>
          <a:ahLst/>
          <a:cxnLst/>
          <a:rect l="0" t="0" r="0" b="0"/>
          <a:pathLst>
            <a:path>
              <a:moveTo>
                <a:pt x="0" y="1172260"/>
              </a:moveTo>
              <a:lnTo>
                <a:pt x="205067" y="1172260"/>
              </a:lnTo>
              <a:lnTo>
                <a:pt x="205067" y="0"/>
              </a:lnTo>
              <a:lnTo>
                <a:pt x="410134" y="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01444" y="2776102"/>
        <a:ext cx="62096" cy="62096"/>
      </dsp:txXfrm>
    </dsp:sp>
    <dsp:sp modelId="{C0E1A40F-817A-4F33-9171-4D1634D93E08}">
      <dsp:nvSpPr>
        <dsp:cNvPr id="0" name=""/>
        <dsp:cNvSpPr/>
      </dsp:nvSpPr>
      <dsp:spPr>
        <a:xfrm rot="16200000">
          <a:off x="-1330455" y="3080678"/>
          <a:ext cx="3290555" cy="625205"/>
        </a:xfrm>
        <a:prstGeom prst="rect">
          <a:avLst/>
        </a:prstGeom>
        <a:gradFill flip="none" rotWithShape="1">
          <a:gsLst>
            <a:gs pos="0">
              <a:schemeClr val="accent3"/>
            </a:gs>
            <a:gs pos="54282">
              <a:schemeClr val="bg1"/>
            </a:gs>
            <a:gs pos="48400">
              <a:schemeClr val="accent3"/>
            </a:gs>
            <a:gs pos="100000">
              <a:schemeClr val="bg1"/>
            </a:gs>
          </a:gsLst>
          <a:lin ang="5400000" scaled="1"/>
          <a:tileRect/>
        </a:gra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Profit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$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-1330455" y="3080678"/>
        <a:ext cx="3290555" cy="625205"/>
      </dsp:txXfrm>
    </dsp:sp>
    <dsp:sp modelId="{26EFB81D-37EB-45BB-88EE-73BAEA69A69C}">
      <dsp:nvSpPr>
        <dsp:cNvPr id="0" name=""/>
        <dsp:cNvSpPr/>
      </dsp:nvSpPr>
      <dsp:spPr>
        <a:xfrm>
          <a:off x="1037559" y="1908418"/>
          <a:ext cx="2050674" cy="625205"/>
        </a:xfrm>
        <a:prstGeom prst="rect">
          <a:avLst/>
        </a:prstGeom>
        <a:gradFill rotWithShape="0">
          <a:gsLst>
            <a:gs pos="0">
              <a:schemeClr val="accent3"/>
            </a:gs>
            <a:gs pos="54282">
              <a:schemeClr val="bg1"/>
            </a:gs>
            <a:gs pos="48400">
              <a:schemeClr val="accent3"/>
            </a:gs>
            <a:gs pos="100000">
              <a:schemeClr val="bg1"/>
            </a:gs>
          </a:gsLst>
          <a:lin ang="5400000" scaled="1"/>
        </a:gra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Revenue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   $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1037559" y="1908418"/>
        <a:ext cx="2050674" cy="625205"/>
      </dsp:txXfrm>
    </dsp:sp>
    <dsp:sp modelId="{8DAD3D55-F1E5-49FC-9CA7-0C550B297588}">
      <dsp:nvSpPr>
        <dsp:cNvPr id="0" name=""/>
        <dsp:cNvSpPr/>
      </dsp:nvSpPr>
      <dsp:spPr>
        <a:xfrm>
          <a:off x="3498368" y="1517665"/>
          <a:ext cx="2050674" cy="625205"/>
        </a:xfrm>
        <a:prstGeom prst="rect">
          <a:avLst/>
        </a:prstGeom>
        <a:gradFill rotWithShape="0">
          <a:gsLst>
            <a:gs pos="0">
              <a:schemeClr val="accent3"/>
            </a:gs>
            <a:gs pos="54282">
              <a:schemeClr val="bg1"/>
            </a:gs>
            <a:gs pos="48400">
              <a:schemeClr val="accent3"/>
            </a:gs>
            <a:gs pos="100000">
              <a:schemeClr val="bg1"/>
            </a:gs>
          </a:gsLst>
          <a:lin ang="5400000" scaled="1"/>
        </a:gra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Price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$/Ton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498368" y="1517665"/>
        <a:ext cx="2050674" cy="625205"/>
      </dsp:txXfrm>
    </dsp:sp>
    <dsp:sp modelId="{7BAF1A83-925F-4649-BC12-28F46504C3B6}">
      <dsp:nvSpPr>
        <dsp:cNvPr id="0" name=""/>
        <dsp:cNvSpPr/>
      </dsp:nvSpPr>
      <dsp:spPr>
        <a:xfrm>
          <a:off x="3498368" y="2299171"/>
          <a:ext cx="2050674" cy="625205"/>
        </a:xfrm>
        <a:prstGeom prst="rect">
          <a:avLst/>
        </a:prstGeom>
        <a:gradFill rotWithShape="0">
          <a:gsLst>
            <a:gs pos="0">
              <a:schemeClr val="accent3"/>
            </a:gs>
            <a:gs pos="54282">
              <a:schemeClr val="bg1"/>
            </a:gs>
            <a:gs pos="48400">
              <a:schemeClr val="accent3"/>
            </a:gs>
            <a:gs pos="100000">
              <a:schemeClr val="bg1"/>
            </a:gs>
          </a:gsLst>
          <a:lin ang="5400000" scaled="1"/>
        </a:gra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Sales Quantity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Tons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498368" y="2299171"/>
        <a:ext cx="2050674" cy="625205"/>
      </dsp:txXfrm>
    </dsp:sp>
    <dsp:sp modelId="{FE9F9460-3AFB-469B-9C94-3720BDA5FD0D}">
      <dsp:nvSpPr>
        <dsp:cNvPr id="0" name=""/>
        <dsp:cNvSpPr/>
      </dsp:nvSpPr>
      <dsp:spPr>
        <a:xfrm>
          <a:off x="5959177" y="1908418"/>
          <a:ext cx="2730164" cy="625205"/>
        </a:xfrm>
        <a:prstGeom prst="rect">
          <a:avLst/>
        </a:prstGeom>
        <a:gradFill rotWithShape="0">
          <a:gsLst>
            <a:gs pos="0">
              <a:schemeClr val="accent3"/>
            </a:gs>
            <a:gs pos="54282">
              <a:schemeClr val="bg1"/>
            </a:gs>
            <a:gs pos="48400">
              <a:schemeClr val="accent3"/>
            </a:gs>
            <a:gs pos="100000">
              <a:schemeClr val="bg1"/>
            </a:gs>
          </a:gsLst>
          <a:lin ang="5400000" scaled="1"/>
        </a:gra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Stock change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Tons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959177" y="1908418"/>
        <a:ext cx="2730164" cy="625205"/>
      </dsp:txXfrm>
    </dsp:sp>
    <dsp:sp modelId="{DD9E0187-AD8A-406D-9C72-84D138AA9748}">
      <dsp:nvSpPr>
        <dsp:cNvPr id="0" name=""/>
        <dsp:cNvSpPr/>
      </dsp:nvSpPr>
      <dsp:spPr>
        <a:xfrm>
          <a:off x="5959177" y="2689925"/>
          <a:ext cx="2730164" cy="625205"/>
        </a:xfrm>
        <a:prstGeom prst="rect">
          <a:avLst/>
        </a:prstGeom>
        <a:gradFill rotWithShape="0">
          <a:gsLst>
            <a:gs pos="0">
              <a:schemeClr val="accent3"/>
            </a:gs>
            <a:gs pos="54282">
              <a:schemeClr val="bg1"/>
            </a:gs>
            <a:gs pos="48400">
              <a:schemeClr val="accent3"/>
            </a:gs>
            <a:gs pos="100000">
              <a:schemeClr val="bg1"/>
            </a:gs>
          </a:gsLst>
          <a:lin ang="5400000" scaled="1"/>
        </a:gra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Tons of Ore Produced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Tons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959177" y="2689925"/>
        <a:ext cx="2730164" cy="625205"/>
      </dsp:txXfrm>
    </dsp:sp>
    <dsp:sp modelId="{B71C2721-6602-4372-9D0A-133E6F8A57A3}">
      <dsp:nvSpPr>
        <dsp:cNvPr id="0" name=""/>
        <dsp:cNvSpPr/>
      </dsp:nvSpPr>
      <dsp:spPr>
        <a:xfrm>
          <a:off x="1037559" y="4252939"/>
          <a:ext cx="2050674" cy="625205"/>
        </a:xfrm>
        <a:prstGeom prst="rect">
          <a:avLst/>
        </a:prstGeom>
        <a:gradFill rotWithShape="0">
          <a:gsLst>
            <a:gs pos="0">
              <a:schemeClr val="accent3"/>
            </a:gs>
            <a:gs pos="54282">
              <a:schemeClr val="bg1"/>
            </a:gs>
            <a:gs pos="48400">
              <a:schemeClr val="accent3"/>
            </a:gs>
            <a:gs pos="100000">
              <a:schemeClr val="bg1"/>
            </a:gs>
          </a:gsLst>
          <a:lin ang="5400000" scaled="1"/>
        </a:gra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Cost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$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1037559" y="4252939"/>
        <a:ext cx="2050674" cy="625205"/>
      </dsp:txXfrm>
    </dsp:sp>
    <dsp:sp modelId="{F1862C56-F2E2-482C-A652-DE9666219E31}">
      <dsp:nvSpPr>
        <dsp:cNvPr id="0" name=""/>
        <dsp:cNvSpPr/>
      </dsp:nvSpPr>
      <dsp:spPr>
        <a:xfrm>
          <a:off x="3498368" y="3862185"/>
          <a:ext cx="2050674" cy="625205"/>
        </a:xfrm>
        <a:prstGeom prst="rect">
          <a:avLst/>
        </a:prstGeom>
        <a:gradFill rotWithShape="0">
          <a:gsLst>
            <a:gs pos="0">
              <a:schemeClr val="accent3"/>
            </a:gs>
            <a:gs pos="54282">
              <a:schemeClr val="bg1"/>
            </a:gs>
            <a:gs pos="48400">
              <a:schemeClr val="accent3"/>
            </a:gs>
            <a:gs pos="100000">
              <a:schemeClr val="bg1"/>
            </a:gs>
          </a:gsLst>
          <a:lin ang="5400000" scaled="1"/>
        </a:gra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Production Cost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$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498368" y="3862185"/>
        <a:ext cx="2050674" cy="625205"/>
      </dsp:txXfrm>
    </dsp:sp>
    <dsp:sp modelId="{7A1DFFB0-E511-4FE6-BFBC-5ACA2879D754}">
      <dsp:nvSpPr>
        <dsp:cNvPr id="0" name=""/>
        <dsp:cNvSpPr/>
      </dsp:nvSpPr>
      <dsp:spPr>
        <a:xfrm>
          <a:off x="5959177" y="3471432"/>
          <a:ext cx="2730164" cy="625205"/>
        </a:xfrm>
        <a:prstGeom prst="rect">
          <a:avLst/>
        </a:prstGeom>
        <a:gradFill rotWithShape="0">
          <a:gsLst>
            <a:gs pos="0">
              <a:schemeClr val="accent3"/>
            </a:gs>
            <a:gs pos="54282">
              <a:schemeClr val="bg1"/>
            </a:gs>
            <a:gs pos="48400">
              <a:schemeClr val="accent3"/>
            </a:gs>
            <a:gs pos="100000">
              <a:schemeClr val="bg1"/>
            </a:gs>
          </a:gsLst>
          <a:lin ang="5400000" scaled="1"/>
        </a:gra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Tons of Ore Produced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Tons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959177" y="3471432"/>
        <a:ext cx="2730164" cy="625205"/>
      </dsp:txXfrm>
    </dsp:sp>
    <dsp:sp modelId="{F8C34F92-B891-4F8B-BB1F-372DBEAAAEBA}">
      <dsp:nvSpPr>
        <dsp:cNvPr id="0" name=""/>
        <dsp:cNvSpPr/>
      </dsp:nvSpPr>
      <dsp:spPr>
        <a:xfrm>
          <a:off x="5959177" y="4252939"/>
          <a:ext cx="2730164" cy="625205"/>
        </a:xfrm>
        <a:prstGeom prst="rect">
          <a:avLst/>
        </a:prstGeom>
        <a:gradFill rotWithShape="0">
          <a:gsLst>
            <a:gs pos="0">
              <a:srgbClr val="00C09D"/>
            </a:gs>
            <a:gs pos="54282">
              <a:schemeClr val="bg1"/>
            </a:gs>
            <a:gs pos="48400">
              <a:schemeClr val="accent3"/>
            </a:gs>
            <a:gs pos="100000">
              <a:schemeClr val="bg1"/>
            </a:gs>
          </a:gsLst>
          <a:lin ang="5400000" scaled="1"/>
        </a:gra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Cost/Ton Produced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$/</a:t>
          </a:r>
          <a:r>
            <a:rPr lang="en-US" sz="1800" kern="1200" dirty="0" smtClean="0">
              <a:solidFill>
                <a:schemeClr val="tx1"/>
              </a:solidFill>
            </a:rPr>
            <a:t>Ton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959177" y="4252939"/>
        <a:ext cx="2730164" cy="625205"/>
      </dsp:txXfrm>
    </dsp:sp>
    <dsp:sp modelId="{38CE0A16-2119-4836-96EE-E097724132B1}">
      <dsp:nvSpPr>
        <dsp:cNvPr id="0" name=""/>
        <dsp:cNvSpPr/>
      </dsp:nvSpPr>
      <dsp:spPr>
        <a:xfrm>
          <a:off x="3498368" y="4643692"/>
          <a:ext cx="2050674" cy="625205"/>
        </a:xfrm>
        <a:prstGeom prst="rect">
          <a:avLst/>
        </a:prstGeom>
        <a:gradFill rotWithShape="0">
          <a:gsLst>
            <a:gs pos="0">
              <a:schemeClr val="accent3"/>
            </a:gs>
            <a:gs pos="54282">
              <a:schemeClr val="bg1"/>
            </a:gs>
            <a:gs pos="48400">
              <a:schemeClr val="accent3"/>
            </a:gs>
            <a:gs pos="100000">
              <a:schemeClr val="bg1"/>
            </a:gs>
          </a:gsLst>
          <a:lin ang="5400000" scaled="1"/>
        </a:gra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Fixed Cost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$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498368" y="4643692"/>
        <a:ext cx="2050674" cy="625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0551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AC61-079A-40C0-B2EB-C62F1133997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76BC-EE2F-4A33-A3C6-B22EF839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8237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AC61-079A-40C0-B2EB-C62F1133997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76BC-EE2F-4A33-A3C6-B22EF839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2131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AC61-079A-40C0-B2EB-C62F1133997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76BC-EE2F-4A33-A3C6-B22EF839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5885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userDrawn="1">
  <p:cSld name="1_Title 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0"/>
          </p:nvPr>
        </p:nvSpPr>
        <p:spPr>
          <a:xfrm>
            <a:off x="277812" y="646113"/>
            <a:ext cx="8691245" cy="614016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preserve="1" userDrawn="1">
  <p:cSld name="2_Title 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4625" y="636588"/>
            <a:ext cx="8794750" cy="6015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2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AC61-079A-40C0-B2EB-C62F1133997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76BC-EE2F-4A33-A3C6-B22EF839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0684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AC61-079A-40C0-B2EB-C62F1133997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76BC-EE2F-4A33-A3C6-B22EF839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280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AC61-079A-40C0-B2EB-C62F1133997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76BC-EE2F-4A33-A3C6-B22EF839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7139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AC61-079A-40C0-B2EB-C62F1133997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76BC-EE2F-4A33-A3C6-B22EF839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380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AC61-079A-40C0-B2EB-C62F1133997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76BC-EE2F-4A33-A3C6-B22EF839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113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AC61-079A-40C0-B2EB-C62F1133997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76BC-EE2F-4A33-A3C6-B22EF839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351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AC61-079A-40C0-B2EB-C62F1133997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76BC-EE2F-4A33-A3C6-B22EF839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0028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AC61-079A-40C0-B2EB-C62F1133997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276BC-EE2F-4A33-A3C6-B22EF839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3283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5AC61-079A-40C0-B2EB-C62F11339978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276BC-EE2F-4A33-A3C6-B22EF839E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4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51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Monalco</a:t>
            </a:r>
            <a:r>
              <a:rPr lang="en-US" dirty="0" smtClean="0"/>
              <a:t> </a:t>
            </a:r>
            <a:r>
              <a:rPr lang="en-US" dirty="0"/>
              <a:t>Value Driver Tree </a:t>
            </a:r>
            <a:r>
              <a:rPr lang="en-US" dirty="0" smtClean="0"/>
              <a:t>[</a:t>
            </a:r>
            <a:r>
              <a:rPr lang="en-US" dirty="0" err="1" smtClean="0"/>
              <a:t>Shrutika</a:t>
            </a:r>
            <a:r>
              <a:rPr lang="en-US" dirty="0" smtClean="0"/>
              <a:t> </a:t>
            </a:r>
            <a:r>
              <a:rPr lang="en-US" dirty="0" err="1" smtClean="0"/>
              <a:t>Sankar</a:t>
            </a:r>
            <a:r>
              <a:rPr lang="en-US" dirty="0" smtClean="0"/>
              <a:t>]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80033" y="1517665"/>
            <a:ext cx="8687121" cy="3751232"/>
            <a:chOff x="280033" y="1517665"/>
            <a:chExt cx="8687121" cy="3751232"/>
          </a:xfrm>
        </p:grpSpPr>
        <p:sp>
          <p:nvSpPr>
            <p:cNvPr id="4" name="Freeform 3"/>
            <p:cNvSpPr/>
            <p:nvPr/>
          </p:nvSpPr>
          <p:spPr>
            <a:xfrm>
              <a:off x="3366046" y="4565541"/>
              <a:ext cx="410134" cy="390753"/>
            </a:xfrm>
            <a:custGeom>
              <a:avLst/>
              <a:gdLst>
                <a:gd name="connsiteX0" fmla="*/ 0 w 410134"/>
                <a:gd name="connsiteY0" fmla="*/ 0 h 390753"/>
                <a:gd name="connsiteX1" fmla="*/ 205067 w 410134"/>
                <a:gd name="connsiteY1" fmla="*/ 0 h 390753"/>
                <a:gd name="connsiteX2" fmla="*/ 205067 w 410134"/>
                <a:gd name="connsiteY2" fmla="*/ 390753 h 390753"/>
                <a:gd name="connsiteX3" fmla="*/ 410134 w 410134"/>
                <a:gd name="connsiteY3" fmla="*/ 390753 h 390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134" h="390753">
                  <a:moveTo>
                    <a:pt x="0" y="0"/>
                  </a:moveTo>
                  <a:lnTo>
                    <a:pt x="205067" y="0"/>
                  </a:lnTo>
                  <a:lnTo>
                    <a:pt x="205067" y="390753"/>
                  </a:lnTo>
                  <a:lnTo>
                    <a:pt x="410134" y="390753"/>
                  </a:lnTo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606" tIns="181215" rIns="203605" bIns="181215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6" name="Freeform 5"/>
            <p:cNvSpPr/>
            <p:nvPr/>
          </p:nvSpPr>
          <p:spPr>
            <a:xfrm>
              <a:off x="5826855" y="4174788"/>
              <a:ext cx="410134" cy="390753"/>
            </a:xfrm>
            <a:custGeom>
              <a:avLst/>
              <a:gdLst>
                <a:gd name="connsiteX0" fmla="*/ 0 w 410134"/>
                <a:gd name="connsiteY0" fmla="*/ 0 h 390753"/>
                <a:gd name="connsiteX1" fmla="*/ 205067 w 410134"/>
                <a:gd name="connsiteY1" fmla="*/ 0 h 390753"/>
                <a:gd name="connsiteX2" fmla="*/ 205067 w 410134"/>
                <a:gd name="connsiteY2" fmla="*/ 390753 h 390753"/>
                <a:gd name="connsiteX3" fmla="*/ 410134 w 410134"/>
                <a:gd name="connsiteY3" fmla="*/ 390753 h 390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134" h="390753">
                  <a:moveTo>
                    <a:pt x="0" y="0"/>
                  </a:moveTo>
                  <a:lnTo>
                    <a:pt x="205067" y="0"/>
                  </a:lnTo>
                  <a:lnTo>
                    <a:pt x="205067" y="390753"/>
                  </a:lnTo>
                  <a:lnTo>
                    <a:pt x="410134" y="390753"/>
                  </a:lnTo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606" tIns="181215" rIns="203605" bIns="181215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7" name="Freeform 6"/>
            <p:cNvSpPr/>
            <p:nvPr/>
          </p:nvSpPr>
          <p:spPr>
            <a:xfrm>
              <a:off x="5826855" y="3784034"/>
              <a:ext cx="410134" cy="390753"/>
            </a:xfrm>
            <a:custGeom>
              <a:avLst/>
              <a:gdLst>
                <a:gd name="connsiteX0" fmla="*/ 0 w 410134"/>
                <a:gd name="connsiteY0" fmla="*/ 390753 h 390753"/>
                <a:gd name="connsiteX1" fmla="*/ 205067 w 410134"/>
                <a:gd name="connsiteY1" fmla="*/ 390753 h 390753"/>
                <a:gd name="connsiteX2" fmla="*/ 205067 w 410134"/>
                <a:gd name="connsiteY2" fmla="*/ 0 h 390753"/>
                <a:gd name="connsiteX3" fmla="*/ 410134 w 410134"/>
                <a:gd name="connsiteY3" fmla="*/ 0 h 390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134" h="390753">
                  <a:moveTo>
                    <a:pt x="0" y="390753"/>
                  </a:moveTo>
                  <a:lnTo>
                    <a:pt x="205067" y="390753"/>
                  </a:lnTo>
                  <a:lnTo>
                    <a:pt x="205067" y="0"/>
                  </a:lnTo>
                  <a:lnTo>
                    <a:pt x="410134" y="0"/>
                  </a:lnTo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606" tIns="181215" rIns="203605" bIns="181215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8" name="Freeform 7"/>
            <p:cNvSpPr/>
            <p:nvPr/>
          </p:nvSpPr>
          <p:spPr>
            <a:xfrm>
              <a:off x="3366046" y="4174788"/>
              <a:ext cx="410134" cy="390753"/>
            </a:xfrm>
            <a:custGeom>
              <a:avLst/>
              <a:gdLst>
                <a:gd name="connsiteX0" fmla="*/ 0 w 410134"/>
                <a:gd name="connsiteY0" fmla="*/ 390753 h 390753"/>
                <a:gd name="connsiteX1" fmla="*/ 205067 w 410134"/>
                <a:gd name="connsiteY1" fmla="*/ 390753 h 390753"/>
                <a:gd name="connsiteX2" fmla="*/ 205067 w 410134"/>
                <a:gd name="connsiteY2" fmla="*/ 0 h 390753"/>
                <a:gd name="connsiteX3" fmla="*/ 410134 w 410134"/>
                <a:gd name="connsiteY3" fmla="*/ 0 h 390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134" h="390753">
                  <a:moveTo>
                    <a:pt x="0" y="390753"/>
                  </a:moveTo>
                  <a:lnTo>
                    <a:pt x="205067" y="390753"/>
                  </a:lnTo>
                  <a:lnTo>
                    <a:pt x="205067" y="0"/>
                  </a:lnTo>
                  <a:lnTo>
                    <a:pt x="410134" y="0"/>
                  </a:lnTo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606" tIns="181215" rIns="203605" bIns="181215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9" name="Freeform 8"/>
            <p:cNvSpPr/>
            <p:nvPr/>
          </p:nvSpPr>
          <p:spPr>
            <a:xfrm>
              <a:off x="905238" y="3393281"/>
              <a:ext cx="410134" cy="1172260"/>
            </a:xfrm>
            <a:custGeom>
              <a:avLst/>
              <a:gdLst>
                <a:gd name="connsiteX0" fmla="*/ 0 w 410134"/>
                <a:gd name="connsiteY0" fmla="*/ 0 h 1172260"/>
                <a:gd name="connsiteX1" fmla="*/ 205067 w 410134"/>
                <a:gd name="connsiteY1" fmla="*/ 0 h 1172260"/>
                <a:gd name="connsiteX2" fmla="*/ 205067 w 410134"/>
                <a:gd name="connsiteY2" fmla="*/ 1172260 h 1172260"/>
                <a:gd name="connsiteX3" fmla="*/ 410134 w 410134"/>
                <a:gd name="connsiteY3" fmla="*/ 1172260 h 1172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134" h="1172260">
                  <a:moveTo>
                    <a:pt x="0" y="0"/>
                  </a:moveTo>
                  <a:lnTo>
                    <a:pt x="205067" y="0"/>
                  </a:lnTo>
                  <a:lnTo>
                    <a:pt x="205067" y="1172260"/>
                  </a:lnTo>
                  <a:lnTo>
                    <a:pt x="410134" y="1172260"/>
                  </a:lnTo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6719" tIns="555082" rIns="186719" bIns="555082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826855" y="2611774"/>
              <a:ext cx="410134" cy="390753"/>
            </a:xfrm>
            <a:custGeom>
              <a:avLst/>
              <a:gdLst>
                <a:gd name="connsiteX0" fmla="*/ 0 w 410134"/>
                <a:gd name="connsiteY0" fmla="*/ 0 h 390753"/>
                <a:gd name="connsiteX1" fmla="*/ 205067 w 410134"/>
                <a:gd name="connsiteY1" fmla="*/ 0 h 390753"/>
                <a:gd name="connsiteX2" fmla="*/ 205067 w 410134"/>
                <a:gd name="connsiteY2" fmla="*/ 390753 h 390753"/>
                <a:gd name="connsiteX3" fmla="*/ 410134 w 410134"/>
                <a:gd name="connsiteY3" fmla="*/ 390753 h 390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134" h="390753">
                  <a:moveTo>
                    <a:pt x="0" y="0"/>
                  </a:moveTo>
                  <a:lnTo>
                    <a:pt x="205067" y="0"/>
                  </a:lnTo>
                  <a:lnTo>
                    <a:pt x="205067" y="390753"/>
                  </a:lnTo>
                  <a:lnTo>
                    <a:pt x="410134" y="390753"/>
                  </a:lnTo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606" tIns="181215" rIns="203605" bIns="181215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5826855" y="2221021"/>
              <a:ext cx="410134" cy="390753"/>
            </a:xfrm>
            <a:custGeom>
              <a:avLst/>
              <a:gdLst>
                <a:gd name="connsiteX0" fmla="*/ 0 w 410134"/>
                <a:gd name="connsiteY0" fmla="*/ 390753 h 390753"/>
                <a:gd name="connsiteX1" fmla="*/ 205067 w 410134"/>
                <a:gd name="connsiteY1" fmla="*/ 390753 h 390753"/>
                <a:gd name="connsiteX2" fmla="*/ 205067 w 410134"/>
                <a:gd name="connsiteY2" fmla="*/ 0 h 390753"/>
                <a:gd name="connsiteX3" fmla="*/ 410134 w 410134"/>
                <a:gd name="connsiteY3" fmla="*/ 0 h 390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134" h="390753">
                  <a:moveTo>
                    <a:pt x="0" y="390753"/>
                  </a:moveTo>
                  <a:lnTo>
                    <a:pt x="205067" y="390753"/>
                  </a:lnTo>
                  <a:lnTo>
                    <a:pt x="205067" y="0"/>
                  </a:lnTo>
                  <a:lnTo>
                    <a:pt x="410134" y="0"/>
                  </a:lnTo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606" tIns="181214" rIns="203605" bIns="181216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366046" y="2221021"/>
              <a:ext cx="410134" cy="390753"/>
            </a:xfrm>
            <a:custGeom>
              <a:avLst/>
              <a:gdLst>
                <a:gd name="connsiteX0" fmla="*/ 0 w 410134"/>
                <a:gd name="connsiteY0" fmla="*/ 0 h 390753"/>
                <a:gd name="connsiteX1" fmla="*/ 205067 w 410134"/>
                <a:gd name="connsiteY1" fmla="*/ 0 h 390753"/>
                <a:gd name="connsiteX2" fmla="*/ 205067 w 410134"/>
                <a:gd name="connsiteY2" fmla="*/ 390753 h 390753"/>
                <a:gd name="connsiteX3" fmla="*/ 410134 w 410134"/>
                <a:gd name="connsiteY3" fmla="*/ 390753 h 390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134" h="390753">
                  <a:moveTo>
                    <a:pt x="0" y="0"/>
                  </a:moveTo>
                  <a:lnTo>
                    <a:pt x="205067" y="0"/>
                  </a:lnTo>
                  <a:lnTo>
                    <a:pt x="205067" y="390753"/>
                  </a:lnTo>
                  <a:lnTo>
                    <a:pt x="410134" y="390753"/>
                  </a:lnTo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606" tIns="181214" rIns="203605" bIns="181216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3366046" y="1830267"/>
              <a:ext cx="410134" cy="390753"/>
            </a:xfrm>
            <a:custGeom>
              <a:avLst/>
              <a:gdLst>
                <a:gd name="connsiteX0" fmla="*/ 0 w 410134"/>
                <a:gd name="connsiteY0" fmla="*/ 390753 h 390753"/>
                <a:gd name="connsiteX1" fmla="*/ 205067 w 410134"/>
                <a:gd name="connsiteY1" fmla="*/ 390753 h 390753"/>
                <a:gd name="connsiteX2" fmla="*/ 205067 w 410134"/>
                <a:gd name="connsiteY2" fmla="*/ 0 h 390753"/>
                <a:gd name="connsiteX3" fmla="*/ 410134 w 410134"/>
                <a:gd name="connsiteY3" fmla="*/ 0 h 390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134" h="390753">
                  <a:moveTo>
                    <a:pt x="0" y="390753"/>
                  </a:moveTo>
                  <a:lnTo>
                    <a:pt x="205067" y="390753"/>
                  </a:lnTo>
                  <a:lnTo>
                    <a:pt x="205067" y="0"/>
                  </a:lnTo>
                  <a:lnTo>
                    <a:pt x="410134" y="0"/>
                  </a:lnTo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03606" tIns="181215" rIns="203605" bIns="181215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905238" y="2221021"/>
              <a:ext cx="410134" cy="1172260"/>
            </a:xfrm>
            <a:custGeom>
              <a:avLst/>
              <a:gdLst>
                <a:gd name="connsiteX0" fmla="*/ 0 w 410134"/>
                <a:gd name="connsiteY0" fmla="*/ 1172260 h 1172260"/>
                <a:gd name="connsiteX1" fmla="*/ 205067 w 410134"/>
                <a:gd name="connsiteY1" fmla="*/ 1172260 h 1172260"/>
                <a:gd name="connsiteX2" fmla="*/ 205067 w 410134"/>
                <a:gd name="connsiteY2" fmla="*/ 0 h 1172260"/>
                <a:gd name="connsiteX3" fmla="*/ 410134 w 410134"/>
                <a:gd name="connsiteY3" fmla="*/ 0 h 1172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134" h="1172260">
                  <a:moveTo>
                    <a:pt x="0" y="1172260"/>
                  </a:moveTo>
                  <a:lnTo>
                    <a:pt x="205067" y="1172260"/>
                  </a:lnTo>
                  <a:lnTo>
                    <a:pt x="205067" y="0"/>
                  </a:lnTo>
                  <a:lnTo>
                    <a:pt x="410134" y="0"/>
                  </a:lnTo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3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6719" tIns="555081" rIns="186719" bIns="555083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  <p:sp>
          <p:nvSpPr>
            <p:cNvPr id="15" name="Freeform 14"/>
            <p:cNvSpPr/>
            <p:nvPr/>
          </p:nvSpPr>
          <p:spPr>
            <a:xfrm rot="16200000">
              <a:off x="-1052642" y="3080678"/>
              <a:ext cx="3290555" cy="625205"/>
            </a:xfrm>
            <a:custGeom>
              <a:avLst/>
              <a:gdLst>
                <a:gd name="connsiteX0" fmla="*/ 0 w 3290555"/>
                <a:gd name="connsiteY0" fmla="*/ 0 h 625205"/>
                <a:gd name="connsiteX1" fmla="*/ 3290555 w 3290555"/>
                <a:gd name="connsiteY1" fmla="*/ 0 h 625205"/>
                <a:gd name="connsiteX2" fmla="*/ 3290555 w 3290555"/>
                <a:gd name="connsiteY2" fmla="*/ 625205 h 625205"/>
                <a:gd name="connsiteX3" fmla="*/ 0 w 3290555"/>
                <a:gd name="connsiteY3" fmla="*/ 625205 h 625205"/>
                <a:gd name="connsiteX4" fmla="*/ 0 w 3290555"/>
                <a:gd name="connsiteY4" fmla="*/ 0 h 625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0555" h="625205">
                  <a:moveTo>
                    <a:pt x="0" y="0"/>
                  </a:moveTo>
                  <a:lnTo>
                    <a:pt x="3290555" y="0"/>
                  </a:lnTo>
                  <a:lnTo>
                    <a:pt x="3290555" y="625205"/>
                  </a:lnTo>
                  <a:lnTo>
                    <a:pt x="0" y="625205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/>
                </a:gs>
                <a:gs pos="54282">
                  <a:schemeClr val="bg1"/>
                </a:gs>
                <a:gs pos="48400">
                  <a:schemeClr val="accent3"/>
                </a:gs>
                <a:gs pos="100000">
                  <a:schemeClr val="bg1"/>
                </a:gs>
              </a:gsLst>
              <a:lin ang="5400000" scaled="1"/>
              <a:tileRect/>
            </a:gradFill>
            <a:ln>
              <a:solidFill>
                <a:schemeClr val="accent3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29" tIns="11429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Profit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>
                  <a:solidFill>
                    <a:schemeClr val="tx1"/>
                  </a:solidFill>
                </a:rPr>
                <a:t>$</a:t>
              </a:r>
              <a:endParaRPr lang="en-US" sz="1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315372" y="1908418"/>
              <a:ext cx="2050674" cy="625205"/>
            </a:xfrm>
            <a:custGeom>
              <a:avLst/>
              <a:gdLst>
                <a:gd name="connsiteX0" fmla="*/ 0 w 2050674"/>
                <a:gd name="connsiteY0" fmla="*/ 0 h 625205"/>
                <a:gd name="connsiteX1" fmla="*/ 2050674 w 2050674"/>
                <a:gd name="connsiteY1" fmla="*/ 0 h 625205"/>
                <a:gd name="connsiteX2" fmla="*/ 2050674 w 2050674"/>
                <a:gd name="connsiteY2" fmla="*/ 625205 h 625205"/>
                <a:gd name="connsiteX3" fmla="*/ 0 w 2050674"/>
                <a:gd name="connsiteY3" fmla="*/ 625205 h 625205"/>
                <a:gd name="connsiteX4" fmla="*/ 0 w 2050674"/>
                <a:gd name="connsiteY4" fmla="*/ 0 h 625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0674" h="625205">
                  <a:moveTo>
                    <a:pt x="0" y="0"/>
                  </a:moveTo>
                  <a:lnTo>
                    <a:pt x="2050674" y="0"/>
                  </a:lnTo>
                  <a:lnTo>
                    <a:pt x="2050674" y="625205"/>
                  </a:lnTo>
                  <a:lnTo>
                    <a:pt x="0" y="625205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3"/>
                </a:gs>
                <a:gs pos="54282">
                  <a:schemeClr val="bg1"/>
                </a:gs>
                <a:gs pos="48400">
                  <a:schemeClr val="accent3"/>
                </a:gs>
                <a:gs pos="100000">
                  <a:schemeClr val="bg1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Revenue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>
                  <a:solidFill>
                    <a:schemeClr val="tx1"/>
                  </a:solidFill>
                </a:rPr>
                <a:t>   $</a:t>
              </a:r>
              <a:endParaRPr lang="en-US" sz="1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3776181" y="1517665"/>
              <a:ext cx="2050674" cy="625205"/>
            </a:xfrm>
            <a:custGeom>
              <a:avLst/>
              <a:gdLst>
                <a:gd name="connsiteX0" fmla="*/ 0 w 2050674"/>
                <a:gd name="connsiteY0" fmla="*/ 0 h 625205"/>
                <a:gd name="connsiteX1" fmla="*/ 2050674 w 2050674"/>
                <a:gd name="connsiteY1" fmla="*/ 0 h 625205"/>
                <a:gd name="connsiteX2" fmla="*/ 2050674 w 2050674"/>
                <a:gd name="connsiteY2" fmla="*/ 625205 h 625205"/>
                <a:gd name="connsiteX3" fmla="*/ 0 w 2050674"/>
                <a:gd name="connsiteY3" fmla="*/ 625205 h 625205"/>
                <a:gd name="connsiteX4" fmla="*/ 0 w 2050674"/>
                <a:gd name="connsiteY4" fmla="*/ 0 h 625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0674" h="625205">
                  <a:moveTo>
                    <a:pt x="0" y="0"/>
                  </a:moveTo>
                  <a:lnTo>
                    <a:pt x="2050674" y="0"/>
                  </a:lnTo>
                  <a:lnTo>
                    <a:pt x="2050674" y="625205"/>
                  </a:lnTo>
                  <a:lnTo>
                    <a:pt x="0" y="625205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3"/>
                </a:gs>
                <a:gs pos="54282">
                  <a:schemeClr val="bg1"/>
                </a:gs>
                <a:gs pos="48400">
                  <a:schemeClr val="accent3"/>
                </a:gs>
                <a:gs pos="100000">
                  <a:schemeClr val="bg1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t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Price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>
                  <a:solidFill>
                    <a:schemeClr val="tx1"/>
                  </a:solidFill>
                </a:rPr>
                <a:t>$/Ton</a:t>
              </a:r>
              <a:endParaRPr lang="en-US" sz="1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3776181" y="2299171"/>
              <a:ext cx="2050674" cy="625205"/>
            </a:xfrm>
            <a:custGeom>
              <a:avLst/>
              <a:gdLst>
                <a:gd name="connsiteX0" fmla="*/ 0 w 2050674"/>
                <a:gd name="connsiteY0" fmla="*/ 0 h 625205"/>
                <a:gd name="connsiteX1" fmla="*/ 2050674 w 2050674"/>
                <a:gd name="connsiteY1" fmla="*/ 0 h 625205"/>
                <a:gd name="connsiteX2" fmla="*/ 2050674 w 2050674"/>
                <a:gd name="connsiteY2" fmla="*/ 625205 h 625205"/>
                <a:gd name="connsiteX3" fmla="*/ 0 w 2050674"/>
                <a:gd name="connsiteY3" fmla="*/ 625205 h 625205"/>
                <a:gd name="connsiteX4" fmla="*/ 0 w 2050674"/>
                <a:gd name="connsiteY4" fmla="*/ 0 h 625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0674" h="625205">
                  <a:moveTo>
                    <a:pt x="0" y="0"/>
                  </a:moveTo>
                  <a:lnTo>
                    <a:pt x="2050674" y="0"/>
                  </a:lnTo>
                  <a:lnTo>
                    <a:pt x="2050674" y="625205"/>
                  </a:lnTo>
                  <a:lnTo>
                    <a:pt x="0" y="625205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3"/>
                </a:gs>
                <a:gs pos="54282">
                  <a:schemeClr val="bg1"/>
                </a:gs>
                <a:gs pos="48400">
                  <a:schemeClr val="accent3"/>
                </a:gs>
                <a:gs pos="100000">
                  <a:schemeClr val="bg1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t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Sales Quantity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>
                  <a:solidFill>
                    <a:schemeClr val="tx1"/>
                  </a:solidFill>
                </a:rPr>
                <a:t>Tons</a:t>
              </a:r>
              <a:endParaRPr lang="en-US" sz="1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6236990" y="1908418"/>
              <a:ext cx="2730164" cy="625205"/>
            </a:xfrm>
            <a:custGeom>
              <a:avLst/>
              <a:gdLst>
                <a:gd name="connsiteX0" fmla="*/ 0 w 2730164"/>
                <a:gd name="connsiteY0" fmla="*/ 0 h 625205"/>
                <a:gd name="connsiteX1" fmla="*/ 2730164 w 2730164"/>
                <a:gd name="connsiteY1" fmla="*/ 0 h 625205"/>
                <a:gd name="connsiteX2" fmla="*/ 2730164 w 2730164"/>
                <a:gd name="connsiteY2" fmla="*/ 625205 h 625205"/>
                <a:gd name="connsiteX3" fmla="*/ 0 w 2730164"/>
                <a:gd name="connsiteY3" fmla="*/ 625205 h 625205"/>
                <a:gd name="connsiteX4" fmla="*/ 0 w 2730164"/>
                <a:gd name="connsiteY4" fmla="*/ 0 h 625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0164" h="625205">
                  <a:moveTo>
                    <a:pt x="0" y="0"/>
                  </a:moveTo>
                  <a:lnTo>
                    <a:pt x="2730164" y="0"/>
                  </a:lnTo>
                  <a:lnTo>
                    <a:pt x="2730164" y="625205"/>
                  </a:lnTo>
                  <a:lnTo>
                    <a:pt x="0" y="625205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3"/>
                </a:gs>
                <a:gs pos="54282">
                  <a:schemeClr val="bg1"/>
                </a:gs>
                <a:gs pos="48400">
                  <a:schemeClr val="accent3"/>
                </a:gs>
                <a:gs pos="100000">
                  <a:schemeClr val="bg1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t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Stock change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>
                  <a:solidFill>
                    <a:schemeClr val="tx1"/>
                  </a:solidFill>
                </a:rPr>
                <a:t>Tons</a:t>
              </a:r>
              <a:endParaRPr lang="en-US" sz="1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236990" y="2689925"/>
              <a:ext cx="2730164" cy="625205"/>
            </a:xfrm>
            <a:custGeom>
              <a:avLst/>
              <a:gdLst>
                <a:gd name="connsiteX0" fmla="*/ 0 w 2730164"/>
                <a:gd name="connsiteY0" fmla="*/ 0 h 625205"/>
                <a:gd name="connsiteX1" fmla="*/ 2730164 w 2730164"/>
                <a:gd name="connsiteY1" fmla="*/ 0 h 625205"/>
                <a:gd name="connsiteX2" fmla="*/ 2730164 w 2730164"/>
                <a:gd name="connsiteY2" fmla="*/ 625205 h 625205"/>
                <a:gd name="connsiteX3" fmla="*/ 0 w 2730164"/>
                <a:gd name="connsiteY3" fmla="*/ 625205 h 625205"/>
                <a:gd name="connsiteX4" fmla="*/ 0 w 2730164"/>
                <a:gd name="connsiteY4" fmla="*/ 0 h 625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0164" h="625205">
                  <a:moveTo>
                    <a:pt x="0" y="0"/>
                  </a:moveTo>
                  <a:lnTo>
                    <a:pt x="2730164" y="0"/>
                  </a:lnTo>
                  <a:lnTo>
                    <a:pt x="2730164" y="625205"/>
                  </a:lnTo>
                  <a:lnTo>
                    <a:pt x="0" y="625205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3"/>
                </a:gs>
                <a:gs pos="54282">
                  <a:schemeClr val="bg1"/>
                </a:gs>
                <a:gs pos="48400">
                  <a:schemeClr val="accent3"/>
                </a:gs>
                <a:gs pos="100000">
                  <a:schemeClr val="bg1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t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Tons of Ore Produced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>
                  <a:solidFill>
                    <a:schemeClr val="tx1"/>
                  </a:solidFill>
                </a:rPr>
                <a:t>Tons</a:t>
              </a:r>
              <a:endParaRPr lang="en-US" sz="1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1315372" y="4252939"/>
              <a:ext cx="2050674" cy="625205"/>
            </a:xfrm>
            <a:custGeom>
              <a:avLst/>
              <a:gdLst>
                <a:gd name="connsiteX0" fmla="*/ 0 w 2050674"/>
                <a:gd name="connsiteY0" fmla="*/ 0 h 625205"/>
                <a:gd name="connsiteX1" fmla="*/ 2050674 w 2050674"/>
                <a:gd name="connsiteY1" fmla="*/ 0 h 625205"/>
                <a:gd name="connsiteX2" fmla="*/ 2050674 w 2050674"/>
                <a:gd name="connsiteY2" fmla="*/ 625205 h 625205"/>
                <a:gd name="connsiteX3" fmla="*/ 0 w 2050674"/>
                <a:gd name="connsiteY3" fmla="*/ 625205 h 625205"/>
                <a:gd name="connsiteX4" fmla="*/ 0 w 2050674"/>
                <a:gd name="connsiteY4" fmla="*/ 0 h 625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0674" h="625205">
                  <a:moveTo>
                    <a:pt x="0" y="0"/>
                  </a:moveTo>
                  <a:lnTo>
                    <a:pt x="2050674" y="0"/>
                  </a:lnTo>
                  <a:lnTo>
                    <a:pt x="2050674" y="625205"/>
                  </a:lnTo>
                  <a:lnTo>
                    <a:pt x="0" y="625205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3"/>
                </a:gs>
                <a:gs pos="54282">
                  <a:schemeClr val="bg1"/>
                </a:gs>
                <a:gs pos="48400">
                  <a:schemeClr val="accent3"/>
                </a:gs>
                <a:gs pos="100000">
                  <a:schemeClr val="bg1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t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Cost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>
                  <a:solidFill>
                    <a:schemeClr val="tx1"/>
                  </a:solidFill>
                </a:rPr>
                <a:t>$</a:t>
              </a:r>
              <a:endParaRPr lang="en-US" sz="1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3776181" y="3862185"/>
              <a:ext cx="2050674" cy="625205"/>
            </a:xfrm>
            <a:custGeom>
              <a:avLst/>
              <a:gdLst>
                <a:gd name="connsiteX0" fmla="*/ 0 w 2050674"/>
                <a:gd name="connsiteY0" fmla="*/ 0 h 625205"/>
                <a:gd name="connsiteX1" fmla="*/ 2050674 w 2050674"/>
                <a:gd name="connsiteY1" fmla="*/ 0 h 625205"/>
                <a:gd name="connsiteX2" fmla="*/ 2050674 w 2050674"/>
                <a:gd name="connsiteY2" fmla="*/ 625205 h 625205"/>
                <a:gd name="connsiteX3" fmla="*/ 0 w 2050674"/>
                <a:gd name="connsiteY3" fmla="*/ 625205 h 625205"/>
                <a:gd name="connsiteX4" fmla="*/ 0 w 2050674"/>
                <a:gd name="connsiteY4" fmla="*/ 0 h 625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0674" h="625205">
                  <a:moveTo>
                    <a:pt x="0" y="0"/>
                  </a:moveTo>
                  <a:lnTo>
                    <a:pt x="2050674" y="0"/>
                  </a:lnTo>
                  <a:lnTo>
                    <a:pt x="2050674" y="625205"/>
                  </a:lnTo>
                  <a:lnTo>
                    <a:pt x="0" y="625205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3"/>
                </a:gs>
                <a:gs pos="54282">
                  <a:schemeClr val="bg1"/>
                </a:gs>
                <a:gs pos="48400">
                  <a:schemeClr val="accent3"/>
                </a:gs>
                <a:gs pos="100000">
                  <a:schemeClr val="bg1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t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Production Cost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>
                  <a:solidFill>
                    <a:schemeClr val="tx1"/>
                  </a:solidFill>
                </a:rPr>
                <a:t>$</a:t>
              </a:r>
              <a:endParaRPr lang="en-US" sz="1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6236990" y="3471432"/>
              <a:ext cx="2730164" cy="625205"/>
            </a:xfrm>
            <a:custGeom>
              <a:avLst/>
              <a:gdLst>
                <a:gd name="connsiteX0" fmla="*/ 0 w 2730164"/>
                <a:gd name="connsiteY0" fmla="*/ 0 h 625205"/>
                <a:gd name="connsiteX1" fmla="*/ 2730164 w 2730164"/>
                <a:gd name="connsiteY1" fmla="*/ 0 h 625205"/>
                <a:gd name="connsiteX2" fmla="*/ 2730164 w 2730164"/>
                <a:gd name="connsiteY2" fmla="*/ 625205 h 625205"/>
                <a:gd name="connsiteX3" fmla="*/ 0 w 2730164"/>
                <a:gd name="connsiteY3" fmla="*/ 625205 h 625205"/>
                <a:gd name="connsiteX4" fmla="*/ 0 w 2730164"/>
                <a:gd name="connsiteY4" fmla="*/ 0 h 625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0164" h="625205">
                  <a:moveTo>
                    <a:pt x="0" y="0"/>
                  </a:moveTo>
                  <a:lnTo>
                    <a:pt x="2730164" y="0"/>
                  </a:lnTo>
                  <a:lnTo>
                    <a:pt x="2730164" y="625205"/>
                  </a:lnTo>
                  <a:lnTo>
                    <a:pt x="0" y="625205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3"/>
                </a:gs>
                <a:gs pos="54282">
                  <a:schemeClr val="bg1"/>
                </a:gs>
                <a:gs pos="48400">
                  <a:schemeClr val="accent3"/>
                </a:gs>
                <a:gs pos="100000">
                  <a:schemeClr val="bg1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t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Tons of Ore Produced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>
                  <a:solidFill>
                    <a:schemeClr val="tx1"/>
                  </a:solidFill>
                </a:rPr>
                <a:t>Tons</a:t>
              </a:r>
              <a:endParaRPr lang="en-US" sz="1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6236990" y="4252939"/>
              <a:ext cx="2730164" cy="625205"/>
            </a:xfrm>
            <a:custGeom>
              <a:avLst/>
              <a:gdLst>
                <a:gd name="connsiteX0" fmla="*/ 0 w 2730164"/>
                <a:gd name="connsiteY0" fmla="*/ 0 h 625205"/>
                <a:gd name="connsiteX1" fmla="*/ 2730164 w 2730164"/>
                <a:gd name="connsiteY1" fmla="*/ 0 h 625205"/>
                <a:gd name="connsiteX2" fmla="*/ 2730164 w 2730164"/>
                <a:gd name="connsiteY2" fmla="*/ 625205 h 625205"/>
                <a:gd name="connsiteX3" fmla="*/ 0 w 2730164"/>
                <a:gd name="connsiteY3" fmla="*/ 625205 h 625205"/>
                <a:gd name="connsiteX4" fmla="*/ 0 w 2730164"/>
                <a:gd name="connsiteY4" fmla="*/ 0 h 625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0164" h="625205">
                  <a:moveTo>
                    <a:pt x="0" y="0"/>
                  </a:moveTo>
                  <a:lnTo>
                    <a:pt x="2730164" y="0"/>
                  </a:lnTo>
                  <a:lnTo>
                    <a:pt x="2730164" y="625205"/>
                  </a:lnTo>
                  <a:lnTo>
                    <a:pt x="0" y="625205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C09D"/>
                </a:gs>
                <a:gs pos="54282">
                  <a:schemeClr val="bg1"/>
                </a:gs>
                <a:gs pos="48400">
                  <a:schemeClr val="accent3"/>
                </a:gs>
                <a:gs pos="100000">
                  <a:schemeClr val="bg1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t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Cost/Ton Produced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>
                  <a:solidFill>
                    <a:schemeClr val="tx1"/>
                  </a:solidFill>
                </a:rPr>
                <a:t>$/</a:t>
              </a:r>
              <a:r>
                <a:rPr lang="en-US" sz="1800" kern="1200" dirty="0" smtClean="0">
                  <a:solidFill>
                    <a:schemeClr val="tx1"/>
                  </a:solidFill>
                </a:rPr>
                <a:t>Ton</a:t>
              </a:r>
              <a:endParaRPr lang="en-US" sz="18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776181" y="4643692"/>
              <a:ext cx="2050674" cy="625205"/>
            </a:xfrm>
            <a:custGeom>
              <a:avLst/>
              <a:gdLst>
                <a:gd name="connsiteX0" fmla="*/ 0 w 2050674"/>
                <a:gd name="connsiteY0" fmla="*/ 0 h 625205"/>
                <a:gd name="connsiteX1" fmla="*/ 2050674 w 2050674"/>
                <a:gd name="connsiteY1" fmla="*/ 0 h 625205"/>
                <a:gd name="connsiteX2" fmla="*/ 2050674 w 2050674"/>
                <a:gd name="connsiteY2" fmla="*/ 625205 h 625205"/>
                <a:gd name="connsiteX3" fmla="*/ 0 w 2050674"/>
                <a:gd name="connsiteY3" fmla="*/ 625205 h 625205"/>
                <a:gd name="connsiteX4" fmla="*/ 0 w 2050674"/>
                <a:gd name="connsiteY4" fmla="*/ 0 h 625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0674" h="625205">
                  <a:moveTo>
                    <a:pt x="0" y="0"/>
                  </a:moveTo>
                  <a:lnTo>
                    <a:pt x="2050674" y="0"/>
                  </a:lnTo>
                  <a:lnTo>
                    <a:pt x="2050674" y="625205"/>
                  </a:lnTo>
                  <a:lnTo>
                    <a:pt x="0" y="625205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3"/>
                </a:gs>
                <a:gs pos="54282">
                  <a:schemeClr val="bg1"/>
                </a:gs>
                <a:gs pos="48400">
                  <a:schemeClr val="accent3"/>
                </a:gs>
                <a:gs pos="100000">
                  <a:schemeClr val="bg1"/>
                </a:gs>
              </a:gsLst>
              <a:lin ang="5400000" scaled="1"/>
            </a:gradFill>
            <a:ln>
              <a:solidFill>
                <a:schemeClr val="accent3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t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Fixed Cost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>
                  <a:solidFill>
                    <a:schemeClr val="tx1"/>
                  </a:solidFill>
                </a:rPr>
                <a:t>$</a:t>
              </a:r>
              <a:endParaRPr lang="en-US" sz="1800" kern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Google Shape;40;p1"/>
          <p:cNvSpPr/>
          <p:nvPr/>
        </p:nvSpPr>
        <p:spPr>
          <a:xfrm>
            <a:off x="973145" y="3263825"/>
            <a:ext cx="274320" cy="274320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41;p1"/>
          <p:cNvSpPr/>
          <p:nvPr/>
        </p:nvSpPr>
        <p:spPr>
          <a:xfrm>
            <a:off x="1024046" y="3314726"/>
            <a:ext cx="191767" cy="191767"/>
          </a:xfrm>
          <a:prstGeom prst="mathMinus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9;p1"/>
          <p:cNvGrpSpPr/>
          <p:nvPr/>
        </p:nvGrpSpPr>
        <p:grpSpPr>
          <a:xfrm>
            <a:off x="3433953" y="4438582"/>
            <a:ext cx="274320" cy="274320"/>
            <a:chOff x="4283114" y="-597224"/>
            <a:chExt cx="170332" cy="170332"/>
          </a:xfrm>
        </p:grpSpPr>
        <p:sp>
          <p:nvSpPr>
            <p:cNvPr id="32" name="Google Shape;40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41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9;p1"/>
          <p:cNvGrpSpPr/>
          <p:nvPr/>
        </p:nvGrpSpPr>
        <p:grpSpPr>
          <a:xfrm>
            <a:off x="5897308" y="2513690"/>
            <a:ext cx="274320" cy="274320"/>
            <a:chOff x="4283114" y="-597224"/>
            <a:chExt cx="170332" cy="170332"/>
          </a:xfrm>
        </p:grpSpPr>
        <p:sp>
          <p:nvSpPr>
            <p:cNvPr id="35" name="Google Shape;40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41;p1"/>
            <p:cNvSpPr/>
            <p:nvPr/>
          </p:nvSpPr>
          <p:spPr>
            <a:xfrm>
              <a:off x="4308743" y="-571595"/>
              <a:ext cx="119073" cy="119073"/>
            </a:xfrm>
            <a:custGeom>
              <a:avLst/>
              <a:gdLst/>
              <a:ahLst/>
              <a:cxnLst/>
              <a:rect l="l" t="t" r="r" b="b"/>
              <a:pathLst>
                <a:path w="204" h="204" extrusionOk="0">
                  <a:moveTo>
                    <a:pt x="83" y="0"/>
                  </a:moveTo>
                  <a:lnTo>
                    <a:pt x="119" y="0"/>
                  </a:lnTo>
                  <a:lnTo>
                    <a:pt x="119" y="83"/>
                  </a:lnTo>
                  <a:lnTo>
                    <a:pt x="204" y="83"/>
                  </a:lnTo>
                  <a:lnTo>
                    <a:pt x="204" y="119"/>
                  </a:lnTo>
                  <a:lnTo>
                    <a:pt x="119" y="119"/>
                  </a:lnTo>
                  <a:lnTo>
                    <a:pt x="119" y="204"/>
                  </a:lnTo>
                  <a:lnTo>
                    <a:pt x="83" y="204"/>
                  </a:lnTo>
                  <a:lnTo>
                    <a:pt x="83" y="119"/>
                  </a:lnTo>
                  <a:lnTo>
                    <a:pt x="0" y="119"/>
                  </a:lnTo>
                  <a:lnTo>
                    <a:pt x="0" y="83"/>
                  </a:lnTo>
                  <a:lnTo>
                    <a:pt x="83" y="83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" name="Google Shape;39;p1"/>
          <p:cNvGrpSpPr/>
          <p:nvPr/>
        </p:nvGrpSpPr>
        <p:grpSpPr>
          <a:xfrm>
            <a:off x="3437315" y="2098919"/>
            <a:ext cx="274320" cy="274320"/>
            <a:chOff x="4283114" y="-597224"/>
            <a:chExt cx="170332" cy="170332"/>
          </a:xfrm>
        </p:grpSpPr>
        <p:sp>
          <p:nvSpPr>
            <p:cNvPr id="48" name="Google Shape;40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1;p1"/>
            <p:cNvSpPr/>
            <p:nvPr/>
          </p:nvSpPr>
          <p:spPr>
            <a:xfrm>
              <a:off x="4308743" y="-571595"/>
              <a:ext cx="119073" cy="119073"/>
            </a:xfrm>
            <a:prstGeom prst="mathMultiply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39;p1"/>
          <p:cNvGrpSpPr/>
          <p:nvPr/>
        </p:nvGrpSpPr>
        <p:grpSpPr>
          <a:xfrm>
            <a:off x="5894762" y="4047143"/>
            <a:ext cx="274320" cy="274320"/>
            <a:chOff x="4283114" y="-597224"/>
            <a:chExt cx="170332" cy="170332"/>
          </a:xfrm>
        </p:grpSpPr>
        <p:sp>
          <p:nvSpPr>
            <p:cNvPr id="51" name="Google Shape;40;p1"/>
            <p:cNvSpPr/>
            <p:nvPr/>
          </p:nvSpPr>
          <p:spPr>
            <a:xfrm>
              <a:off x="4283114" y="-597224"/>
              <a:ext cx="170332" cy="170332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41;p1"/>
            <p:cNvSpPr/>
            <p:nvPr/>
          </p:nvSpPr>
          <p:spPr>
            <a:xfrm>
              <a:off x="4308743" y="-571595"/>
              <a:ext cx="119073" cy="119073"/>
            </a:xfrm>
            <a:prstGeom prst="mathMultiply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3275" tIns="46625" rIns="93275" bIns="466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418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Draft</a:t>
            </a:r>
            <a:endParaRPr lang="en-US" dirty="0"/>
          </a:p>
        </p:txBody>
      </p:sp>
      <p:graphicFrame>
        <p:nvGraphicFramePr>
          <p:cNvPr id="5" name="SmartArt Placeholder 4"/>
          <p:cNvGraphicFramePr>
            <a:graphicFrameLocks noGrp="1"/>
          </p:cNvGraphicFramePr>
          <p:nvPr>
            <p:ph type="dgm" sz="quarter" idx="10"/>
            <p:extLst>
              <p:ext uri="{D42A27DB-BD31-4B8C-83A1-F6EECF244321}">
                <p14:modId xmlns:p14="http://schemas.microsoft.com/office/powerpoint/2010/main" val="2443399524"/>
              </p:ext>
            </p:extLst>
          </p:nvPr>
        </p:nvGraphicFramePr>
        <p:xfrm>
          <a:off x="277813" y="0"/>
          <a:ext cx="8691562" cy="6786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022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00B08E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887</TotalTime>
  <Words>81</Words>
  <Application>Microsoft Office PowerPoint</Application>
  <PresentationFormat>On-screen Show (4:3)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Monalco Value Driver Tree [Shrutika Sankar]</vt:lpstr>
      <vt:lpstr>Draft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Driver Tree Template</dc:title>
  <dc:creator>Hui, Chris</dc:creator>
  <cp:lastModifiedBy>sudha sankar</cp:lastModifiedBy>
  <cp:revision>10</cp:revision>
  <dcterms:created xsi:type="dcterms:W3CDTF">2019-05-15T15:57:18Z</dcterms:created>
  <dcterms:modified xsi:type="dcterms:W3CDTF">2021-04-21T16:01:21Z</dcterms:modified>
</cp:coreProperties>
</file>