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7" r:id="rId2"/>
    <p:sldId id="280" r:id="rId3"/>
    <p:sldId id="258" r:id="rId4"/>
    <p:sldId id="259" r:id="rId5"/>
    <p:sldId id="260" r:id="rId6"/>
    <p:sldId id="261" r:id="rId7"/>
    <p:sldId id="300" r:id="rId8"/>
    <p:sldId id="262" r:id="rId9"/>
    <p:sldId id="263" r:id="rId10"/>
    <p:sldId id="264" r:id="rId11"/>
    <p:sldId id="265" r:id="rId12"/>
    <p:sldId id="283" r:id="rId13"/>
    <p:sldId id="284" r:id="rId14"/>
    <p:sldId id="266" r:id="rId15"/>
    <p:sldId id="281" r:id="rId16"/>
    <p:sldId id="267" r:id="rId17"/>
    <p:sldId id="269" r:id="rId18"/>
    <p:sldId id="270" r:id="rId19"/>
    <p:sldId id="271" r:id="rId20"/>
    <p:sldId id="272" r:id="rId21"/>
    <p:sldId id="273" r:id="rId22"/>
    <p:sldId id="276" r:id="rId23"/>
    <p:sldId id="278" r:id="rId24"/>
    <p:sldId id="296" r:id="rId25"/>
    <p:sldId id="287" r:id="rId26"/>
    <p:sldId id="286" r:id="rId27"/>
    <p:sldId id="298" r:id="rId28"/>
    <p:sldId id="288" r:id="rId29"/>
    <p:sldId id="302" r:id="rId30"/>
    <p:sldId id="304" r:id="rId31"/>
    <p:sldId id="299" r:id="rId32"/>
    <p:sldId id="293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4" autoAdjust="0"/>
    <p:restoredTop sz="94660"/>
  </p:normalViewPr>
  <p:slideViewPr>
    <p:cSldViewPr snapToGrid="0">
      <p:cViewPr>
        <p:scale>
          <a:sx n="100" d="100"/>
          <a:sy n="100" d="100"/>
        </p:scale>
        <p:origin x="-536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6EE2B-307D-408E-ADA4-BEA8AF71DF05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3988F6-0BC5-49CA-8449-F04253C071B3}">
      <dgm:prSet phldrT="[Text]"/>
      <dgm:spPr/>
      <dgm:t>
        <a:bodyPr/>
        <a:lstStyle/>
        <a:p>
          <a:r>
            <a:rPr lang="en-US" dirty="0" smtClean="0"/>
            <a:t>Customer Segment</a:t>
          </a:r>
          <a:endParaRPr lang="en-US" dirty="0"/>
        </a:p>
      </dgm:t>
    </dgm:pt>
    <dgm:pt modelId="{BA9C5FFB-DA99-4546-98CE-AF4FF3BFE343}" type="parTrans" cxnId="{269A06BA-3C50-4AB3-B5B2-B82950DF2E69}">
      <dgm:prSet/>
      <dgm:spPr/>
      <dgm:t>
        <a:bodyPr/>
        <a:lstStyle/>
        <a:p>
          <a:endParaRPr lang="en-US"/>
        </a:p>
      </dgm:t>
    </dgm:pt>
    <dgm:pt modelId="{BF5FDE0C-EDC5-4284-9D3C-B9DC1A982808}" type="sibTrans" cxnId="{269A06BA-3C50-4AB3-B5B2-B82950DF2E69}">
      <dgm:prSet/>
      <dgm:spPr/>
      <dgm:t>
        <a:bodyPr/>
        <a:lstStyle/>
        <a:p>
          <a:endParaRPr lang="en-US"/>
        </a:p>
      </dgm:t>
    </dgm:pt>
    <dgm:pt modelId="{26E4C0E0-7C8B-4681-8692-CE84A080B012}">
      <dgm:prSet phldrT="[Text]" custT="1"/>
      <dgm:spPr/>
      <dgm:t>
        <a:bodyPr/>
        <a:lstStyle/>
        <a:p>
          <a:r>
            <a:rPr lang="en-US" sz="2800" dirty="0" smtClean="0"/>
            <a:t>Identity</a:t>
          </a:r>
          <a:endParaRPr lang="en-US" sz="2800" dirty="0"/>
        </a:p>
      </dgm:t>
    </dgm:pt>
    <dgm:pt modelId="{ACBD9CAD-86CC-4953-B1ED-B849D09CA09F}" type="parTrans" cxnId="{0C7A4911-ED9A-4497-AF9B-08CE5C54F66D}">
      <dgm:prSet/>
      <dgm:spPr/>
      <dgm:t>
        <a:bodyPr/>
        <a:lstStyle/>
        <a:p>
          <a:endParaRPr lang="en-US"/>
        </a:p>
      </dgm:t>
    </dgm:pt>
    <dgm:pt modelId="{F7A56C45-36FE-4575-98C8-57E4682AEA1B}" type="sibTrans" cxnId="{0C7A4911-ED9A-4497-AF9B-08CE5C54F66D}">
      <dgm:prSet/>
      <dgm:spPr/>
      <dgm:t>
        <a:bodyPr/>
        <a:lstStyle/>
        <a:p>
          <a:endParaRPr lang="en-US"/>
        </a:p>
      </dgm:t>
    </dgm:pt>
    <dgm:pt modelId="{D0824922-C2AD-49FC-B302-52CEF3219DEF}">
      <dgm:prSet phldrT="[Text]" custT="1"/>
      <dgm:spPr/>
      <dgm:t>
        <a:bodyPr/>
        <a:lstStyle/>
        <a:p>
          <a:r>
            <a:rPr lang="en-US" sz="2800" dirty="0" smtClean="0"/>
            <a:t>Family</a:t>
          </a:r>
          <a:endParaRPr lang="en-US" sz="2800" dirty="0"/>
        </a:p>
      </dgm:t>
    </dgm:pt>
    <dgm:pt modelId="{DBF5D0DD-BD53-4259-A764-C5CC48CBCD8D}" type="parTrans" cxnId="{C1973EA3-DDEA-4D24-B9E0-004F121D4F37}">
      <dgm:prSet/>
      <dgm:spPr/>
      <dgm:t>
        <a:bodyPr/>
        <a:lstStyle/>
        <a:p>
          <a:endParaRPr lang="en-US"/>
        </a:p>
      </dgm:t>
    </dgm:pt>
    <dgm:pt modelId="{BCA601F5-12BE-4978-B0D4-C660CFD4976C}" type="sibTrans" cxnId="{C1973EA3-DDEA-4D24-B9E0-004F121D4F37}">
      <dgm:prSet/>
      <dgm:spPr/>
      <dgm:t>
        <a:bodyPr/>
        <a:lstStyle/>
        <a:p>
          <a:endParaRPr lang="en-US"/>
        </a:p>
      </dgm:t>
    </dgm:pt>
    <dgm:pt modelId="{DB8BD70F-1A41-4615-A7BC-2301C99A4069}">
      <dgm:prSet phldrT="[Text]" custT="1"/>
      <dgm:spPr/>
      <dgm:t>
        <a:bodyPr/>
        <a:lstStyle/>
        <a:p>
          <a:r>
            <a:rPr lang="en-US" sz="2800" dirty="0" smtClean="0"/>
            <a:t>Spending Habits</a:t>
          </a:r>
          <a:endParaRPr lang="en-US" sz="2800" dirty="0"/>
        </a:p>
      </dgm:t>
    </dgm:pt>
    <dgm:pt modelId="{C20C9DC4-2537-41E8-B7D1-B5AA1CB1CA21}" type="parTrans" cxnId="{07C80CCF-C728-4197-8B7D-03DBAFAB964F}">
      <dgm:prSet/>
      <dgm:spPr/>
      <dgm:t>
        <a:bodyPr/>
        <a:lstStyle/>
        <a:p>
          <a:endParaRPr lang="en-US"/>
        </a:p>
      </dgm:t>
    </dgm:pt>
    <dgm:pt modelId="{C7402E23-2FED-4911-A32E-B5FA49EEEB0C}" type="sibTrans" cxnId="{07C80CCF-C728-4197-8B7D-03DBAFAB964F}">
      <dgm:prSet/>
      <dgm:spPr/>
      <dgm:t>
        <a:bodyPr/>
        <a:lstStyle/>
        <a:p>
          <a:endParaRPr lang="en-US"/>
        </a:p>
      </dgm:t>
    </dgm:pt>
    <dgm:pt modelId="{737C7F1F-07EF-425B-AD65-9A752930C80D}">
      <dgm:prSet phldrT="[Text]" custT="1"/>
      <dgm:spPr/>
      <dgm:t>
        <a:bodyPr/>
        <a:lstStyle/>
        <a:p>
          <a:r>
            <a:rPr lang="en-US" sz="2800" dirty="0" smtClean="0"/>
            <a:t>Profession</a:t>
          </a:r>
          <a:endParaRPr lang="en-US" sz="2800" dirty="0"/>
        </a:p>
      </dgm:t>
    </dgm:pt>
    <dgm:pt modelId="{3AC950A5-3A4A-46C5-987F-8D6470DF01B5}" type="parTrans" cxnId="{AC9B4DA5-C982-466D-B355-EFF127AE4AD5}">
      <dgm:prSet/>
      <dgm:spPr/>
      <dgm:t>
        <a:bodyPr/>
        <a:lstStyle/>
        <a:p>
          <a:endParaRPr lang="en-US"/>
        </a:p>
      </dgm:t>
    </dgm:pt>
    <dgm:pt modelId="{E37B4CDB-6E39-49A0-8FBC-7DAAB6885274}" type="sibTrans" cxnId="{AC9B4DA5-C982-466D-B355-EFF127AE4AD5}">
      <dgm:prSet/>
      <dgm:spPr/>
      <dgm:t>
        <a:bodyPr/>
        <a:lstStyle/>
        <a:p>
          <a:endParaRPr lang="en-US"/>
        </a:p>
      </dgm:t>
    </dgm:pt>
    <dgm:pt modelId="{EF30CEED-8B35-4422-8BED-1AED3C26F7B4}" type="pres">
      <dgm:prSet presAssocID="{F2A6EE2B-307D-408E-ADA4-BEA8AF71DF05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DEA5695-955D-4553-ADC8-5FFE4EA2A33B}" type="pres">
      <dgm:prSet presAssocID="{253988F6-0BC5-49CA-8449-F04253C071B3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6C5275CA-6246-4CC6-99A1-B49591F17452}" type="pres">
      <dgm:prSet presAssocID="{26E4C0E0-7C8B-4681-8692-CE84A080B012}" presName="Accent" presStyleLbl="node1" presStyleIdx="1" presStyleCnt="2"/>
      <dgm:spPr/>
    </dgm:pt>
    <dgm:pt modelId="{6E3BD104-491C-42EB-8B84-8E67A6181E97}" type="pres">
      <dgm:prSet presAssocID="{26E4C0E0-7C8B-4681-8692-CE84A080B012}" presName="Image1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E5019FF-1CE9-4205-A379-012DA3E332E2}" type="pres">
      <dgm:prSet presAssocID="{26E4C0E0-7C8B-4681-8692-CE84A080B012}" presName="Child1" presStyleLbl="revTx" presStyleIdx="0" presStyleCnt="4" custScaleX="171715" custLinFactNeighborX="43063" custLinFactNeighborY="-7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0FB15-E7F5-402F-B984-C7BED94EC595}" type="pres">
      <dgm:prSet presAssocID="{D0824922-C2AD-49FC-B302-52CEF3219DEF}" presName="Image2" presStyleCnt="0"/>
      <dgm:spPr/>
    </dgm:pt>
    <dgm:pt modelId="{7E9ABBFB-9473-4574-B19A-BD4A5266652C}" type="pres">
      <dgm:prSet presAssocID="{D0824922-C2AD-49FC-B302-52CEF3219DEF}" presName="Imag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7B8B1BE-EEF9-4524-A833-2F3948EB5AF8}" type="pres">
      <dgm:prSet presAssocID="{D0824922-C2AD-49FC-B302-52CEF3219DEF}" presName="Child2" presStyleLbl="revTx" presStyleIdx="1" presStyleCnt="4" custScaleX="213037" custLinFactNeighborX="56269" custLinFactNeighborY="7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E91D7-239E-4BA5-96E7-B27F8FC74C23}" type="pres">
      <dgm:prSet presAssocID="{737C7F1F-07EF-425B-AD65-9A752930C80D}" presName="Image3" presStyleCnt="0"/>
      <dgm:spPr/>
    </dgm:pt>
    <dgm:pt modelId="{1E81238C-EBAE-441F-87A8-16F770E073BB}" type="pres">
      <dgm:prSet presAssocID="{737C7F1F-07EF-425B-AD65-9A752930C80D}" presName="Imag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99695B-D7CC-42E2-9965-C74783A7C365}" type="pres">
      <dgm:prSet presAssocID="{737C7F1F-07EF-425B-AD65-9A752930C80D}" presName="Child3" presStyleLbl="revTx" presStyleIdx="2" presStyleCnt="4" custScaleX="137382" custLinFactNeighborX="1957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FEDD1-E3C6-4029-86DD-CC994E63B007}" type="pres">
      <dgm:prSet presAssocID="{DB8BD70F-1A41-4615-A7BC-2301C99A4069}" presName="Image4" presStyleCnt="0"/>
      <dgm:spPr/>
    </dgm:pt>
    <dgm:pt modelId="{648F5B25-226F-424E-A7F3-0E41D18467FC}" type="pres">
      <dgm:prSet presAssocID="{DB8BD70F-1A41-4615-A7BC-2301C99A4069}" presName="Imag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34E7CDB-E2B9-4482-98DD-72E22FC43493}" type="pres">
      <dgm:prSet presAssocID="{DB8BD70F-1A41-4615-A7BC-2301C99A4069}" presName="Child4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73EA3-DDEA-4D24-B9E0-004F121D4F37}" srcId="{253988F6-0BC5-49CA-8449-F04253C071B3}" destId="{D0824922-C2AD-49FC-B302-52CEF3219DEF}" srcOrd="1" destOrd="0" parTransId="{DBF5D0DD-BD53-4259-A764-C5CC48CBCD8D}" sibTransId="{BCA601F5-12BE-4978-B0D4-C660CFD4976C}"/>
    <dgm:cxn modelId="{698A42D0-B6A8-4BDE-8DBF-EEFB48383009}" type="presOf" srcId="{26E4C0E0-7C8B-4681-8692-CE84A080B012}" destId="{AE5019FF-1CE9-4205-A379-012DA3E332E2}" srcOrd="0" destOrd="0" presId="urn:microsoft.com/office/officeart/2011/layout/RadialPictureList"/>
    <dgm:cxn modelId="{A9D950D9-15E2-411C-A7A4-B126F86D2B87}" type="presOf" srcId="{D0824922-C2AD-49FC-B302-52CEF3219DEF}" destId="{87B8B1BE-EEF9-4524-A833-2F3948EB5AF8}" srcOrd="0" destOrd="0" presId="urn:microsoft.com/office/officeart/2011/layout/RadialPictureList"/>
    <dgm:cxn modelId="{0C7A4911-ED9A-4497-AF9B-08CE5C54F66D}" srcId="{253988F6-0BC5-49CA-8449-F04253C071B3}" destId="{26E4C0E0-7C8B-4681-8692-CE84A080B012}" srcOrd="0" destOrd="0" parTransId="{ACBD9CAD-86CC-4953-B1ED-B849D09CA09F}" sibTransId="{F7A56C45-36FE-4575-98C8-57E4682AEA1B}"/>
    <dgm:cxn modelId="{046FC521-FA02-41A4-A917-72FEE351ACAC}" type="presOf" srcId="{DB8BD70F-1A41-4615-A7BC-2301C99A4069}" destId="{C34E7CDB-E2B9-4482-98DD-72E22FC43493}" srcOrd="0" destOrd="0" presId="urn:microsoft.com/office/officeart/2011/layout/RadialPictureList"/>
    <dgm:cxn modelId="{269A06BA-3C50-4AB3-B5B2-B82950DF2E69}" srcId="{F2A6EE2B-307D-408E-ADA4-BEA8AF71DF05}" destId="{253988F6-0BC5-49CA-8449-F04253C071B3}" srcOrd="0" destOrd="0" parTransId="{BA9C5FFB-DA99-4546-98CE-AF4FF3BFE343}" sibTransId="{BF5FDE0C-EDC5-4284-9D3C-B9DC1A982808}"/>
    <dgm:cxn modelId="{45C55A56-62BD-44A8-9081-6380E8D6F2EE}" type="presOf" srcId="{F2A6EE2B-307D-408E-ADA4-BEA8AF71DF05}" destId="{EF30CEED-8B35-4422-8BED-1AED3C26F7B4}" srcOrd="0" destOrd="0" presId="urn:microsoft.com/office/officeart/2011/layout/RadialPictureList"/>
    <dgm:cxn modelId="{6077387D-F832-4D38-82C0-A0CCCA34E62C}" type="presOf" srcId="{253988F6-0BC5-49CA-8449-F04253C071B3}" destId="{7DEA5695-955D-4553-ADC8-5FFE4EA2A33B}" srcOrd="0" destOrd="0" presId="urn:microsoft.com/office/officeart/2011/layout/RadialPictureList"/>
    <dgm:cxn modelId="{07C80CCF-C728-4197-8B7D-03DBAFAB964F}" srcId="{253988F6-0BC5-49CA-8449-F04253C071B3}" destId="{DB8BD70F-1A41-4615-A7BC-2301C99A4069}" srcOrd="3" destOrd="0" parTransId="{C20C9DC4-2537-41E8-B7D1-B5AA1CB1CA21}" sibTransId="{C7402E23-2FED-4911-A32E-B5FA49EEEB0C}"/>
    <dgm:cxn modelId="{416CD3BE-14A9-4AA4-ADB7-FFACBC7A3A0E}" type="presOf" srcId="{737C7F1F-07EF-425B-AD65-9A752930C80D}" destId="{4499695B-D7CC-42E2-9965-C74783A7C365}" srcOrd="0" destOrd="0" presId="urn:microsoft.com/office/officeart/2011/layout/RadialPictureList"/>
    <dgm:cxn modelId="{AC9B4DA5-C982-466D-B355-EFF127AE4AD5}" srcId="{253988F6-0BC5-49CA-8449-F04253C071B3}" destId="{737C7F1F-07EF-425B-AD65-9A752930C80D}" srcOrd="2" destOrd="0" parTransId="{3AC950A5-3A4A-46C5-987F-8D6470DF01B5}" sibTransId="{E37B4CDB-6E39-49A0-8FBC-7DAAB6885274}"/>
    <dgm:cxn modelId="{AA046E2D-E9D3-466C-9832-3E3C61B14916}" type="presParOf" srcId="{EF30CEED-8B35-4422-8BED-1AED3C26F7B4}" destId="{7DEA5695-955D-4553-ADC8-5FFE4EA2A33B}" srcOrd="0" destOrd="0" presId="urn:microsoft.com/office/officeart/2011/layout/RadialPictureList"/>
    <dgm:cxn modelId="{EA5C06F6-B0DC-44AA-8981-3E2D5889807C}" type="presParOf" srcId="{EF30CEED-8B35-4422-8BED-1AED3C26F7B4}" destId="{6C5275CA-6246-4CC6-99A1-B49591F17452}" srcOrd="1" destOrd="0" presId="urn:microsoft.com/office/officeart/2011/layout/RadialPictureList"/>
    <dgm:cxn modelId="{5404D2A9-78D2-46DF-8D18-0C7C5689E3DA}" type="presParOf" srcId="{EF30CEED-8B35-4422-8BED-1AED3C26F7B4}" destId="{6E3BD104-491C-42EB-8B84-8E67A6181E97}" srcOrd="2" destOrd="0" presId="urn:microsoft.com/office/officeart/2011/layout/RadialPictureList"/>
    <dgm:cxn modelId="{6DE114A0-ABD1-4D73-B2CC-6FF44DF462FC}" type="presParOf" srcId="{EF30CEED-8B35-4422-8BED-1AED3C26F7B4}" destId="{AE5019FF-1CE9-4205-A379-012DA3E332E2}" srcOrd="3" destOrd="0" presId="urn:microsoft.com/office/officeart/2011/layout/RadialPictureList"/>
    <dgm:cxn modelId="{A195B1D9-474D-4536-A64A-71E68330EEC0}" type="presParOf" srcId="{EF30CEED-8B35-4422-8BED-1AED3C26F7B4}" destId="{EDE0FB15-E7F5-402F-B984-C7BED94EC595}" srcOrd="4" destOrd="0" presId="urn:microsoft.com/office/officeart/2011/layout/RadialPictureList"/>
    <dgm:cxn modelId="{107CB449-987F-4A58-B982-0852E224963C}" type="presParOf" srcId="{EDE0FB15-E7F5-402F-B984-C7BED94EC595}" destId="{7E9ABBFB-9473-4574-B19A-BD4A5266652C}" srcOrd="0" destOrd="0" presId="urn:microsoft.com/office/officeart/2011/layout/RadialPictureList"/>
    <dgm:cxn modelId="{FFEFB1F1-A0E8-4121-AC37-DAD8023F8769}" type="presParOf" srcId="{EF30CEED-8B35-4422-8BED-1AED3C26F7B4}" destId="{87B8B1BE-EEF9-4524-A833-2F3948EB5AF8}" srcOrd="5" destOrd="0" presId="urn:microsoft.com/office/officeart/2011/layout/RadialPictureList"/>
    <dgm:cxn modelId="{304E07DF-8D6B-44CC-B236-3FC18317AAFB}" type="presParOf" srcId="{EF30CEED-8B35-4422-8BED-1AED3C26F7B4}" destId="{5B9E91D7-239E-4BA5-96E7-B27F8FC74C23}" srcOrd="6" destOrd="0" presId="urn:microsoft.com/office/officeart/2011/layout/RadialPictureList"/>
    <dgm:cxn modelId="{C43F4552-6EAA-4464-8E2C-A213EC9E6876}" type="presParOf" srcId="{5B9E91D7-239E-4BA5-96E7-B27F8FC74C23}" destId="{1E81238C-EBAE-441F-87A8-16F770E073BB}" srcOrd="0" destOrd="0" presId="urn:microsoft.com/office/officeart/2011/layout/RadialPictureList"/>
    <dgm:cxn modelId="{508CB3C4-0975-4997-9E7A-427228281DEB}" type="presParOf" srcId="{EF30CEED-8B35-4422-8BED-1AED3C26F7B4}" destId="{4499695B-D7CC-42E2-9965-C74783A7C365}" srcOrd="7" destOrd="0" presId="urn:microsoft.com/office/officeart/2011/layout/RadialPictureList"/>
    <dgm:cxn modelId="{094BC930-520A-4370-B7C4-B30870E29F20}" type="presParOf" srcId="{EF30CEED-8B35-4422-8BED-1AED3C26F7B4}" destId="{827FEDD1-E3C6-4029-86DD-CC994E63B007}" srcOrd="8" destOrd="0" presId="urn:microsoft.com/office/officeart/2011/layout/RadialPictureList"/>
    <dgm:cxn modelId="{E2030A98-D61D-4F52-99C1-6A108537D64E}" type="presParOf" srcId="{827FEDD1-E3C6-4029-86DD-CC994E63B007}" destId="{648F5B25-226F-424E-A7F3-0E41D18467FC}" srcOrd="0" destOrd="0" presId="urn:microsoft.com/office/officeart/2011/layout/RadialPictureList"/>
    <dgm:cxn modelId="{A319EA77-5A4D-435B-9641-1274EFE1CDED}" type="presParOf" srcId="{EF30CEED-8B35-4422-8BED-1AED3C26F7B4}" destId="{C34E7CDB-E2B9-4482-98DD-72E22FC43493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9C676A-C4DF-465B-97F5-ABCA4A80C569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8C872-C3FB-423C-A022-A7C9C1B19236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D9D6F0A4-0052-4504-A855-05AEE4433CA7}" type="parTrans" cxnId="{2A5DC3FB-C170-493E-81A2-5E5C430D1F97}">
      <dgm:prSet/>
      <dgm:spPr/>
      <dgm:t>
        <a:bodyPr/>
        <a:lstStyle/>
        <a:p>
          <a:endParaRPr lang="en-US"/>
        </a:p>
      </dgm:t>
    </dgm:pt>
    <dgm:pt modelId="{ABF1429C-BDE0-416C-8A1F-4B13A071092C}" type="sibTrans" cxnId="{2A5DC3FB-C170-493E-81A2-5E5C430D1F97}">
      <dgm:prSet/>
      <dgm:spPr/>
      <dgm:t>
        <a:bodyPr/>
        <a:lstStyle/>
        <a:p>
          <a:endParaRPr lang="en-US"/>
        </a:p>
      </dgm:t>
    </dgm:pt>
    <dgm:pt modelId="{68D6489B-C0F7-4245-B421-FE21F28ECA16}">
      <dgm:prSet phldrT="[Text]"/>
      <dgm:spPr/>
      <dgm:t>
        <a:bodyPr/>
        <a:lstStyle/>
        <a:p>
          <a:r>
            <a:rPr lang="en-US" dirty="0" smtClean="0"/>
            <a:t>Family</a:t>
          </a:r>
          <a:endParaRPr lang="en-US" dirty="0"/>
        </a:p>
      </dgm:t>
    </dgm:pt>
    <dgm:pt modelId="{ADE4D23F-8952-41D8-A3F9-5066C48AACDB}" type="parTrans" cxnId="{8DA2DD50-1A45-4E0B-92BE-F0B6FDB3A5B0}">
      <dgm:prSet/>
      <dgm:spPr/>
      <dgm:t>
        <a:bodyPr/>
        <a:lstStyle/>
        <a:p>
          <a:endParaRPr lang="en-US"/>
        </a:p>
      </dgm:t>
    </dgm:pt>
    <dgm:pt modelId="{AE4B4A59-A6C2-4798-B1B8-5B7355E21574}" type="sibTrans" cxnId="{8DA2DD50-1A45-4E0B-92BE-F0B6FDB3A5B0}">
      <dgm:prSet/>
      <dgm:spPr/>
      <dgm:t>
        <a:bodyPr/>
        <a:lstStyle/>
        <a:p>
          <a:endParaRPr lang="en-US"/>
        </a:p>
      </dgm:t>
    </dgm:pt>
    <dgm:pt modelId="{C86449C7-E41C-4044-BDEF-5588F688AFFF}">
      <dgm:prSet phldrT="[Text]"/>
      <dgm:spPr/>
      <dgm:t>
        <a:bodyPr/>
        <a:lstStyle/>
        <a:p>
          <a:r>
            <a:rPr lang="en-US" dirty="0" smtClean="0"/>
            <a:t>Profession</a:t>
          </a:r>
          <a:endParaRPr lang="en-US" dirty="0"/>
        </a:p>
      </dgm:t>
    </dgm:pt>
    <dgm:pt modelId="{9C371628-CE6E-4E9E-8633-696B856CB3DE}" type="parTrans" cxnId="{B715DFD5-D237-49A2-BAEA-45E776AACEF4}">
      <dgm:prSet/>
      <dgm:spPr/>
      <dgm:t>
        <a:bodyPr/>
        <a:lstStyle/>
        <a:p>
          <a:endParaRPr lang="en-US"/>
        </a:p>
      </dgm:t>
    </dgm:pt>
    <dgm:pt modelId="{784DD0C9-0DCD-41C4-BEE7-3D632FFCBADF}" type="sibTrans" cxnId="{B715DFD5-D237-49A2-BAEA-45E776AACEF4}">
      <dgm:prSet/>
      <dgm:spPr/>
      <dgm:t>
        <a:bodyPr/>
        <a:lstStyle/>
        <a:p>
          <a:endParaRPr lang="en-US"/>
        </a:p>
      </dgm:t>
    </dgm:pt>
    <dgm:pt modelId="{C3FCF7C3-C285-4888-A183-0D5FF025646A}">
      <dgm:prSet phldrT="[Text]"/>
      <dgm:spPr/>
      <dgm:t>
        <a:bodyPr/>
        <a:lstStyle/>
        <a:p>
          <a:r>
            <a:rPr lang="en-US" dirty="0" smtClean="0"/>
            <a:t>Spending Habits</a:t>
          </a:r>
          <a:endParaRPr lang="en-US" dirty="0"/>
        </a:p>
      </dgm:t>
    </dgm:pt>
    <dgm:pt modelId="{A895C0C1-7849-46CC-AE64-46CAE4B9418A}" type="parTrans" cxnId="{A19F4E91-EF84-40F6-9624-8638F2D25123}">
      <dgm:prSet/>
      <dgm:spPr/>
      <dgm:t>
        <a:bodyPr/>
        <a:lstStyle/>
        <a:p>
          <a:endParaRPr lang="en-US"/>
        </a:p>
      </dgm:t>
    </dgm:pt>
    <dgm:pt modelId="{6C329991-9858-42BD-8930-BE180B7A4131}" type="sibTrans" cxnId="{A19F4E91-EF84-40F6-9624-8638F2D25123}">
      <dgm:prSet/>
      <dgm:spPr/>
      <dgm:t>
        <a:bodyPr/>
        <a:lstStyle/>
        <a:p>
          <a:endParaRPr lang="en-US"/>
        </a:p>
      </dgm:t>
    </dgm:pt>
    <dgm:pt modelId="{73EBD2AA-1338-4F52-9B2D-C3D2D899C909}">
      <dgm:prSet phldrT="[Text]"/>
      <dgm:spPr/>
      <dgm:t>
        <a:bodyPr/>
        <a:lstStyle/>
        <a:p>
          <a:r>
            <a:rPr lang="en-US" dirty="0" smtClean="0"/>
            <a:t>Gender</a:t>
          </a:r>
          <a:endParaRPr lang="en-US" dirty="0"/>
        </a:p>
      </dgm:t>
    </dgm:pt>
    <dgm:pt modelId="{49F16557-14C1-4785-A809-60F79F807B17}" type="parTrans" cxnId="{3C196733-36DE-44C2-9CD4-BB9B599BFAEA}">
      <dgm:prSet/>
      <dgm:spPr/>
      <dgm:t>
        <a:bodyPr/>
        <a:lstStyle/>
        <a:p>
          <a:endParaRPr lang="en-US"/>
        </a:p>
      </dgm:t>
    </dgm:pt>
    <dgm:pt modelId="{01AB9AF9-64C0-45AA-9916-B37DF28CB70C}" type="sibTrans" cxnId="{3C196733-36DE-44C2-9CD4-BB9B599BFAEA}">
      <dgm:prSet/>
      <dgm:spPr/>
      <dgm:t>
        <a:bodyPr/>
        <a:lstStyle/>
        <a:p>
          <a:endParaRPr lang="en-US"/>
        </a:p>
      </dgm:t>
    </dgm:pt>
    <dgm:pt modelId="{DB62A6F5-A500-40B1-8661-2DB75B63F489}">
      <dgm:prSet phldrT="[Text]"/>
      <dgm:spPr/>
      <dgm:t>
        <a:bodyPr/>
        <a:lstStyle/>
        <a:p>
          <a:r>
            <a:rPr lang="en-US" dirty="0" smtClean="0"/>
            <a:t>Age</a:t>
          </a:r>
          <a:endParaRPr lang="en-US" dirty="0"/>
        </a:p>
      </dgm:t>
    </dgm:pt>
    <dgm:pt modelId="{CF48C1EA-E8FA-40EA-BCF4-650915BD476A}" type="parTrans" cxnId="{F620EBA6-95AF-4DAC-8359-679F4918B106}">
      <dgm:prSet/>
      <dgm:spPr/>
      <dgm:t>
        <a:bodyPr/>
        <a:lstStyle/>
        <a:p>
          <a:endParaRPr lang="en-US"/>
        </a:p>
      </dgm:t>
    </dgm:pt>
    <dgm:pt modelId="{0418D3AE-F963-4937-9104-94444BEC6A9A}" type="sibTrans" cxnId="{F620EBA6-95AF-4DAC-8359-679F4918B106}">
      <dgm:prSet/>
      <dgm:spPr/>
      <dgm:t>
        <a:bodyPr/>
        <a:lstStyle/>
        <a:p>
          <a:endParaRPr lang="en-US"/>
        </a:p>
      </dgm:t>
    </dgm:pt>
    <dgm:pt modelId="{049C4F4F-AB06-4C17-9D06-6E27C5283CCF}">
      <dgm:prSet phldrT="[Text]"/>
      <dgm:spPr/>
      <dgm:t>
        <a:bodyPr/>
        <a:lstStyle/>
        <a:p>
          <a:r>
            <a:rPr lang="en-US" dirty="0" smtClean="0"/>
            <a:t>Marriage Status</a:t>
          </a:r>
          <a:endParaRPr lang="en-US" dirty="0"/>
        </a:p>
      </dgm:t>
    </dgm:pt>
    <dgm:pt modelId="{AC4A05A6-0E7E-46FF-871F-4ACCCF743EB1}" type="parTrans" cxnId="{A095D237-FDD4-457D-A24A-E2350BEE1EE0}">
      <dgm:prSet/>
      <dgm:spPr/>
      <dgm:t>
        <a:bodyPr/>
        <a:lstStyle/>
        <a:p>
          <a:endParaRPr lang="en-US"/>
        </a:p>
      </dgm:t>
    </dgm:pt>
    <dgm:pt modelId="{AA9B3959-7E5A-4FD1-9FBE-D588FC1A00AC}" type="sibTrans" cxnId="{A095D237-FDD4-457D-A24A-E2350BEE1EE0}">
      <dgm:prSet/>
      <dgm:spPr/>
      <dgm:t>
        <a:bodyPr/>
        <a:lstStyle/>
        <a:p>
          <a:endParaRPr lang="en-US"/>
        </a:p>
      </dgm:t>
    </dgm:pt>
    <dgm:pt modelId="{EF23CE77-395F-4FB3-B23C-6A236E7D9324}">
      <dgm:prSet phldrT="[Text]"/>
      <dgm:spPr/>
      <dgm:t>
        <a:bodyPr/>
        <a:lstStyle/>
        <a:p>
          <a:r>
            <a:rPr lang="en-US" dirty="0" smtClean="0"/>
            <a:t>Family Size</a:t>
          </a:r>
          <a:endParaRPr lang="en-US" dirty="0"/>
        </a:p>
      </dgm:t>
    </dgm:pt>
    <dgm:pt modelId="{B3F3123F-92EB-416D-867B-C419B5F02913}" type="parTrans" cxnId="{AC8D3821-0F10-4997-8EB2-16725C3EE2C1}">
      <dgm:prSet/>
      <dgm:spPr/>
      <dgm:t>
        <a:bodyPr/>
        <a:lstStyle/>
        <a:p>
          <a:endParaRPr lang="en-US"/>
        </a:p>
      </dgm:t>
    </dgm:pt>
    <dgm:pt modelId="{521DD151-582F-46ED-9AC8-14341517368D}" type="sibTrans" cxnId="{AC8D3821-0F10-4997-8EB2-16725C3EE2C1}">
      <dgm:prSet/>
      <dgm:spPr/>
      <dgm:t>
        <a:bodyPr/>
        <a:lstStyle/>
        <a:p>
          <a:endParaRPr lang="en-US"/>
        </a:p>
      </dgm:t>
    </dgm:pt>
    <dgm:pt modelId="{A6D74A7F-FD94-419F-8097-1471004BB169}">
      <dgm:prSet phldrT="[Text]"/>
      <dgm:spPr/>
      <dgm:t>
        <a:bodyPr/>
        <a:lstStyle/>
        <a:p>
          <a:r>
            <a:rPr lang="en-US" dirty="0" smtClean="0"/>
            <a:t>Graduation Status</a:t>
          </a:r>
          <a:endParaRPr lang="en-US" dirty="0"/>
        </a:p>
      </dgm:t>
    </dgm:pt>
    <dgm:pt modelId="{053B929B-F6CF-45BA-86AA-2FFA41302A2E}" type="parTrans" cxnId="{CFF7699A-1D2D-4B0F-8F03-814858DAC5D0}">
      <dgm:prSet/>
      <dgm:spPr/>
      <dgm:t>
        <a:bodyPr/>
        <a:lstStyle/>
        <a:p>
          <a:endParaRPr lang="en-US"/>
        </a:p>
      </dgm:t>
    </dgm:pt>
    <dgm:pt modelId="{062976F8-1DD5-4AC4-B236-E080C60332F3}" type="sibTrans" cxnId="{CFF7699A-1D2D-4B0F-8F03-814858DAC5D0}">
      <dgm:prSet/>
      <dgm:spPr/>
      <dgm:t>
        <a:bodyPr/>
        <a:lstStyle/>
        <a:p>
          <a:endParaRPr lang="en-US"/>
        </a:p>
      </dgm:t>
    </dgm:pt>
    <dgm:pt modelId="{B2130E6D-E0C4-4194-AE16-E8AC4D38E654}">
      <dgm:prSet phldrT="[Text]"/>
      <dgm:spPr/>
      <dgm:t>
        <a:bodyPr/>
        <a:lstStyle/>
        <a:p>
          <a:r>
            <a:rPr lang="en-US" dirty="0" smtClean="0"/>
            <a:t>Work Experience (years)</a:t>
          </a:r>
          <a:endParaRPr lang="en-US" dirty="0"/>
        </a:p>
      </dgm:t>
    </dgm:pt>
    <dgm:pt modelId="{8DED55C6-E4FF-4853-9E0D-D17BA2463995}" type="parTrans" cxnId="{2B1DFA1D-DEAE-4D23-B3A9-97F8AEC42A3A}">
      <dgm:prSet/>
      <dgm:spPr/>
      <dgm:t>
        <a:bodyPr/>
        <a:lstStyle/>
        <a:p>
          <a:endParaRPr lang="en-US"/>
        </a:p>
      </dgm:t>
    </dgm:pt>
    <dgm:pt modelId="{8319135E-8F13-40DC-8321-64E86504B805}" type="sibTrans" cxnId="{2B1DFA1D-DEAE-4D23-B3A9-97F8AEC42A3A}">
      <dgm:prSet/>
      <dgm:spPr/>
      <dgm:t>
        <a:bodyPr/>
        <a:lstStyle/>
        <a:p>
          <a:endParaRPr lang="en-US"/>
        </a:p>
      </dgm:t>
    </dgm:pt>
    <dgm:pt modelId="{F1AF4DC3-1110-4C4B-A515-A4A5A36913E9}">
      <dgm:prSet phldrT="[Text]"/>
      <dgm:spPr/>
      <dgm:t>
        <a:bodyPr/>
        <a:lstStyle/>
        <a:p>
          <a:r>
            <a:rPr lang="en-US" dirty="0" smtClean="0"/>
            <a:t>Spending Score</a:t>
          </a:r>
          <a:endParaRPr lang="en-US" dirty="0"/>
        </a:p>
      </dgm:t>
    </dgm:pt>
    <dgm:pt modelId="{15EA137A-F682-4B2C-846F-B3D7462BA20D}" type="parTrans" cxnId="{2FE3658D-76C6-4373-B5EA-7CCC7B547F3F}">
      <dgm:prSet/>
      <dgm:spPr/>
      <dgm:t>
        <a:bodyPr/>
        <a:lstStyle/>
        <a:p>
          <a:endParaRPr lang="en-US"/>
        </a:p>
      </dgm:t>
    </dgm:pt>
    <dgm:pt modelId="{24D5FA7E-98CE-4D34-B9BF-CCE804573C09}" type="sibTrans" cxnId="{2FE3658D-76C6-4373-B5EA-7CCC7B547F3F}">
      <dgm:prSet/>
      <dgm:spPr/>
      <dgm:t>
        <a:bodyPr/>
        <a:lstStyle/>
        <a:p>
          <a:endParaRPr lang="en-US"/>
        </a:p>
      </dgm:t>
    </dgm:pt>
    <dgm:pt modelId="{362F5698-42DB-4922-BA51-4DB71FDB9ED6}">
      <dgm:prSet phldrT="[Text]"/>
      <dgm:spPr/>
      <dgm:t>
        <a:bodyPr/>
        <a:lstStyle/>
        <a:p>
          <a:r>
            <a:rPr lang="en-US" dirty="0" smtClean="0"/>
            <a:t>Var_1</a:t>
          </a:r>
          <a:endParaRPr lang="en-US" dirty="0"/>
        </a:p>
      </dgm:t>
    </dgm:pt>
    <dgm:pt modelId="{579C3405-0CFF-4035-8689-244C0986B87C}" type="parTrans" cxnId="{EB5B0320-3C1B-47AC-A629-95AC0B94A090}">
      <dgm:prSet/>
      <dgm:spPr/>
      <dgm:t>
        <a:bodyPr/>
        <a:lstStyle/>
        <a:p>
          <a:endParaRPr lang="en-US"/>
        </a:p>
      </dgm:t>
    </dgm:pt>
    <dgm:pt modelId="{013A4316-007B-48DB-9EC5-E14929809D1E}" type="sibTrans" cxnId="{EB5B0320-3C1B-47AC-A629-95AC0B94A090}">
      <dgm:prSet/>
      <dgm:spPr/>
      <dgm:t>
        <a:bodyPr/>
        <a:lstStyle/>
        <a:p>
          <a:endParaRPr lang="en-US"/>
        </a:p>
      </dgm:t>
    </dgm:pt>
    <dgm:pt modelId="{02B6CF19-9A73-4805-BD35-A3A816628568}" type="pres">
      <dgm:prSet presAssocID="{689C676A-C4DF-465B-97F5-ABCA4A80C56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B718B6-B6C2-4857-A814-F9374497D71D}" type="pres">
      <dgm:prSet presAssocID="{2BB8C872-C3FB-423C-A022-A7C9C1B19236}" presName="compositeNode" presStyleCnt="0">
        <dgm:presLayoutVars>
          <dgm:bulletEnabled val="1"/>
        </dgm:presLayoutVars>
      </dgm:prSet>
      <dgm:spPr/>
    </dgm:pt>
    <dgm:pt modelId="{CACC06E5-7DE7-425B-8A08-30AEA79AAB4E}" type="pres">
      <dgm:prSet presAssocID="{2BB8C872-C3FB-423C-A022-A7C9C1B19236}" presName="imag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634E7D8B-8E9C-426D-9E06-033E33EEC2D6}" type="pres">
      <dgm:prSet presAssocID="{2BB8C872-C3FB-423C-A022-A7C9C1B19236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B79C5-190B-423D-856D-754541BC4E80}" type="pres">
      <dgm:prSet presAssocID="{2BB8C872-C3FB-423C-A022-A7C9C1B19236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D096E-2DDA-420B-B8E9-7E6671B90896}" type="pres">
      <dgm:prSet presAssocID="{ABF1429C-BDE0-416C-8A1F-4B13A071092C}" presName="sibTrans" presStyleCnt="0"/>
      <dgm:spPr/>
    </dgm:pt>
    <dgm:pt modelId="{6D8FAEA9-3D6D-4591-80C3-1059AE607A8B}" type="pres">
      <dgm:prSet presAssocID="{68D6489B-C0F7-4245-B421-FE21F28ECA16}" presName="compositeNode" presStyleCnt="0">
        <dgm:presLayoutVars>
          <dgm:bulletEnabled val="1"/>
        </dgm:presLayoutVars>
      </dgm:prSet>
      <dgm:spPr/>
    </dgm:pt>
    <dgm:pt modelId="{339D5E4E-BB90-4CE6-BD6D-FF1490E7440A}" type="pres">
      <dgm:prSet presAssocID="{68D6489B-C0F7-4245-B421-FE21F28ECA16}" presName="image" presStyleLbl="fgImgPlace1" presStyleIdx="1" presStyleCnt="4"/>
      <dgm:spPr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22D1DF-19A8-49F0-9583-13CED394C8CA}" type="pres">
      <dgm:prSet presAssocID="{68D6489B-C0F7-4245-B421-FE21F28ECA16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31B87-F5E3-42DD-BE7F-DE35BC89691C}" type="pres">
      <dgm:prSet presAssocID="{68D6489B-C0F7-4245-B421-FE21F28ECA16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3DE01-E02E-469F-958E-1F16775E5992}" type="pres">
      <dgm:prSet presAssocID="{AE4B4A59-A6C2-4798-B1B8-5B7355E21574}" presName="sibTrans" presStyleCnt="0"/>
      <dgm:spPr/>
    </dgm:pt>
    <dgm:pt modelId="{23A3FE9C-D883-40A8-98C8-5FA3C3BCBCC0}" type="pres">
      <dgm:prSet presAssocID="{C86449C7-E41C-4044-BDEF-5588F688AFFF}" presName="compositeNode" presStyleCnt="0">
        <dgm:presLayoutVars>
          <dgm:bulletEnabled val="1"/>
        </dgm:presLayoutVars>
      </dgm:prSet>
      <dgm:spPr/>
    </dgm:pt>
    <dgm:pt modelId="{90B07A08-FCD6-4BBF-8506-E5F608F13D85}" type="pres">
      <dgm:prSet presAssocID="{C86449C7-E41C-4044-BDEF-5588F688AFFF}" presName="image" presStyleLbl="fgImgPlace1" presStyleIdx="2" presStyleCnt="4"/>
      <dgm:spPr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6C5A76F-9711-4922-87EB-B048ED217C9E}" type="pres">
      <dgm:prSet presAssocID="{C86449C7-E41C-4044-BDEF-5588F688AFFF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3EAAA-CE1B-457C-A2E3-97EE47E3E36E}" type="pres">
      <dgm:prSet presAssocID="{C86449C7-E41C-4044-BDEF-5588F688AFFF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D0009-6D7B-4C95-A1AD-666DF515995F}" type="pres">
      <dgm:prSet presAssocID="{784DD0C9-0DCD-41C4-BEE7-3D632FFCBADF}" presName="sibTrans" presStyleCnt="0"/>
      <dgm:spPr/>
    </dgm:pt>
    <dgm:pt modelId="{C238E3D1-6087-4BC1-AE32-FCA6F60AF85E}" type="pres">
      <dgm:prSet presAssocID="{C3FCF7C3-C285-4888-A183-0D5FF025646A}" presName="compositeNode" presStyleCnt="0">
        <dgm:presLayoutVars>
          <dgm:bulletEnabled val="1"/>
        </dgm:presLayoutVars>
      </dgm:prSet>
      <dgm:spPr/>
    </dgm:pt>
    <dgm:pt modelId="{82789E1B-0F7D-4008-B621-8DC2C02A1B58}" type="pres">
      <dgm:prSet presAssocID="{C3FCF7C3-C285-4888-A183-0D5FF025646A}" presName="image" presStyleLbl="fgImgPlace1" presStyleIdx="3" presStyleCnt="4"/>
      <dgm:spPr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44876F2-41B2-469F-A17B-9FB714B84A68}" type="pres">
      <dgm:prSet presAssocID="{C3FCF7C3-C285-4888-A183-0D5FF025646A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F9F0C-AE07-495F-A9A4-BA16D3E11755}" type="pres">
      <dgm:prSet presAssocID="{C3FCF7C3-C285-4888-A183-0D5FF025646A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3434B5-AEFF-4C42-A5C3-96DE7E25AF51}" type="presOf" srcId="{DB62A6F5-A500-40B1-8661-2DB75B63F489}" destId="{634E7D8B-8E9C-426D-9E06-033E33EEC2D6}" srcOrd="0" destOrd="1" presId="urn:microsoft.com/office/officeart/2005/8/layout/hList2"/>
    <dgm:cxn modelId="{2DEEC11D-4F7A-4924-9FEB-F19E6BE477FA}" type="presOf" srcId="{689C676A-C4DF-465B-97F5-ABCA4A80C569}" destId="{02B6CF19-9A73-4805-BD35-A3A816628568}" srcOrd="0" destOrd="0" presId="urn:microsoft.com/office/officeart/2005/8/layout/hList2"/>
    <dgm:cxn modelId="{CFF7699A-1D2D-4B0F-8F03-814858DAC5D0}" srcId="{C86449C7-E41C-4044-BDEF-5588F688AFFF}" destId="{A6D74A7F-FD94-419F-8097-1471004BB169}" srcOrd="0" destOrd="0" parTransId="{053B929B-F6CF-45BA-86AA-2FFA41302A2E}" sibTransId="{062976F8-1DD5-4AC4-B236-E080C60332F3}"/>
    <dgm:cxn modelId="{553CCEBE-092F-4728-9B3D-78D7ADA45565}" type="presOf" srcId="{F1AF4DC3-1110-4C4B-A515-A4A5A36913E9}" destId="{B44876F2-41B2-469F-A17B-9FB714B84A68}" srcOrd="0" destOrd="0" presId="urn:microsoft.com/office/officeart/2005/8/layout/hList2"/>
    <dgm:cxn modelId="{F620EBA6-95AF-4DAC-8359-679F4918B106}" srcId="{2BB8C872-C3FB-423C-A022-A7C9C1B19236}" destId="{DB62A6F5-A500-40B1-8661-2DB75B63F489}" srcOrd="1" destOrd="0" parTransId="{CF48C1EA-E8FA-40EA-BCF4-650915BD476A}" sibTransId="{0418D3AE-F963-4937-9104-94444BEC6A9A}"/>
    <dgm:cxn modelId="{37DB2B2C-83FE-451F-9F6C-DD2B48B7043F}" type="presOf" srcId="{049C4F4F-AB06-4C17-9D06-6E27C5283CCF}" destId="{9A22D1DF-19A8-49F0-9583-13CED394C8CA}" srcOrd="0" destOrd="0" presId="urn:microsoft.com/office/officeart/2005/8/layout/hList2"/>
    <dgm:cxn modelId="{2B1DFA1D-DEAE-4D23-B3A9-97F8AEC42A3A}" srcId="{C86449C7-E41C-4044-BDEF-5588F688AFFF}" destId="{B2130E6D-E0C4-4194-AE16-E8AC4D38E654}" srcOrd="1" destOrd="0" parTransId="{8DED55C6-E4FF-4853-9E0D-D17BA2463995}" sibTransId="{8319135E-8F13-40DC-8321-64E86504B805}"/>
    <dgm:cxn modelId="{A095D237-FDD4-457D-A24A-E2350BEE1EE0}" srcId="{68D6489B-C0F7-4245-B421-FE21F28ECA16}" destId="{049C4F4F-AB06-4C17-9D06-6E27C5283CCF}" srcOrd="0" destOrd="0" parTransId="{AC4A05A6-0E7E-46FF-871F-4ACCCF743EB1}" sibTransId="{AA9B3959-7E5A-4FD1-9FBE-D588FC1A00AC}"/>
    <dgm:cxn modelId="{8DA2DD50-1A45-4E0B-92BE-F0B6FDB3A5B0}" srcId="{689C676A-C4DF-465B-97F5-ABCA4A80C569}" destId="{68D6489B-C0F7-4245-B421-FE21F28ECA16}" srcOrd="1" destOrd="0" parTransId="{ADE4D23F-8952-41D8-A3F9-5066C48AACDB}" sibTransId="{AE4B4A59-A6C2-4798-B1B8-5B7355E21574}"/>
    <dgm:cxn modelId="{2FE3658D-76C6-4373-B5EA-7CCC7B547F3F}" srcId="{C3FCF7C3-C285-4888-A183-0D5FF025646A}" destId="{F1AF4DC3-1110-4C4B-A515-A4A5A36913E9}" srcOrd="0" destOrd="0" parTransId="{15EA137A-F682-4B2C-846F-B3D7462BA20D}" sibTransId="{24D5FA7E-98CE-4D34-B9BF-CCE804573C09}"/>
    <dgm:cxn modelId="{A39C942B-27F4-4688-81A4-AEC4E7B3E626}" type="presOf" srcId="{B2130E6D-E0C4-4194-AE16-E8AC4D38E654}" destId="{76C5A76F-9711-4922-87EB-B048ED217C9E}" srcOrd="0" destOrd="1" presId="urn:microsoft.com/office/officeart/2005/8/layout/hList2"/>
    <dgm:cxn modelId="{A9EC4DEB-959E-4482-AD75-06FF5AD62070}" type="presOf" srcId="{C86449C7-E41C-4044-BDEF-5588F688AFFF}" destId="{1433EAAA-CE1B-457C-A2E3-97EE47E3E36E}" srcOrd="0" destOrd="0" presId="urn:microsoft.com/office/officeart/2005/8/layout/hList2"/>
    <dgm:cxn modelId="{2310C83A-4132-463C-B647-771EB2AC07A0}" type="presOf" srcId="{362F5698-42DB-4922-BA51-4DB71FDB9ED6}" destId="{B44876F2-41B2-469F-A17B-9FB714B84A68}" srcOrd="0" destOrd="1" presId="urn:microsoft.com/office/officeart/2005/8/layout/hList2"/>
    <dgm:cxn modelId="{DCAA8C60-5650-48A7-96DB-37B537FEA74B}" type="presOf" srcId="{C3FCF7C3-C285-4888-A183-0D5FF025646A}" destId="{3C0F9F0C-AE07-495F-A9A4-BA16D3E11755}" srcOrd="0" destOrd="0" presId="urn:microsoft.com/office/officeart/2005/8/layout/hList2"/>
    <dgm:cxn modelId="{D5DDD491-5E85-4444-B686-0F4AD3A12BE6}" type="presOf" srcId="{EF23CE77-395F-4FB3-B23C-6A236E7D9324}" destId="{9A22D1DF-19A8-49F0-9583-13CED394C8CA}" srcOrd="0" destOrd="1" presId="urn:microsoft.com/office/officeart/2005/8/layout/hList2"/>
    <dgm:cxn modelId="{0AECD10B-9CE4-4707-9802-96C7156E7CF8}" type="presOf" srcId="{2BB8C872-C3FB-423C-A022-A7C9C1B19236}" destId="{3FBB79C5-190B-423D-856D-754541BC4E80}" srcOrd="0" destOrd="0" presId="urn:microsoft.com/office/officeart/2005/8/layout/hList2"/>
    <dgm:cxn modelId="{2A5DC3FB-C170-493E-81A2-5E5C430D1F97}" srcId="{689C676A-C4DF-465B-97F5-ABCA4A80C569}" destId="{2BB8C872-C3FB-423C-A022-A7C9C1B19236}" srcOrd="0" destOrd="0" parTransId="{D9D6F0A4-0052-4504-A855-05AEE4433CA7}" sibTransId="{ABF1429C-BDE0-416C-8A1F-4B13A071092C}"/>
    <dgm:cxn modelId="{3C196733-36DE-44C2-9CD4-BB9B599BFAEA}" srcId="{2BB8C872-C3FB-423C-A022-A7C9C1B19236}" destId="{73EBD2AA-1338-4F52-9B2D-C3D2D899C909}" srcOrd="0" destOrd="0" parTransId="{49F16557-14C1-4785-A809-60F79F807B17}" sibTransId="{01AB9AF9-64C0-45AA-9916-B37DF28CB70C}"/>
    <dgm:cxn modelId="{AC8D3821-0F10-4997-8EB2-16725C3EE2C1}" srcId="{68D6489B-C0F7-4245-B421-FE21F28ECA16}" destId="{EF23CE77-395F-4FB3-B23C-6A236E7D9324}" srcOrd="1" destOrd="0" parTransId="{B3F3123F-92EB-416D-867B-C419B5F02913}" sibTransId="{521DD151-582F-46ED-9AC8-14341517368D}"/>
    <dgm:cxn modelId="{E40E8629-E3E7-45F9-8F12-8B803EA1D3B8}" type="presOf" srcId="{68D6489B-C0F7-4245-B421-FE21F28ECA16}" destId="{97531B87-F5E3-42DD-BE7F-DE35BC89691C}" srcOrd="0" destOrd="0" presId="urn:microsoft.com/office/officeart/2005/8/layout/hList2"/>
    <dgm:cxn modelId="{A19F4E91-EF84-40F6-9624-8638F2D25123}" srcId="{689C676A-C4DF-465B-97F5-ABCA4A80C569}" destId="{C3FCF7C3-C285-4888-A183-0D5FF025646A}" srcOrd="3" destOrd="0" parTransId="{A895C0C1-7849-46CC-AE64-46CAE4B9418A}" sibTransId="{6C329991-9858-42BD-8930-BE180B7A4131}"/>
    <dgm:cxn modelId="{20365548-CE84-48E3-89A2-08DB87776A67}" type="presOf" srcId="{73EBD2AA-1338-4F52-9B2D-C3D2D899C909}" destId="{634E7D8B-8E9C-426D-9E06-033E33EEC2D6}" srcOrd="0" destOrd="0" presId="urn:microsoft.com/office/officeart/2005/8/layout/hList2"/>
    <dgm:cxn modelId="{B715DFD5-D237-49A2-BAEA-45E776AACEF4}" srcId="{689C676A-C4DF-465B-97F5-ABCA4A80C569}" destId="{C86449C7-E41C-4044-BDEF-5588F688AFFF}" srcOrd="2" destOrd="0" parTransId="{9C371628-CE6E-4E9E-8633-696B856CB3DE}" sibTransId="{784DD0C9-0DCD-41C4-BEE7-3D632FFCBADF}"/>
    <dgm:cxn modelId="{B838736D-F0C8-489D-8F4F-E815E47B4AD3}" type="presOf" srcId="{A6D74A7F-FD94-419F-8097-1471004BB169}" destId="{76C5A76F-9711-4922-87EB-B048ED217C9E}" srcOrd="0" destOrd="0" presId="urn:microsoft.com/office/officeart/2005/8/layout/hList2"/>
    <dgm:cxn modelId="{EB5B0320-3C1B-47AC-A629-95AC0B94A090}" srcId="{C3FCF7C3-C285-4888-A183-0D5FF025646A}" destId="{362F5698-42DB-4922-BA51-4DB71FDB9ED6}" srcOrd="1" destOrd="0" parTransId="{579C3405-0CFF-4035-8689-244C0986B87C}" sibTransId="{013A4316-007B-48DB-9EC5-E14929809D1E}"/>
    <dgm:cxn modelId="{56517D0F-8C2C-450E-8205-EBC231C8F9B6}" type="presParOf" srcId="{02B6CF19-9A73-4805-BD35-A3A816628568}" destId="{95B718B6-B6C2-4857-A814-F9374497D71D}" srcOrd="0" destOrd="0" presId="urn:microsoft.com/office/officeart/2005/8/layout/hList2"/>
    <dgm:cxn modelId="{C5E9BAF0-A601-4482-85CC-D20E86BDB1DC}" type="presParOf" srcId="{95B718B6-B6C2-4857-A814-F9374497D71D}" destId="{CACC06E5-7DE7-425B-8A08-30AEA79AAB4E}" srcOrd="0" destOrd="0" presId="urn:microsoft.com/office/officeart/2005/8/layout/hList2"/>
    <dgm:cxn modelId="{B8775DC1-289E-419F-8D4C-B8D77F571492}" type="presParOf" srcId="{95B718B6-B6C2-4857-A814-F9374497D71D}" destId="{634E7D8B-8E9C-426D-9E06-033E33EEC2D6}" srcOrd="1" destOrd="0" presId="urn:microsoft.com/office/officeart/2005/8/layout/hList2"/>
    <dgm:cxn modelId="{0BEF3489-6E03-473F-A346-7BF705B1417C}" type="presParOf" srcId="{95B718B6-B6C2-4857-A814-F9374497D71D}" destId="{3FBB79C5-190B-423D-856D-754541BC4E80}" srcOrd="2" destOrd="0" presId="urn:microsoft.com/office/officeart/2005/8/layout/hList2"/>
    <dgm:cxn modelId="{FC855E77-3269-4221-8F42-A15E9A8D5F05}" type="presParOf" srcId="{02B6CF19-9A73-4805-BD35-A3A816628568}" destId="{7FED096E-2DDA-420B-B8E9-7E6671B90896}" srcOrd="1" destOrd="0" presId="urn:microsoft.com/office/officeart/2005/8/layout/hList2"/>
    <dgm:cxn modelId="{EFBC7FD4-E0E4-479F-8224-AB80E540AFEC}" type="presParOf" srcId="{02B6CF19-9A73-4805-BD35-A3A816628568}" destId="{6D8FAEA9-3D6D-4591-80C3-1059AE607A8B}" srcOrd="2" destOrd="0" presId="urn:microsoft.com/office/officeart/2005/8/layout/hList2"/>
    <dgm:cxn modelId="{31C61A55-2526-41C2-A49B-A804C5E11BED}" type="presParOf" srcId="{6D8FAEA9-3D6D-4591-80C3-1059AE607A8B}" destId="{339D5E4E-BB90-4CE6-BD6D-FF1490E7440A}" srcOrd="0" destOrd="0" presId="urn:microsoft.com/office/officeart/2005/8/layout/hList2"/>
    <dgm:cxn modelId="{E438B3A6-2EF5-451A-865D-095712A68697}" type="presParOf" srcId="{6D8FAEA9-3D6D-4591-80C3-1059AE607A8B}" destId="{9A22D1DF-19A8-49F0-9583-13CED394C8CA}" srcOrd="1" destOrd="0" presId="urn:microsoft.com/office/officeart/2005/8/layout/hList2"/>
    <dgm:cxn modelId="{04345C16-8F13-4F8B-BE5B-721E85141B86}" type="presParOf" srcId="{6D8FAEA9-3D6D-4591-80C3-1059AE607A8B}" destId="{97531B87-F5E3-42DD-BE7F-DE35BC89691C}" srcOrd="2" destOrd="0" presId="urn:microsoft.com/office/officeart/2005/8/layout/hList2"/>
    <dgm:cxn modelId="{8BD10E03-B366-4A90-B073-21C7F1B87CE5}" type="presParOf" srcId="{02B6CF19-9A73-4805-BD35-A3A816628568}" destId="{EBD3DE01-E02E-469F-958E-1F16775E5992}" srcOrd="3" destOrd="0" presId="urn:microsoft.com/office/officeart/2005/8/layout/hList2"/>
    <dgm:cxn modelId="{B29DC86F-5236-49A8-AA92-A6957AF453CA}" type="presParOf" srcId="{02B6CF19-9A73-4805-BD35-A3A816628568}" destId="{23A3FE9C-D883-40A8-98C8-5FA3C3BCBCC0}" srcOrd="4" destOrd="0" presId="urn:microsoft.com/office/officeart/2005/8/layout/hList2"/>
    <dgm:cxn modelId="{F9C6DB23-39D3-44EA-99A6-8FCA65555251}" type="presParOf" srcId="{23A3FE9C-D883-40A8-98C8-5FA3C3BCBCC0}" destId="{90B07A08-FCD6-4BBF-8506-E5F608F13D85}" srcOrd="0" destOrd="0" presId="urn:microsoft.com/office/officeart/2005/8/layout/hList2"/>
    <dgm:cxn modelId="{16737187-21FD-4955-A46E-2271DFC17335}" type="presParOf" srcId="{23A3FE9C-D883-40A8-98C8-5FA3C3BCBCC0}" destId="{76C5A76F-9711-4922-87EB-B048ED217C9E}" srcOrd="1" destOrd="0" presId="urn:microsoft.com/office/officeart/2005/8/layout/hList2"/>
    <dgm:cxn modelId="{5DCCBD77-A1E3-42CF-98BF-3D6003575CBF}" type="presParOf" srcId="{23A3FE9C-D883-40A8-98C8-5FA3C3BCBCC0}" destId="{1433EAAA-CE1B-457C-A2E3-97EE47E3E36E}" srcOrd="2" destOrd="0" presId="urn:microsoft.com/office/officeart/2005/8/layout/hList2"/>
    <dgm:cxn modelId="{4287825C-C6F0-4F11-8F07-A0AD433085E5}" type="presParOf" srcId="{02B6CF19-9A73-4805-BD35-A3A816628568}" destId="{F2FD0009-6D7B-4C95-A1AD-666DF515995F}" srcOrd="5" destOrd="0" presId="urn:microsoft.com/office/officeart/2005/8/layout/hList2"/>
    <dgm:cxn modelId="{9399B9AB-31D6-43D6-9DD4-9748681A2F6E}" type="presParOf" srcId="{02B6CF19-9A73-4805-BD35-A3A816628568}" destId="{C238E3D1-6087-4BC1-AE32-FCA6F60AF85E}" srcOrd="6" destOrd="0" presId="urn:microsoft.com/office/officeart/2005/8/layout/hList2"/>
    <dgm:cxn modelId="{EBF9399F-3242-4DC8-8009-BBB0F1A470CF}" type="presParOf" srcId="{C238E3D1-6087-4BC1-AE32-FCA6F60AF85E}" destId="{82789E1B-0F7D-4008-B621-8DC2C02A1B58}" srcOrd="0" destOrd="0" presId="urn:microsoft.com/office/officeart/2005/8/layout/hList2"/>
    <dgm:cxn modelId="{C0F20850-6455-488F-BFC1-216BF08E4A45}" type="presParOf" srcId="{C238E3D1-6087-4BC1-AE32-FCA6F60AF85E}" destId="{B44876F2-41B2-469F-A17B-9FB714B84A68}" srcOrd="1" destOrd="0" presId="urn:microsoft.com/office/officeart/2005/8/layout/hList2"/>
    <dgm:cxn modelId="{AB857E52-FED5-4929-8CBC-528D532BABFB}" type="presParOf" srcId="{C238E3D1-6087-4BC1-AE32-FCA6F60AF85E}" destId="{3C0F9F0C-AE07-495F-A9A4-BA16D3E1175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CF9B1-D65C-4231-871C-D207CE3E391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A6B2A-E48A-4AEB-BC3B-91EFB86B1297}">
      <dgm:prSet/>
      <dgm:spPr/>
      <dgm:t>
        <a:bodyPr/>
        <a:lstStyle/>
        <a:p>
          <a:pPr rtl="0"/>
          <a:r>
            <a:rPr lang="en-US" dirty="0" smtClean="0"/>
            <a:t>Data Cleaning</a:t>
          </a:r>
          <a:endParaRPr lang="en-US" dirty="0"/>
        </a:p>
      </dgm:t>
    </dgm:pt>
    <dgm:pt modelId="{8BA4DEE4-F52B-4076-821E-5510A6228951}" type="parTrans" cxnId="{782ACD25-F65A-43DC-818B-F77DA18ACEF3}">
      <dgm:prSet/>
      <dgm:spPr/>
      <dgm:t>
        <a:bodyPr/>
        <a:lstStyle/>
        <a:p>
          <a:endParaRPr lang="en-US"/>
        </a:p>
      </dgm:t>
    </dgm:pt>
    <dgm:pt modelId="{ECE40360-C0DB-4D95-A5AD-9E1618F44E9C}" type="sibTrans" cxnId="{782ACD25-F65A-43DC-818B-F77DA18ACEF3}">
      <dgm:prSet/>
      <dgm:spPr>
        <a:ln w="19050"/>
      </dgm:spPr>
      <dgm:t>
        <a:bodyPr/>
        <a:lstStyle/>
        <a:p>
          <a:endParaRPr lang="en-US"/>
        </a:p>
      </dgm:t>
    </dgm:pt>
    <dgm:pt modelId="{39EC5B3C-6A3C-4993-A407-EC66F3D240B2}">
      <dgm:prSet/>
      <dgm:spPr/>
      <dgm:t>
        <a:bodyPr/>
        <a:lstStyle/>
        <a:p>
          <a:pPr rtl="0"/>
          <a:r>
            <a:rPr lang="en-US" dirty="0" smtClean="0"/>
            <a:t>Data Pre- Processing</a:t>
          </a:r>
          <a:endParaRPr lang="en-US" dirty="0"/>
        </a:p>
      </dgm:t>
    </dgm:pt>
    <dgm:pt modelId="{E092FC33-94C3-40B0-A53D-92B272387967}" type="parTrans" cxnId="{7826FFC2-E2D8-402C-B885-4B00EA82AB58}">
      <dgm:prSet/>
      <dgm:spPr/>
      <dgm:t>
        <a:bodyPr/>
        <a:lstStyle/>
        <a:p>
          <a:endParaRPr lang="en-US"/>
        </a:p>
      </dgm:t>
    </dgm:pt>
    <dgm:pt modelId="{4928774A-1EE7-48A0-8E9A-E9039C7032C9}" type="sibTrans" cxnId="{7826FFC2-E2D8-402C-B885-4B00EA82AB58}">
      <dgm:prSet/>
      <dgm:spPr>
        <a:ln w="19050"/>
      </dgm:spPr>
      <dgm:t>
        <a:bodyPr/>
        <a:lstStyle/>
        <a:p>
          <a:endParaRPr lang="en-US"/>
        </a:p>
      </dgm:t>
    </dgm:pt>
    <dgm:pt modelId="{D85B91A0-7CA2-40FA-ACB9-285703648304}">
      <dgm:prSet/>
      <dgm:spPr/>
      <dgm:t>
        <a:bodyPr/>
        <a:lstStyle/>
        <a:p>
          <a:pPr rtl="0"/>
          <a:r>
            <a:rPr lang="en-US" dirty="0" smtClean="0"/>
            <a:t>Modeling 5 Algorithms</a:t>
          </a:r>
          <a:endParaRPr lang="en-US" dirty="0"/>
        </a:p>
      </dgm:t>
    </dgm:pt>
    <dgm:pt modelId="{F85CEEAA-D41B-4A8C-9548-084227568C0D}" type="parTrans" cxnId="{4CA57F5F-36AB-4061-8498-914C185B2312}">
      <dgm:prSet/>
      <dgm:spPr/>
      <dgm:t>
        <a:bodyPr/>
        <a:lstStyle/>
        <a:p>
          <a:endParaRPr lang="en-US"/>
        </a:p>
      </dgm:t>
    </dgm:pt>
    <dgm:pt modelId="{C46D06D3-8F1E-4403-AA00-5DD892373259}" type="sibTrans" cxnId="{4CA57F5F-36AB-4061-8498-914C185B2312}">
      <dgm:prSet/>
      <dgm:spPr>
        <a:ln w="19050"/>
      </dgm:spPr>
      <dgm:t>
        <a:bodyPr/>
        <a:lstStyle/>
        <a:p>
          <a:endParaRPr lang="en-US"/>
        </a:p>
      </dgm:t>
    </dgm:pt>
    <dgm:pt modelId="{77CA87F7-A3CB-4A23-8F7B-1023327472B7}">
      <dgm:prSet/>
      <dgm:spPr/>
      <dgm:t>
        <a:bodyPr/>
        <a:lstStyle/>
        <a:p>
          <a:pPr rtl="0"/>
          <a:r>
            <a:rPr lang="en-US" dirty="0" smtClean="0"/>
            <a:t>Algorithms comparison</a:t>
          </a:r>
          <a:endParaRPr lang="en-US" dirty="0"/>
        </a:p>
      </dgm:t>
    </dgm:pt>
    <dgm:pt modelId="{09094112-9C5B-49D7-9524-1E84DF7E62AA}" type="parTrans" cxnId="{A97683D8-6E74-43C1-8FC8-5945660E5729}">
      <dgm:prSet/>
      <dgm:spPr/>
      <dgm:t>
        <a:bodyPr/>
        <a:lstStyle/>
        <a:p>
          <a:endParaRPr lang="en-US"/>
        </a:p>
      </dgm:t>
    </dgm:pt>
    <dgm:pt modelId="{535E5490-DEE5-4B39-9EBB-0D50690909D8}" type="sibTrans" cxnId="{A97683D8-6E74-43C1-8FC8-5945660E5729}">
      <dgm:prSet/>
      <dgm:spPr>
        <a:ln w="19050"/>
      </dgm:spPr>
      <dgm:t>
        <a:bodyPr/>
        <a:lstStyle/>
        <a:p>
          <a:endParaRPr lang="en-US"/>
        </a:p>
      </dgm:t>
    </dgm:pt>
    <dgm:pt modelId="{D7B21FBE-C2C8-45C8-8587-B39C1D3840DC}">
      <dgm:prSet/>
      <dgm:spPr/>
      <dgm:t>
        <a:bodyPr/>
        <a:lstStyle/>
        <a:p>
          <a:pPr rtl="0"/>
          <a:r>
            <a:rPr lang="en-US" dirty="0" smtClean="0"/>
            <a:t>Sampling Optimization</a:t>
          </a:r>
          <a:endParaRPr lang="en-US" dirty="0"/>
        </a:p>
      </dgm:t>
    </dgm:pt>
    <dgm:pt modelId="{1D364A32-7D8D-493A-B435-D1AD3DB12EC9}" type="parTrans" cxnId="{228F93AA-6A6E-45FF-9DDC-097BA25F2A48}">
      <dgm:prSet/>
      <dgm:spPr/>
      <dgm:t>
        <a:bodyPr/>
        <a:lstStyle/>
        <a:p>
          <a:endParaRPr lang="en-US"/>
        </a:p>
      </dgm:t>
    </dgm:pt>
    <dgm:pt modelId="{DF6A4C68-EE34-4BBA-B850-C5C9A2070756}" type="sibTrans" cxnId="{228F93AA-6A6E-45FF-9DDC-097BA25F2A48}">
      <dgm:prSet/>
      <dgm:spPr>
        <a:ln w="19050"/>
      </dgm:spPr>
      <dgm:t>
        <a:bodyPr/>
        <a:lstStyle/>
        <a:p>
          <a:endParaRPr lang="en-US"/>
        </a:p>
      </dgm:t>
    </dgm:pt>
    <dgm:pt modelId="{690BAB41-A014-4D1E-B9FF-1FA74F7E14F3}">
      <dgm:prSet/>
      <dgm:spPr/>
      <dgm:t>
        <a:bodyPr/>
        <a:lstStyle/>
        <a:p>
          <a:pPr rtl="0"/>
          <a:r>
            <a:rPr lang="en-US" dirty="0" smtClean="0"/>
            <a:t>Sampling Comparison</a:t>
          </a:r>
          <a:endParaRPr lang="en-US" dirty="0"/>
        </a:p>
      </dgm:t>
    </dgm:pt>
    <dgm:pt modelId="{FFE25495-BCE5-4DDD-A118-6F1F389C25F5}" type="parTrans" cxnId="{6B6F877B-8FDA-45CC-B892-ACB22FA5A887}">
      <dgm:prSet/>
      <dgm:spPr/>
      <dgm:t>
        <a:bodyPr/>
        <a:lstStyle/>
        <a:p>
          <a:endParaRPr lang="en-US"/>
        </a:p>
      </dgm:t>
    </dgm:pt>
    <dgm:pt modelId="{411702EC-A02C-450F-B524-1762B3C47561}" type="sibTrans" cxnId="{6B6F877B-8FDA-45CC-B892-ACB22FA5A887}">
      <dgm:prSet/>
      <dgm:spPr/>
      <dgm:t>
        <a:bodyPr/>
        <a:lstStyle/>
        <a:p>
          <a:endParaRPr lang="en-US"/>
        </a:p>
      </dgm:t>
    </dgm:pt>
    <dgm:pt modelId="{64C9827A-ADC0-408F-9CF6-E25B70430C7B}" type="pres">
      <dgm:prSet presAssocID="{413CF9B1-D65C-4231-871C-D207CE3E39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BE204B-18F3-482B-9C53-C582F241AC18}" type="pres">
      <dgm:prSet presAssocID="{920A6B2A-E48A-4AEB-BC3B-91EFB86B129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87454-FA01-475F-802E-5197B0AC42A1}" type="pres">
      <dgm:prSet presAssocID="{ECE40360-C0DB-4D95-A5AD-9E1618F44E9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F56480-645A-4265-82A7-5466CF2A53E2}" type="pres">
      <dgm:prSet presAssocID="{ECE40360-C0DB-4D95-A5AD-9E1618F44E9C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1DF3EE60-27BC-44DC-865A-6AB17E7B4FC9}" type="pres">
      <dgm:prSet presAssocID="{39EC5B3C-6A3C-4993-A407-EC66F3D240B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95FFD-17A7-4785-9E8C-F7076576B362}" type="pres">
      <dgm:prSet presAssocID="{4928774A-1EE7-48A0-8E9A-E9039C7032C9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9DFDE90-5D3A-4A22-BE88-BF400733162E}" type="pres">
      <dgm:prSet presAssocID="{4928774A-1EE7-48A0-8E9A-E9039C7032C9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F147BDBE-610B-450B-B343-B8426B7650F8}" type="pres">
      <dgm:prSet presAssocID="{D85B91A0-7CA2-40FA-ACB9-2857036483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012D-9510-4BB6-9975-35D932AB27F1}" type="pres">
      <dgm:prSet presAssocID="{C46D06D3-8F1E-4403-AA00-5DD89237325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A91DEB2-1853-4BAF-BFFB-F8D0E8FC0640}" type="pres">
      <dgm:prSet presAssocID="{C46D06D3-8F1E-4403-AA00-5DD892373259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07E5467-9637-415C-9995-2319E80C7F06}" type="pres">
      <dgm:prSet presAssocID="{77CA87F7-A3CB-4A23-8F7B-1023327472B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AFF2E-0A31-412C-B28A-9BC124B9B2D8}" type="pres">
      <dgm:prSet presAssocID="{535E5490-DEE5-4B39-9EBB-0D50690909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1CA63EB-E04B-444B-9CB9-5E45A83AE7A0}" type="pres">
      <dgm:prSet presAssocID="{535E5490-DEE5-4B39-9EBB-0D50690909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EA50B9C-E0C9-4CF7-ACAC-B18D0074E600}" type="pres">
      <dgm:prSet presAssocID="{D7B21FBE-C2C8-45C8-8587-B39C1D3840D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2D8F-07E5-41AE-A832-781103782E41}" type="pres">
      <dgm:prSet presAssocID="{DF6A4C68-EE34-4BBA-B850-C5C9A207075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A05F690-7980-4625-A49E-9F3850011B33}" type="pres">
      <dgm:prSet presAssocID="{DF6A4C68-EE34-4BBA-B850-C5C9A207075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9D330999-E58C-44EF-A9EE-D32BE40DE5FC}" type="pres">
      <dgm:prSet presAssocID="{690BAB41-A014-4D1E-B9FF-1FA74F7E14F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1DF48-C708-422F-84DA-2DB6A59797F2}" type="presOf" srcId="{ECE40360-C0DB-4D95-A5AD-9E1618F44E9C}" destId="{EEF56480-645A-4265-82A7-5466CF2A53E2}" srcOrd="1" destOrd="0" presId="urn:microsoft.com/office/officeart/2005/8/layout/bProcess3"/>
    <dgm:cxn modelId="{3004D1DE-D71B-4ACE-B62D-E75891FAD04C}" type="presOf" srcId="{DF6A4C68-EE34-4BBA-B850-C5C9A2070756}" destId="{C6BB2D8F-07E5-41AE-A832-781103782E41}" srcOrd="0" destOrd="0" presId="urn:microsoft.com/office/officeart/2005/8/layout/bProcess3"/>
    <dgm:cxn modelId="{5384675F-B455-4D39-9E39-0A22A2F55501}" type="presOf" srcId="{DF6A4C68-EE34-4BBA-B850-C5C9A2070756}" destId="{0A05F690-7980-4625-A49E-9F3850011B33}" srcOrd="1" destOrd="0" presId="urn:microsoft.com/office/officeart/2005/8/layout/bProcess3"/>
    <dgm:cxn modelId="{AE98F436-9D3D-461C-A8F8-882FD666414A}" type="presOf" srcId="{4928774A-1EE7-48A0-8E9A-E9039C7032C9}" destId="{EC195FFD-17A7-4785-9E8C-F7076576B362}" srcOrd="0" destOrd="0" presId="urn:microsoft.com/office/officeart/2005/8/layout/bProcess3"/>
    <dgm:cxn modelId="{FEE9A4AF-82D7-41D9-9C6C-CB0FF549934E}" type="presOf" srcId="{39EC5B3C-6A3C-4993-A407-EC66F3D240B2}" destId="{1DF3EE60-27BC-44DC-865A-6AB17E7B4FC9}" srcOrd="0" destOrd="0" presId="urn:microsoft.com/office/officeart/2005/8/layout/bProcess3"/>
    <dgm:cxn modelId="{BFB08A54-1B4F-47B1-ACE0-8F69C26ED804}" type="presOf" srcId="{D85B91A0-7CA2-40FA-ACB9-285703648304}" destId="{F147BDBE-610B-450B-B343-B8426B7650F8}" srcOrd="0" destOrd="0" presId="urn:microsoft.com/office/officeart/2005/8/layout/bProcess3"/>
    <dgm:cxn modelId="{228F93AA-6A6E-45FF-9DDC-097BA25F2A48}" srcId="{413CF9B1-D65C-4231-871C-D207CE3E3916}" destId="{D7B21FBE-C2C8-45C8-8587-B39C1D3840DC}" srcOrd="4" destOrd="0" parTransId="{1D364A32-7D8D-493A-B435-D1AD3DB12EC9}" sibTransId="{DF6A4C68-EE34-4BBA-B850-C5C9A2070756}"/>
    <dgm:cxn modelId="{0D9B092C-6393-44BE-9D71-79DF03A3406D}" type="presOf" srcId="{77CA87F7-A3CB-4A23-8F7B-1023327472B7}" destId="{707E5467-9637-415C-9995-2319E80C7F06}" srcOrd="0" destOrd="0" presId="urn:microsoft.com/office/officeart/2005/8/layout/bProcess3"/>
    <dgm:cxn modelId="{4CA57F5F-36AB-4061-8498-914C185B2312}" srcId="{413CF9B1-D65C-4231-871C-D207CE3E3916}" destId="{D85B91A0-7CA2-40FA-ACB9-285703648304}" srcOrd="2" destOrd="0" parTransId="{F85CEEAA-D41B-4A8C-9548-084227568C0D}" sibTransId="{C46D06D3-8F1E-4403-AA00-5DD892373259}"/>
    <dgm:cxn modelId="{EF195D79-A3E9-43D2-9679-789784BA84DC}" type="presOf" srcId="{C46D06D3-8F1E-4403-AA00-5DD892373259}" destId="{FB70012D-9510-4BB6-9975-35D932AB27F1}" srcOrd="0" destOrd="0" presId="urn:microsoft.com/office/officeart/2005/8/layout/bProcess3"/>
    <dgm:cxn modelId="{A97683D8-6E74-43C1-8FC8-5945660E5729}" srcId="{413CF9B1-D65C-4231-871C-D207CE3E3916}" destId="{77CA87F7-A3CB-4A23-8F7B-1023327472B7}" srcOrd="3" destOrd="0" parTransId="{09094112-9C5B-49D7-9524-1E84DF7E62AA}" sibTransId="{535E5490-DEE5-4B39-9EBB-0D50690909D8}"/>
    <dgm:cxn modelId="{9786CE2E-CFDD-49AF-B359-696626F79C96}" type="presOf" srcId="{ECE40360-C0DB-4D95-A5AD-9E1618F44E9C}" destId="{01B87454-FA01-475F-802E-5197B0AC42A1}" srcOrd="0" destOrd="0" presId="urn:microsoft.com/office/officeart/2005/8/layout/bProcess3"/>
    <dgm:cxn modelId="{326FF37D-0B47-46BC-9FA6-88B01BB54399}" type="presOf" srcId="{920A6B2A-E48A-4AEB-BC3B-91EFB86B1297}" destId="{9FBE204B-18F3-482B-9C53-C582F241AC18}" srcOrd="0" destOrd="0" presId="urn:microsoft.com/office/officeart/2005/8/layout/bProcess3"/>
    <dgm:cxn modelId="{782ACD25-F65A-43DC-818B-F77DA18ACEF3}" srcId="{413CF9B1-D65C-4231-871C-D207CE3E3916}" destId="{920A6B2A-E48A-4AEB-BC3B-91EFB86B1297}" srcOrd="0" destOrd="0" parTransId="{8BA4DEE4-F52B-4076-821E-5510A6228951}" sibTransId="{ECE40360-C0DB-4D95-A5AD-9E1618F44E9C}"/>
    <dgm:cxn modelId="{6B6F877B-8FDA-45CC-B892-ACB22FA5A887}" srcId="{413CF9B1-D65C-4231-871C-D207CE3E3916}" destId="{690BAB41-A014-4D1E-B9FF-1FA74F7E14F3}" srcOrd="5" destOrd="0" parTransId="{FFE25495-BCE5-4DDD-A118-6F1F389C25F5}" sibTransId="{411702EC-A02C-450F-B524-1762B3C47561}"/>
    <dgm:cxn modelId="{6F42FA3D-491E-4262-989F-CB33C98E17B9}" type="presOf" srcId="{4928774A-1EE7-48A0-8E9A-E9039C7032C9}" destId="{29DFDE90-5D3A-4A22-BE88-BF400733162E}" srcOrd="1" destOrd="0" presId="urn:microsoft.com/office/officeart/2005/8/layout/bProcess3"/>
    <dgm:cxn modelId="{0CFF6D9C-AB69-4F8C-BCA8-1782A05A9E50}" type="presOf" srcId="{690BAB41-A014-4D1E-B9FF-1FA74F7E14F3}" destId="{9D330999-E58C-44EF-A9EE-D32BE40DE5FC}" srcOrd="0" destOrd="0" presId="urn:microsoft.com/office/officeart/2005/8/layout/bProcess3"/>
    <dgm:cxn modelId="{813CE0E5-B220-4925-87DF-9C9791C2095E}" type="presOf" srcId="{D7B21FBE-C2C8-45C8-8587-B39C1D3840DC}" destId="{DEA50B9C-E0C9-4CF7-ACAC-B18D0074E600}" srcOrd="0" destOrd="0" presId="urn:microsoft.com/office/officeart/2005/8/layout/bProcess3"/>
    <dgm:cxn modelId="{7826FFC2-E2D8-402C-B885-4B00EA82AB58}" srcId="{413CF9B1-D65C-4231-871C-D207CE3E3916}" destId="{39EC5B3C-6A3C-4993-A407-EC66F3D240B2}" srcOrd="1" destOrd="0" parTransId="{E092FC33-94C3-40B0-A53D-92B272387967}" sibTransId="{4928774A-1EE7-48A0-8E9A-E9039C7032C9}"/>
    <dgm:cxn modelId="{0DAB346A-335A-4EE0-8DE8-BB8257E4C240}" type="presOf" srcId="{535E5490-DEE5-4B39-9EBB-0D50690909D8}" destId="{F82AFF2E-0A31-412C-B28A-9BC124B9B2D8}" srcOrd="0" destOrd="0" presId="urn:microsoft.com/office/officeart/2005/8/layout/bProcess3"/>
    <dgm:cxn modelId="{3528E4C7-A089-4D8F-B70B-53CC605F8FEE}" type="presOf" srcId="{535E5490-DEE5-4B39-9EBB-0D50690909D8}" destId="{61CA63EB-E04B-444B-9CB9-5E45A83AE7A0}" srcOrd="1" destOrd="0" presId="urn:microsoft.com/office/officeart/2005/8/layout/bProcess3"/>
    <dgm:cxn modelId="{3E533EE4-2902-4239-9A61-119895F3737A}" type="presOf" srcId="{413CF9B1-D65C-4231-871C-D207CE3E3916}" destId="{64C9827A-ADC0-408F-9CF6-E25B70430C7B}" srcOrd="0" destOrd="0" presId="urn:microsoft.com/office/officeart/2005/8/layout/bProcess3"/>
    <dgm:cxn modelId="{BFA31D67-8FDE-40A6-A6EA-040D022B0B9F}" type="presOf" srcId="{C46D06D3-8F1E-4403-AA00-5DD892373259}" destId="{CA91DEB2-1853-4BAF-BFFB-F8D0E8FC0640}" srcOrd="1" destOrd="0" presId="urn:microsoft.com/office/officeart/2005/8/layout/bProcess3"/>
    <dgm:cxn modelId="{5C1A0F54-3FBA-4E02-87BD-EDABDF05B2DF}" type="presParOf" srcId="{64C9827A-ADC0-408F-9CF6-E25B70430C7B}" destId="{9FBE204B-18F3-482B-9C53-C582F241AC18}" srcOrd="0" destOrd="0" presId="urn:microsoft.com/office/officeart/2005/8/layout/bProcess3"/>
    <dgm:cxn modelId="{A6014F99-8AA3-4223-AC7F-29E76747A2EA}" type="presParOf" srcId="{64C9827A-ADC0-408F-9CF6-E25B70430C7B}" destId="{01B87454-FA01-475F-802E-5197B0AC42A1}" srcOrd="1" destOrd="0" presId="urn:microsoft.com/office/officeart/2005/8/layout/bProcess3"/>
    <dgm:cxn modelId="{DF1A436A-95F4-4EE7-B29D-DF235F69C08D}" type="presParOf" srcId="{01B87454-FA01-475F-802E-5197B0AC42A1}" destId="{EEF56480-645A-4265-82A7-5466CF2A53E2}" srcOrd="0" destOrd="0" presId="urn:microsoft.com/office/officeart/2005/8/layout/bProcess3"/>
    <dgm:cxn modelId="{06ED0931-5BE8-4E2A-BADF-65614FB8FC24}" type="presParOf" srcId="{64C9827A-ADC0-408F-9CF6-E25B70430C7B}" destId="{1DF3EE60-27BC-44DC-865A-6AB17E7B4FC9}" srcOrd="2" destOrd="0" presId="urn:microsoft.com/office/officeart/2005/8/layout/bProcess3"/>
    <dgm:cxn modelId="{C0C24E09-3206-4C56-A324-8C2DC147F15B}" type="presParOf" srcId="{64C9827A-ADC0-408F-9CF6-E25B70430C7B}" destId="{EC195FFD-17A7-4785-9E8C-F7076576B362}" srcOrd="3" destOrd="0" presId="urn:microsoft.com/office/officeart/2005/8/layout/bProcess3"/>
    <dgm:cxn modelId="{4587E991-8CA2-425C-A455-E337E68E5285}" type="presParOf" srcId="{EC195FFD-17A7-4785-9E8C-F7076576B362}" destId="{29DFDE90-5D3A-4A22-BE88-BF400733162E}" srcOrd="0" destOrd="0" presId="urn:microsoft.com/office/officeart/2005/8/layout/bProcess3"/>
    <dgm:cxn modelId="{595B33A1-F19C-48E3-82C7-89F45742D661}" type="presParOf" srcId="{64C9827A-ADC0-408F-9CF6-E25B70430C7B}" destId="{F147BDBE-610B-450B-B343-B8426B7650F8}" srcOrd="4" destOrd="0" presId="urn:microsoft.com/office/officeart/2005/8/layout/bProcess3"/>
    <dgm:cxn modelId="{B404E4DD-201A-42BE-835F-CEB6B61A1171}" type="presParOf" srcId="{64C9827A-ADC0-408F-9CF6-E25B70430C7B}" destId="{FB70012D-9510-4BB6-9975-35D932AB27F1}" srcOrd="5" destOrd="0" presId="urn:microsoft.com/office/officeart/2005/8/layout/bProcess3"/>
    <dgm:cxn modelId="{3B7A4373-0F61-4251-B94A-CD7BF48D3637}" type="presParOf" srcId="{FB70012D-9510-4BB6-9975-35D932AB27F1}" destId="{CA91DEB2-1853-4BAF-BFFB-F8D0E8FC0640}" srcOrd="0" destOrd="0" presId="urn:microsoft.com/office/officeart/2005/8/layout/bProcess3"/>
    <dgm:cxn modelId="{2D773D60-1412-4533-8811-B4423427B268}" type="presParOf" srcId="{64C9827A-ADC0-408F-9CF6-E25B70430C7B}" destId="{707E5467-9637-415C-9995-2319E80C7F06}" srcOrd="6" destOrd="0" presId="urn:microsoft.com/office/officeart/2005/8/layout/bProcess3"/>
    <dgm:cxn modelId="{A23FE417-0CEB-43D1-AFC4-F22D261D09D0}" type="presParOf" srcId="{64C9827A-ADC0-408F-9CF6-E25B70430C7B}" destId="{F82AFF2E-0A31-412C-B28A-9BC124B9B2D8}" srcOrd="7" destOrd="0" presId="urn:microsoft.com/office/officeart/2005/8/layout/bProcess3"/>
    <dgm:cxn modelId="{3867C628-B649-4247-B0EB-882EE6A33869}" type="presParOf" srcId="{F82AFF2E-0A31-412C-B28A-9BC124B9B2D8}" destId="{61CA63EB-E04B-444B-9CB9-5E45A83AE7A0}" srcOrd="0" destOrd="0" presId="urn:microsoft.com/office/officeart/2005/8/layout/bProcess3"/>
    <dgm:cxn modelId="{DEDFA314-D4D0-4809-8367-808A19D4399A}" type="presParOf" srcId="{64C9827A-ADC0-408F-9CF6-E25B70430C7B}" destId="{DEA50B9C-E0C9-4CF7-ACAC-B18D0074E600}" srcOrd="8" destOrd="0" presId="urn:microsoft.com/office/officeart/2005/8/layout/bProcess3"/>
    <dgm:cxn modelId="{B5CA8F5C-E1D5-4794-B56D-1E13D31EE265}" type="presParOf" srcId="{64C9827A-ADC0-408F-9CF6-E25B70430C7B}" destId="{C6BB2D8F-07E5-41AE-A832-781103782E41}" srcOrd="9" destOrd="0" presId="urn:microsoft.com/office/officeart/2005/8/layout/bProcess3"/>
    <dgm:cxn modelId="{45079743-FB34-42DB-B1E6-2B20092AAE9D}" type="presParOf" srcId="{C6BB2D8F-07E5-41AE-A832-781103782E41}" destId="{0A05F690-7980-4625-A49E-9F3850011B33}" srcOrd="0" destOrd="0" presId="urn:microsoft.com/office/officeart/2005/8/layout/bProcess3"/>
    <dgm:cxn modelId="{A835E65D-EC07-49C1-9FB1-B8DA3AD8475F}" type="presParOf" srcId="{64C9827A-ADC0-408F-9CF6-E25B70430C7B}" destId="{9D330999-E58C-44EF-A9EE-D32BE40DE5F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704B4B-8E27-4EB8-814E-DFCE93355E7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114651-43F9-4B43-8568-DE529F1ABA8A}">
      <dgm:prSet phldrT="[Text]"/>
      <dgm:spPr/>
      <dgm:t>
        <a:bodyPr/>
        <a:lstStyle/>
        <a:p>
          <a:r>
            <a:rPr lang="en-US" smtClean="0"/>
            <a:t>Feature Imputation </a:t>
          </a:r>
          <a:endParaRPr lang="en-US" dirty="0"/>
        </a:p>
      </dgm:t>
    </dgm:pt>
    <dgm:pt modelId="{424DC2FD-FD4B-42F2-B5A1-D02046DA20F7}" type="parTrans" cxnId="{4C980430-38CF-4E14-A35D-011921F3C761}">
      <dgm:prSet/>
      <dgm:spPr/>
      <dgm:t>
        <a:bodyPr/>
        <a:lstStyle/>
        <a:p>
          <a:endParaRPr lang="en-US"/>
        </a:p>
      </dgm:t>
    </dgm:pt>
    <dgm:pt modelId="{D8FCB40C-FC4C-4F0B-91ED-3893C7337EC8}" type="sibTrans" cxnId="{4C980430-38CF-4E14-A35D-011921F3C761}">
      <dgm:prSet/>
      <dgm:spPr/>
      <dgm:t>
        <a:bodyPr/>
        <a:lstStyle/>
        <a:p>
          <a:endParaRPr lang="en-US"/>
        </a:p>
      </dgm:t>
    </dgm:pt>
    <dgm:pt modelId="{09740413-F146-4498-8A39-FCA0A1EE5C0E}">
      <dgm:prSet/>
      <dgm:spPr/>
      <dgm:t>
        <a:bodyPr/>
        <a:lstStyle/>
        <a:p>
          <a:r>
            <a:rPr lang="en-US" dirty="0" smtClean="0"/>
            <a:t>Spending Score to Ordinal.</a:t>
          </a:r>
        </a:p>
        <a:p>
          <a:r>
            <a:rPr lang="en-US" dirty="0" smtClean="0"/>
            <a:t>Impute missing numeric features with the median</a:t>
          </a:r>
          <a:endParaRPr lang="en-US" dirty="0" smtClean="0"/>
        </a:p>
      </dgm:t>
    </dgm:pt>
    <dgm:pt modelId="{082A66F1-5283-45FC-9638-C23D042AB38D}" type="parTrans" cxnId="{D0C32674-A325-4AEF-B9CE-8DDA6DF37EE3}">
      <dgm:prSet/>
      <dgm:spPr/>
      <dgm:t>
        <a:bodyPr/>
        <a:lstStyle/>
        <a:p>
          <a:endParaRPr lang="en-US"/>
        </a:p>
      </dgm:t>
    </dgm:pt>
    <dgm:pt modelId="{DDAFD7F8-7A08-4D21-AE5D-289E47A0E6EE}" type="sibTrans" cxnId="{D0C32674-A325-4AEF-B9CE-8DDA6DF37EE3}">
      <dgm:prSet/>
      <dgm:spPr/>
      <dgm:t>
        <a:bodyPr/>
        <a:lstStyle/>
        <a:p>
          <a:endParaRPr lang="en-US"/>
        </a:p>
      </dgm:t>
    </dgm:pt>
    <dgm:pt modelId="{4A7ACD74-5D5A-447E-B93A-F2F2CAA04F91}">
      <dgm:prSet/>
      <dgm:spPr/>
      <dgm:t>
        <a:bodyPr/>
        <a:lstStyle/>
        <a:p>
          <a:r>
            <a:rPr lang="en-US" dirty="0" smtClean="0"/>
            <a:t>Labels </a:t>
          </a:r>
          <a:r>
            <a:rPr lang="en-US" dirty="0" smtClean="0"/>
            <a:t>turned to Dummies</a:t>
          </a:r>
          <a:endParaRPr lang="en-US" dirty="0" smtClean="0"/>
        </a:p>
      </dgm:t>
    </dgm:pt>
    <dgm:pt modelId="{76F1D9D0-F1F0-4E1C-B44F-E607CEA98FC9}" type="parTrans" cxnId="{2205E769-58EC-483E-A74F-D47A40FE0CC6}">
      <dgm:prSet/>
      <dgm:spPr/>
      <dgm:t>
        <a:bodyPr/>
        <a:lstStyle/>
        <a:p>
          <a:endParaRPr lang="en-US"/>
        </a:p>
      </dgm:t>
    </dgm:pt>
    <dgm:pt modelId="{447F007E-59F4-40C0-8BC8-25421646A3DB}" type="sibTrans" cxnId="{2205E769-58EC-483E-A74F-D47A40FE0CC6}">
      <dgm:prSet/>
      <dgm:spPr/>
      <dgm:t>
        <a:bodyPr/>
        <a:lstStyle/>
        <a:p>
          <a:endParaRPr lang="en-US"/>
        </a:p>
      </dgm:t>
    </dgm:pt>
    <dgm:pt modelId="{95E98847-4D23-4864-BF3E-1E3C877D6064}">
      <dgm:prSet/>
      <dgm:spPr/>
      <dgm:t>
        <a:bodyPr/>
        <a:lstStyle/>
        <a:p>
          <a:r>
            <a:rPr lang="en-US" smtClean="0"/>
            <a:t>Data Split</a:t>
          </a:r>
          <a:endParaRPr lang="en-US" dirty="0" smtClean="0"/>
        </a:p>
      </dgm:t>
    </dgm:pt>
    <dgm:pt modelId="{07673C14-331F-47DC-8196-8B01DCD43112}" type="parTrans" cxnId="{B4AE3FF5-7268-481F-A947-B11E6509E6FA}">
      <dgm:prSet/>
      <dgm:spPr/>
      <dgm:t>
        <a:bodyPr/>
        <a:lstStyle/>
        <a:p>
          <a:endParaRPr lang="en-US"/>
        </a:p>
      </dgm:t>
    </dgm:pt>
    <dgm:pt modelId="{35736F2F-31B3-4322-94D7-A517297CFE86}" type="sibTrans" cxnId="{B4AE3FF5-7268-481F-A947-B11E6509E6FA}">
      <dgm:prSet/>
      <dgm:spPr/>
      <dgm:t>
        <a:bodyPr/>
        <a:lstStyle/>
        <a:p>
          <a:endParaRPr lang="en-US"/>
        </a:p>
      </dgm:t>
    </dgm:pt>
    <dgm:pt modelId="{5BDF903D-D524-4E50-AE23-675B33B94A88}">
      <dgm:prSet/>
      <dgm:spPr/>
      <dgm:t>
        <a:bodyPr/>
        <a:lstStyle/>
        <a:p>
          <a:r>
            <a:rPr lang="en-US" dirty="0" smtClean="0"/>
            <a:t>Data split into Train, </a:t>
          </a:r>
          <a:br>
            <a:rPr lang="en-US" dirty="0" smtClean="0"/>
          </a:br>
          <a:r>
            <a:rPr lang="en-US" smtClean="0"/>
            <a:t>Test </a:t>
          </a:r>
          <a:endParaRPr lang="en-US" smtClean="0"/>
        </a:p>
        <a:p>
          <a:r>
            <a:rPr lang="en-US" smtClean="0"/>
            <a:t>(</a:t>
          </a:r>
          <a:r>
            <a:rPr lang="en-US" dirty="0" smtClean="0"/>
            <a:t>55%, 25%, 20% respectively)</a:t>
          </a:r>
        </a:p>
      </dgm:t>
    </dgm:pt>
    <dgm:pt modelId="{25CB912F-014B-4679-9798-F03E74C1445D}" type="parTrans" cxnId="{9A9C7205-2DA7-4E12-B539-3557A99AF06C}">
      <dgm:prSet/>
      <dgm:spPr/>
      <dgm:t>
        <a:bodyPr/>
        <a:lstStyle/>
        <a:p>
          <a:endParaRPr lang="en-US"/>
        </a:p>
      </dgm:t>
    </dgm:pt>
    <dgm:pt modelId="{8C4713E7-2485-4F06-9079-044FB474F054}" type="sibTrans" cxnId="{9A9C7205-2DA7-4E12-B539-3557A99AF06C}">
      <dgm:prSet/>
      <dgm:spPr/>
      <dgm:t>
        <a:bodyPr/>
        <a:lstStyle/>
        <a:p>
          <a:endParaRPr lang="en-US"/>
        </a:p>
      </dgm:t>
    </dgm:pt>
    <dgm:pt modelId="{22AE75E2-4ADB-4B06-B773-A250239C1AD7}">
      <dgm:prSet/>
      <dgm:spPr/>
      <dgm:t>
        <a:bodyPr/>
        <a:lstStyle/>
        <a:p>
          <a:r>
            <a:rPr lang="en-US" dirty="0" smtClean="0"/>
            <a:t>Data Scaled</a:t>
          </a:r>
        </a:p>
      </dgm:t>
    </dgm:pt>
    <dgm:pt modelId="{ED92B2C9-A641-4032-B0D7-9C8CCE3055B3}" type="parTrans" cxnId="{512158AC-E2CA-4F7F-8B25-C93DB26DD965}">
      <dgm:prSet/>
      <dgm:spPr/>
      <dgm:t>
        <a:bodyPr/>
        <a:lstStyle/>
        <a:p>
          <a:endParaRPr lang="en-US"/>
        </a:p>
      </dgm:t>
    </dgm:pt>
    <dgm:pt modelId="{F929AECB-D204-414A-AEC7-C2A664EC222A}" type="sibTrans" cxnId="{512158AC-E2CA-4F7F-8B25-C93DB26DD965}">
      <dgm:prSet/>
      <dgm:spPr/>
      <dgm:t>
        <a:bodyPr/>
        <a:lstStyle/>
        <a:p>
          <a:endParaRPr lang="en-US"/>
        </a:p>
      </dgm:t>
    </dgm:pt>
    <dgm:pt modelId="{603F7874-48CB-4211-90AA-54A354DBB57B}">
      <dgm:prSet/>
      <dgm:spPr/>
      <dgm:t>
        <a:bodyPr/>
        <a:lstStyle/>
        <a:p>
          <a:r>
            <a:rPr lang="en-US" dirty="0" smtClean="0"/>
            <a:t>Min Max Scaler</a:t>
          </a:r>
        </a:p>
      </dgm:t>
    </dgm:pt>
    <dgm:pt modelId="{A91301F5-211C-4F6A-97FB-E099EF19DE7C}" type="parTrans" cxnId="{7B8EB10F-4D94-42F1-A576-3D3884FA2DDC}">
      <dgm:prSet/>
      <dgm:spPr/>
      <dgm:t>
        <a:bodyPr/>
        <a:lstStyle/>
        <a:p>
          <a:endParaRPr lang="en-US"/>
        </a:p>
      </dgm:t>
    </dgm:pt>
    <dgm:pt modelId="{EF4C8790-DEEB-41BE-A41A-868FEE81BF11}" type="sibTrans" cxnId="{7B8EB10F-4D94-42F1-A576-3D3884FA2DDC}">
      <dgm:prSet/>
      <dgm:spPr/>
      <dgm:t>
        <a:bodyPr/>
        <a:lstStyle/>
        <a:p>
          <a:endParaRPr lang="en-US"/>
        </a:p>
      </dgm:t>
    </dgm:pt>
    <dgm:pt modelId="{DED78520-62A2-4EAD-846E-B578217E5343}">
      <dgm:prSet/>
      <dgm:spPr/>
      <dgm:t>
        <a:bodyPr/>
        <a:lstStyle/>
        <a:p>
          <a:r>
            <a:rPr lang="en-US" dirty="0" smtClean="0"/>
            <a:t>All categorical variables</a:t>
          </a:r>
        </a:p>
      </dgm:t>
    </dgm:pt>
    <dgm:pt modelId="{B61C340F-A291-4632-B02D-D49BCAAE178C}" type="parTrans" cxnId="{33800DCC-5D51-4D43-B602-6AE7133F8094}">
      <dgm:prSet/>
      <dgm:spPr/>
      <dgm:t>
        <a:bodyPr/>
        <a:lstStyle/>
        <a:p>
          <a:endParaRPr lang="en-US"/>
        </a:p>
      </dgm:t>
    </dgm:pt>
    <dgm:pt modelId="{7DD8AB7E-A05A-435E-AF55-591F9E964111}" type="sibTrans" cxnId="{33800DCC-5D51-4D43-B602-6AE7133F8094}">
      <dgm:prSet/>
      <dgm:spPr/>
      <dgm:t>
        <a:bodyPr/>
        <a:lstStyle/>
        <a:p>
          <a:endParaRPr lang="en-US"/>
        </a:p>
      </dgm:t>
    </dgm:pt>
    <dgm:pt modelId="{69045891-3125-4F45-90AD-542AE432FB6F}" type="pres">
      <dgm:prSet presAssocID="{30704B4B-8E27-4EB8-814E-DFCE93355E7F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64E352-76E3-4589-8D7E-56FAAE78C036}" type="pres">
      <dgm:prSet presAssocID="{E7114651-43F9-4B43-8568-DE529F1ABA8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F2A1A-2E1B-47B8-8A85-B7D6036B1072}" type="pres">
      <dgm:prSet presAssocID="{E7114651-43F9-4B43-8568-DE529F1ABA8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28687-D986-4B7F-96F9-83BFD9478382}" type="pres">
      <dgm:prSet presAssocID="{4A7ACD74-5D5A-447E-B93A-F2F2CAA04F91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22A9A-717C-4C4B-804B-AB2F470F044E}" type="pres">
      <dgm:prSet presAssocID="{4A7ACD74-5D5A-447E-B93A-F2F2CAA04F91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BA067-C2CF-4942-828E-CB6588DAB59F}" type="pres">
      <dgm:prSet presAssocID="{95E98847-4D23-4864-BF3E-1E3C877D6064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4AA9F-A5D0-40A3-8025-8AED81812817}" type="pres">
      <dgm:prSet presAssocID="{95E98847-4D23-4864-BF3E-1E3C877D6064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A32F1-229B-432D-BCF9-DE2D952F2C55}" type="pres">
      <dgm:prSet presAssocID="{22AE75E2-4ADB-4B06-B773-A250239C1AD7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21302-2959-4D7A-AA59-0128A54836DA}" type="pres">
      <dgm:prSet presAssocID="{22AE75E2-4ADB-4B06-B773-A250239C1AD7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F49499-936E-48D2-93AF-8CBB48A4ACEA}" type="presOf" srcId="{30704B4B-8E27-4EB8-814E-DFCE93355E7F}" destId="{69045891-3125-4F45-90AD-542AE432FB6F}" srcOrd="0" destOrd="0" presId="urn:microsoft.com/office/officeart/2009/3/layout/IncreasingArrowsProcess"/>
    <dgm:cxn modelId="{907DEDE2-D4F6-4BDE-A914-6BD87823303F}" type="presOf" srcId="{DED78520-62A2-4EAD-846E-B578217E5343}" destId="{8FE22A9A-717C-4C4B-804B-AB2F470F044E}" srcOrd="0" destOrd="0" presId="urn:microsoft.com/office/officeart/2009/3/layout/IncreasingArrowsProcess"/>
    <dgm:cxn modelId="{B82CA048-7E51-4714-81FA-C88D513B644E}" type="presOf" srcId="{5BDF903D-D524-4E50-AE23-675B33B94A88}" destId="{6BB4AA9F-A5D0-40A3-8025-8AED81812817}" srcOrd="0" destOrd="0" presId="urn:microsoft.com/office/officeart/2009/3/layout/IncreasingArrowsProcess"/>
    <dgm:cxn modelId="{0B6182BA-E722-4C2F-8EB5-4601817C714E}" type="presOf" srcId="{E7114651-43F9-4B43-8568-DE529F1ABA8A}" destId="{DA64E352-76E3-4589-8D7E-56FAAE78C036}" srcOrd="0" destOrd="0" presId="urn:microsoft.com/office/officeart/2009/3/layout/IncreasingArrowsProcess"/>
    <dgm:cxn modelId="{F26CFE83-F2D1-4BC0-A546-ECEE68D8A0F7}" type="presOf" srcId="{22AE75E2-4ADB-4B06-B773-A250239C1AD7}" destId="{D23A32F1-229B-432D-BCF9-DE2D952F2C55}" srcOrd="0" destOrd="0" presId="urn:microsoft.com/office/officeart/2009/3/layout/IncreasingArrowsProcess"/>
    <dgm:cxn modelId="{15084114-740E-4A2C-8F1F-7EFD9CA94E54}" type="presOf" srcId="{95E98847-4D23-4864-BF3E-1E3C877D6064}" destId="{574BA067-C2CF-4942-828E-CB6588DAB59F}" srcOrd="0" destOrd="0" presId="urn:microsoft.com/office/officeart/2009/3/layout/IncreasingArrowsProcess"/>
    <dgm:cxn modelId="{D0C32674-A325-4AEF-B9CE-8DDA6DF37EE3}" srcId="{E7114651-43F9-4B43-8568-DE529F1ABA8A}" destId="{09740413-F146-4498-8A39-FCA0A1EE5C0E}" srcOrd="0" destOrd="0" parTransId="{082A66F1-5283-45FC-9638-C23D042AB38D}" sibTransId="{DDAFD7F8-7A08-4D21-AE5D-289E47A0E6EE}"/>
    <dgm:cxn modelId="{7B8EB10F-4D94-42F1-A576-3D3884FA2DDC}" srcId="{22AE75E2-4ADB-4B06-B773-A250239C1AD7}" destId="{603F7874-48CB-4211-90AA-54A354DBB57B}" srcOrd="0" destOrd="0" parTransId="{A91301F5-211C-4F6A-97FB-E099EF19DE7C}" sibTransId="{EF4C8790-DEEB-41BE-A41A-868FEE81BF11}"/>
    <dgm:cxn modelId="{B4AE3FF5-7268-481F-A947-B11E6509E6FA}" srcId="{30704B4B-8E27-4EB8-814E-DFCE93355E7F}" destId="{95E98847-4D23-4864-BF3E-1E3C877D6064}" srcOrd="2" destOrd="0" parTransId="{07673C14-331F-47DC-8196-8B01DCD43112}" sibTransId="{35736F2F-31B3-4322-94D7-A517297CFE86}"/>
    <dgm:cxn modelId="{33800DCC-5D51-4D43-B602-6AE7133F8094}" srcId="{4A7ACD74-5D5A-447E-B93A-F2F2CAA04F91}" destId="{DED78520-62A2-4EAD-846E-B578217E5343}" srcOrd="0" destOrd="0" parTransId="{B61C340F-A291-4632-B02D-D49BCAAE178C}" sibTransId="{7DD8AB7E-A05A-435E-AF55-591F9E964111}"/>
    <dgm:cxn modelId="{5586D378-0A17-49C4-BBF4-F38F98524951}" type="presOf" srcId="{09740413-F146-4498-8A39-FCA0A1EE5C0E}" destId="{121F2A1A-2E1B-47B8-8A85-B7D6036B1072}" srcOrd="0" destOrd="0" presId="urn:microsoft.com/office/officeart/2009/3/layout/IncreasingArrowsProcess"/>
    <dgm:cxn modelId="{9A9C7205-2DA7-4E12-B539-3557A99AF06C}" srcId="{95E98847-4D23-4864-BF3E-1E3C877D6064}" destId="{5BDF903D-D524-4E50-AE23-675B33B94A88}" srcOrd="0" destOrd="0" parTransId="{25CB912F-014B-4679-9798-F03E74C1445D}" sibTransId="{8C4713E7-2485-4F06-9079-044FB474F054}"/>
    <dgm:cxn modelId="{A7012591-E487-4A03-9C55-41F654E668F2}" type="presOf" srcId="{4A7ACD74-5D5A-447E-B93A-F2F2CAA04F91}" destId="{02628687-D986-4B7F-96F9-83BFD9478382}" srcOrd="0" destOrd="0" presId="urn:microsoft.com/office/officeart/2009/3/layout/IncreasingArrowsProcess"/>
    <dgm:cxn modelId="{247A5F14-A287-404F-AB45-D174E1777597}" type="presOf" srcId="{603F7874-48CB-4211-90AA-54A354DBB57B}" destId="{DA121302-2959-4D7A-AA59-0128A54836DA}" srcOrd="0" destOrd="0" presId="urn:microsoft.com/office/officeart/2009/3/layout/IncreasingArrowsProcess"/>
    <dgm:cxn modelId="{2205E769-58EC-483E-A74F-D47A40FE0CC6}" srcId="{30704B4B-8E27-4EB8-814E-DFCE93355E7F}" destId="{4A7ACD74-5D5A-447E-B93A-F2F2CAA04F91}" srcOrd="1" destOrd="0" parTransId="{76F1D9D0-F1F0-4E1C-B44F-E607CEA98FC9}" sibTransId="{447F007E-59F4-40C0-8BC8-25421646A3DB}"/>
    <dgm:cxn modelId="{512158AC-E2CA-4F7F-8B25-C93DB26DD965}" srcId="{30704B4B-8E27-4EB8-814E-DFCE93355E7F}" destId="{22AE75E2-4ADB-4B06-B773-A250239C1AD7}" srcOrd="3" destOrd="0" parTransId="{ED92B2C9-A641-4032-B0D7-9C8CCE3055B3}" sibTransId="{F929AECB-D204-414A-AEC7-C2A664EC222A}"/>
    <dgm:cxn modelId="{4C980430-38CF-4E14-A35D-011921F3C761}" srcId="{30704B4B-8E27-4EB8-814E-DFCE93355E7F}" destId="{E7114651-43F9-4B43-8568-DE529F1ABA8A}" srcOrd="0" destOrd="0" parTransId="{424DC2FD-FD4B-42F2-B5A1-D02046DA20F7}" sibTransId="{D8FCB40C-FC4C-4F0B-91ED-3893C7337EC8}"/>
    <dgm:cxn modelId="{E3EF0C88-8A5E-40BE-B3FF-A2EB4960660E}" type="presParOf" srcId="{69045891-3125-4F45-90AD-542AE432FB6F}" destId="{DA64E352-76E3-4589-8D7E-56FAAE78C036}" srcOrd="0" destOrd="0" presId="urn:microsoft.com/office/officeart/2009/3/layout/IncreasingArrowsProcess"/>
    <dgm:cxn modelId="{1C144A26-15C9-4EA2-9C59-F89DB9DA470E}" type="presParOf" srcId="{69045891-3125-4F45-90AD-542AE432FB6F}" destId="{121F2A1A-2E1B-47B8-8A85-B7D6036B1072}" srcOrd="1" destOrd="0" presId="urn:microsoft.com/office/officeart/2009/3/layout/IncreasingArrowsProcess"/>
    <dgm:cxn modelId="{B4E5D2B3-12A6-4ABD-AA0E-D097BC2CD048}" type="presParOf" srcId="{69045891-3125-4F45-90AD-542AE432FB6F}" destId="{02628687-D986-4B7F-96F9-83BFD9478382}" srcOrd="2" destOrd="0" presId="urn:microsoft.com/office/officeart/2009/3/layout/IncreasingArrowsProcess"/>
    <dgm:cxn modelId="{3E03F421-B6A8-4F95-9EDD-156965E498F5}" type="presParOf" srcId="{69045891-3125-4F45-90AD-542AE432FB6F}" destId="{8FE22A9A-717C-4C4B-804B-AB2F470F044E}" srcOrd="3" destOrd="0" presId="urn:microsoft.com/office/officeart/2009/3/layout/IncreasingArrowsProcess"/>
    <dgm:cxn modelId="{555AF2B7-D5D4-4165-806B-2B79E19533BD}" type="presParOf" srcId="{69045891-3125-4F45-90AD-542AE432FB6F}" destId="{574BA067-C2CF-4942-828E-CB6588DAB59F}" srcOrd="4" destOrd="0" presId="urn:microsoft.com/office/officeart/2009/3/layout/IncreasingArrowsProcess"/>
    <dgm:cxn modelId="{7D2D5DAC-3371-4BFA-94E4-54504CE9DD7C}" type="presParOf" srcId="{69045891-3125-4F45-90AD-542AE432FB6F}" destId="{6BB4AA9F-A5D0-40A3-8025-8AED81812817}" srcOrd="5" destOrd="0" presId="urn:microsoft.com/office/officeart/2009/3/layout/IncreasingArrowsProcess"/>
    <dgm:cxn modelId="{E826D438-3D38-4CB5-9076-A90C692AC450}" type="presParOf" srcId="{69045891-3125-4F45-90AD-542AE432FB6F}" destId="{D23A32F1-229B-432D-BCF9-DE2D952F2C55}" srcOrd="6" destOrd="0" presId="urn:microsoft.com/office/officeart/2009/3/layout/IncreasingArrowsProcess"/>
    <dgm:cxn modelId="{C2C8F9CC-2207-4B85-A9C8-95457DFC8522}" type="presParOf" srcId="{69045891-3125-4F45-90AD-542AE432FB6F}" destId="{DA121302-2959-4D7A-AA59-0128A54836DA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EF0C5B-85CB-458D-869E-9FD8E7BA54F1}" type="doc">
      <dgm:prSet loTypeId="urn:microsoft.com/office/officeart/2005/8/layout/radial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1FFEBE-E6F9-4306-905B-70E19B55A6DF}">
      <dgm:prSet/>
      <dgm:spPr/>
      <dgm:t>
        <a:bodyPr/>
        <a:lstStyle/>
        <a:p>
          <a:pPr rtl="0"/>
          <a:r>
            <a:rPr lang="en-US" dirty="0" smtClean="0"/>
            <a:t>Potential Algorithms</a:t>
          </a:r>
          <a:endParaRPr lang="en-US" dirty="0"/>
        </a:p>
      </dgm:t>
    </dgm:pt>
    <dgm:pt modelId="{22485137-CA67-469A-9DC5-E263004667F1}" type="parTrans" cxnId="{9CA6FE7D-9E7F-4220-9789-FAC3AC543923}">
      <dgm:prSet/>
      <dgm:spPr/>
      <dgm:t>
        <a:bodyPr/>
        <a:lstStyle/>
        <a:p>
          <a:endParaRPr lang="en-US"/>
        </a:p>
      </dgm:t>
    </dgm:pt>
    <dgm:pt modelId="{C55D3AA3-89D5-4F6D-920F-2AEB5DDDDFB2}" type="sibTrans" cxnId="{9CA6FE7D-9E7F-4220-9789-FAC3AC543923}">
      <dgm:prSet/>
      <dgm:spPr/>
      <dgm:t>
        <a:bodyPr/>
        <a:lstStyle/>
        <a:p>
          <a:endParaRPr lang="en-US"/>
        </a:p>
      </dgm:t>
    </dgm:pt>
    <dgm:pt modelId="{BC7ACBC8-6818-4BC1-9843-8C7DA1B0118C}">
      <dgm:prSet/>
      <dgm:spPr/>
      <dgm:t>
        <a:bodyPr/>
        <a:lstStyle/>
        <a:p>
          <a:pPr rtl="0"/>
          <a:r>
            <a:rPr lang="en-US" smtClean="0"/>
            <a:t>Random Forest</a:t>
          </a:r>
          <a:endParaRPr lang="en-US"/>
        </a:p>
      </dgm:t>
    </dgm:pt>
    <dgm:pt modelId="{947459F3-3C8F-461B-83CB-1ECF4781C90D}" type="parTrans" cxnId="{0A854C87-2D95-49E6-B745-FC2F4F7958BB}">
      <dgm:prSet/>
      <dgm:spPr/>
      <dgm:t>
        <a:bodyPr/>
        <a:lstStyle/>
        <a:p>
          <a:endParaRPr lang="en-US"/>
        </a:p>
      </dgm:t>
    </dgm:pt>
    <dgm:pt modelId="{80291E58-B16C-4A25-ABC4-317963594BCD}" type="sibTrans" cxnId="{0A854C87-2D95-49E6-B745-FC2F4F7958BB}">
      <dgm:prSet/>
      <dgm:spPr/>
      <dgm:t>
        <a:bodyPr/>
        <a:lstStyle/>
        <a:p>
          <a:endParaRPr lang="en-US"/>
        </a:p>
      </dgm:t>
    </dgm:pt>
    <dgm:pt modelId="{2954668F-CEF9-4A3B-BD22-01B82DA04C2F}">
      <dgm:prSet/>
      <dgm:spPr/>
      <dgm:t>
        <a:bodyPr/>
        <a:lstStyle/>
        <a:p>
          <a:pPr rtl="0"/>
          <a:r>
            <a:rPr lang="en-US" smtClean="0"/>
            <a:t>Extra Tree</a:t>
          </a:r>
          <a:endParaRPr lang="en-US"/>
        </a:p>
      </dgm:t>
    </dgm:pt>
    <dgm:pt modelId="{B1AE006F-FD33-4D44-ADB8-0020F61D8982}" type="parTrans" cxnId="{64AF179A-9607-4517-B41D-089C44E8FE95}">
      <dgm:prSet/>
      <dgm:spPr/>
      <dgm:t>
        <a:bodyPr/>
        <a:lstStyle/>
        <a:p>
          <a:endParaRPr lang="en-US"/>
        </a:p>
      </dgm:t>
    </dgm:pt>
    <dgm:pt modelId="{9F3676D2-90AE-40BA-B9FC-12ED2EFBE3D8}" type="sibTrans" cxnId="{64AF179A-9607-4517-B41D-089C44E8FE95}">
      <dgm:prSet/>
      <dgm:spPr/>
      <dgm:t>
        <a:bodyPr/>
        <a:lstStyle/>
        <a:p>
          <a:endParaRPr lang="en-US"/>
        </a:p>
      </dgm:t>
    </dgm:pt>
    <dgm:pt modelId="{37D4DA09-E72E-4C07-BEE8-CD7469FF9933}">
      <dgm:prSet/>
      <dgm:spPr/>
      <dgm:t>
        <a:bodyPr/>
        <a:lstStyle/>
        <a:p>
          <a:pPr rtl="0"/>
          <a:r>
            <a:rPr lang="en-US" dirty="0" smtClean="0"/>
            <a:t>Logistic</a:t>
          </a:r>
          <a:endParaRPr lang="en-US" dirty="0"/>
        </a:p>
      </dgm:t>
    </dgm:pt>
    <dgm:pt modelId="{32205E0E-2FA1-422C-973F-3C2E5F2E5D43}" type="parTrans" cxnId="{1C7820EE-4F68-41A9-94BC-739C1450E170}">
      <dgm:prSet/>
      <dgm:spPr/>
      <dgm:t>
        <a:bodyPr/>
        <a:lstStyle/>
        <a:p>
          <a:endParaRPr lang="en-US"/>
        </a:p>
      </dgm:t>
    </dgm:pt>
    <dgm:pt modelId="{DD7F4B52-F85C-4084-9CB2-F622BFE7AE9C}" type="sibTrans" cxnId="{1C7820EE-4F68-41A9-94BC-739C1450E170}">
      <dgm:prSet/>
      <dgm:spPr/>
      <dgm:t>
        <a:bodyPr/>
        <a:lstStyle/>
        <a:p>
          <a:endParaRPr lang="en-US"/>
        </a:p>
      </dgm:t>
    </dgm:pt>
    <dgm:pt modelId="{AD63DF7E-AC9E-4219-A3D9-AD0E21EA30C8}">
      <dgm:prSet/>
      <dgm:spPr/>
      <dgm:t>
        <a:bodyPr/>
        <a:lstStyle/>
        <a:p>
          <a:pPr rtl="0"/>
          <a:r>
            <a:rPr lang="en-US" dirty="0" smtClean="0"/>
            <a:t>KNN</a:t>
          </a:r>
          <a:endParaRPr lang="en-US" dirty="0"/>
        </a:p>
      </dgm:t>
    </dgm:pt>
    <dgm:pt modelId="{85BAFED2-AACD-484E-9B87-A50BF5D58C0C}" type="sibTrans" cxnId="{F70062B4-5C02-4AFF-991F-3C3E14166742}">
      <dgm:prSet/>
      <dgm:spPr/>
      <dgm:t>
        <a:bodyPr/>
        <a:lstStyle/>
        <a:p>
          <a:endParaRPr lang="en-US"/>
        </a:p>
      </dgm:t>
    </dgm:pt>
    <dgm:pt modelId="{1789DBBE-DEBA-4E1A-95B4-ECAE4E088638}" type="parTrans" cxnId="{F70062B4-5C02-4AFF-991F-3C3E14166742}">
      <dgm:prSet/>
      <dgm:spPr/>
      <dgm:t>
        <a:bodyPr/>
        <a:lstStyle/>
        <a:p>
          <a:endParaRPr lang="en-US"/>
        </a:p>
      </dgm:t>
    </dgm:pt>
    <dgm:pt modelId="{E776B3CD-7854-45A8-A864-A33BAD16264D}">
      <dgm:prSet/>
      <dgm:spPr/>
      <dgm:t>
        <a:bodyPr/>
        <a:lstStyle/>
        <a:p>
          <a:pPr rtl="0"/>
          <a:r>
            <a:rPr lang="en-US" dirty="0" smtClean="0"/>
            <a:t>SVC</a:t>
          </a:r>
          <a:endParaRPr lang="en-US" dirty="0"/>
        </a:p>
      </dgm:t>
    </dgm:pt>
    <dgm:pt modelId="{4E895B41-7656-4694-9B76-DD62BD804017}" type="sibTrans" cxnId="{6AFD44D1-4061-43DD-98AC-5E080660214F}">
      <dgm:prSet/>
      <dgm:spPr/>
      <dgm:t>
        <a:bodyPr/>
        <a:lstStyle/>
        <a:p>
          <a:endParaRPr lang="en-US"/>
        </a:p>
      </dgm:t>
    </dgm:pt>
    <dgm:pt modelId="{6358660A-4277-4FE4-9A33-429E0B6329D5}" type="parTrans" cxnId="{6AFD44D1-4061-43DD-98AC-5E080660214F}">
      <dgm:prSet/>
      <dgm:spPr/>
      <dgm:t>
        <a:bodyPr/>
        <a:lstStyle/>
        <a:p>
          <a:endParaRPr lang="en-US"/>
        </a:p>
      </dgm:t>
    </dgm:pt>
    <dgm:pt modelId="{41791201-21D4-4BB9-A9FF-406E0586679E}" type="pres">
      <dgm:prSet presAssocID="{08EF0C5B-85CB-458D-869E-9FD8E7BA54F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89BAF7-05AD-4A8B-807E-A04228A53A69}" type="pres">
      <dgm:prSet presAssocID="{1B1FFEBE-E6F9-4306-905B-70E19B55A6DF}" presName="centerShape" presStyleLbl="node0" presStyleIdx="0" presStyleCnt="1"/>
      <dgm:spPr/>
      <dgm:t>
        <a:bodyPr/>
        <a:lstStyle/>
        <a:p>
          <a:endParaRPr lang="en-US"/>
        </a:p>
      </dgm:t>
    </dgm:pt>
    <dgm:pt modelId="{9F9482FF-9315-459A-AD46-102F4113F31D}" type="pres">
      <dgm:prSet presAssocID="{947459F3-3C8F-461B-83CB-1ECF4781C90D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C08A83F-AF72-4389-9397-B65674506146}" type="pres">
      <dgm:prSet presAssocID="{947459F3-3C8F-461B-83CB-1ECF4781C90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BA5E30B-EA80-41C2-90E8-643E17A9AEB7}" type="pres">
      <dgm:prSet presAssocID="{BC7ACBC8-6818-4BC1-9843-8C7DA1B0118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9ED86-0BF3-4392-A53F-2B27B04AA2BF}" type="pres">
      <dgm:prSet presAssocID="{B1AE006F-FD33-4D44-ADB8-0020F61D8982}" presName="parTrans" presStyleLbl="sibTrans2D1" presStyleIdx="1" presStyleCnt="5"/>
      <dgm:spPr/>
      <dgm:t>
        <a:bodyPr/>
        <a:lstStyle/>
        <a:p>
          <a:endParaRPr lang="en-US"/>
        </a:p>
      </dgm:t>
    </dgm:pt>
    <dgm:pt modelId="{EDE9B94D-193F-4F45-BB02-AC6603F01820}" type="pres">
      <dgm:prSet presAssocID="{B1AE006F-FD33-4D44-ADB8-0020F61D898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4B3C1EA-6518-4BB7-BA11-4021A756FB4E}" type="pres">
      <dgm:prSet presAssocID="{2954668F-CEF9-4A3B-BD22-01B82DA04C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2F073-796F-429F-B787-94C61C14383C}" type="pres">
      <dgm:prSet presAssocID="{6358660A-4277-4FE4-9A33-429E0B6329D5}" presName="parTrans" presStyleLbl="sibTrans2D1" presStyleIdx="2" presStyleCnt="5"/>
      <dgm:spPr/>
      <dgm:t>
        <a:bodyPr/>
        <a:lstStyle/>
        <a:p>
          <a:endParaRPr lang="en-US"/>
        </a:p>
      </dgm:t>
    </dgm:pt>
    <dgm:pt modelId="{C47D768E-A761-4846-986B-03E435F0F1E7}" type="pres">
      <dgm:prSet presAssocID="{6358660A-4277-4FE4-9A33-429E0B6329D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61A0F2F-71FE-4F8F-A326-9E1AF5E0A77E}" type="pres">
      <dgm:prSet presAssocID="{E776B3CD-7854-45A8-A864-A33BAD16264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CC885-F358-4F81-9CA0-A9626F8A2B52}" type="pres">
      <dgm:prSet presAssocID="{1789DBBE-DEBA-4E1A-95B4-ECAE4E088638}" presName="parTrans" presStyleLbl="sibTrans2D1" presStyleIdx="3" presStyleCnt="5"/>
      <dgm:spPr/>
      <dgm:t>
        <a:bodyPr/>
        <a:lstStyle/>
        <a:p>
          <a:endParaRPr lang="en-US"/>
        </a:p>
      </dgm:t>
    </dgm:pt>
    <dgm:pt modelId="{F2B45392-38A3-473B-A20D-98736EF79908}" type="pres">
      <dgm:prSet presAssocID="{1789DBBE-DEBA-4E1A-95B4-ECAE4E08863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DBD51D1-B9F6-43B8-A05A-35728CA72FF1}" type="pres">
      <dgm:prSet presAssocID="{AD63DF7E-AC9E-4219-A3D9-AD0E21EA30C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C42F7-065B-47B5-B055-80B7CE59BD31}" type="pres">
      <dgm:prSet presAssocID="{32205E0E-2FA1-422C-973F-3C2E5F2E5D43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D286486-50D1-4205-BCCD-818C9EAC0638}" type="pres">
      <dgm:prSet presAssocID="{32205E0E-2FA1-422C-973F-3C2E5F2E5D4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2009AB-57D4-4041-BAD0-964A194C957F}" type="pres">
      <dgm:prSet presAssocID="{37D4DA09-E72E-4C07-BEE8-CD7469FF993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820EE-4F68-41A9-94BC-739C1450E170}" srcId="{1B1FFEBE-E6F9-4306-905B-70E19B55A6DF}" destId="{37D4DA09-E72E-4C07-BEE8-CD7469FF9933}" srcOrd="4" destOrd="0" parTransId="{32205E0E-2FA1-422C-973F-3C2E5F2E5D43}" sibTransId="{DD7F4B52-F85C-4084-9CB2-F622BFE7AE9C}"/>
    <dgm:cxn modelId="{379E8D95-A1B2-4BF7-B5A6-D7227F090D26}" type="presOf" srcId="{1B1FFEBE-E6F9-4306-905B-70E19B55A6DF}" destId="{3689BAF7-05AD-4A8B-807E-A04228A53A69}" srcOrd="0" destOrd="0" presId="urn:microsoft.com/office/officeart/2005/8/layout/radial5"/>
    <dgm:cxn modelId="{3BB6F796-778A-4D8A-A06E-7AA03BCBA120}" type="presOf" srcId="{08EF0C5B-85CB-458D-869E-9FD8E7BA54F1}" destId="{41791201-21D4-4BB9-A9FF-406E0586679E}" srcOrd="0" destOrd="0" presId="urn:microsoft.com/office/officeart/2005/8/layout/radial5"/>
    <dgm:cxn modelId="{64AF179A-9607-4517-B41D-089C44E8FE95}" srcId="{1B1FFEBE-E6F9-4306-905B-70E19B55A6DF}" destId="{2954668F-CEF9-4A3B-BD22-01B82DA04C2F}" srcOrd="1" destOrd="0" parTransId="{B1AE006F-FD33-4D44-ADB8-0020F61D8982}" sibTransId="{9F3676D2-90AE-40BA-B9FC-12ED2EFBE3D8}"/>
    <dgm:cxn modelId="{9CA6FE7D-9E7F-4220-9789-FAC3AC543923}" srcId="{08EF0C5B-85CB-458D-869E-9FD8E7BA54F1}" destId="{1B1FFEBE-E6F9-4306-905B-70E19B55A6DF}" srcOrd="0" destOrd="0" parTransId="{22485137-CA67-469A-9DC5-E263004667F1}" sibTransId="{C55D3AA3-89D5-4F6D-920F-2AEB5DDDDFB2}"/>
    <dgm:cxn modelId="{B2827598-2B62-449D-A7B8-429CF4837F14}" type="presOf" srcId="{E776B3CD-7854-45A8-A864-A33BAD16264D}" destId="{061A0F2F-71FE-4F8F-A326-9E1AF5E0A77E}" srcOrd="0" destOrd="0" presId="urn:microsoft.com/office/officeart/2005/8/layout/radial5"/>
    <dgm:cxn modelId="{257F2D75-7334-4CE3-909A-3E8990B502CF}" type="presOf" srcId="{32205E0E-2FA1-422C-973F-3C2E5F2E5D43}" destId="{F8DC42F7-065B-47B5-B055-80B7CE59BD31}" srcOrd="0" destOrd="0" presId="urn:microsoft.com/office/officeart/2005/8/layout/radial5"/>
    <dgm:cxn modelId="{FB30CE79-7902-4C01-A55E-7C35C42D9DB2}" type="presOf" srcId="{AD63DF7E-AC9E-4219-A3D9-AD0E21EA30C8}" destId="{EDBD51D1-B9F6-43B8-A05A-35728CA72FF1}" srcOrd="0" destOrd="0" presId="urn:microsoft.com/office/officeart/2005/8/layout/radial5"/>
    <dgm:cxn modelId="{7180513C-B71B-4BF7-8A66-6AE652D21808}" type="presOf" srcId="{1789DBBE-DEBA-4E1A-95B4-ECAE4E088638}" destId="{165CC885-F358-4F81-9CA0-A9626F8A2B52}" srcOrd="0" destOrd="0" presId="urn:microsoft.com/office/officeart/2005/8/layout/radial5"/>
    <dgm:cxn modelId="{A4283F5C-DD5F-4017-A519-641AA9258CC3}" type="presOf" srcId="{2954668F-CEF9-4A3B-BD22-01B82DA04C2F}" destId="{D4B3C1EA-6518-4BB7-BA11-4021A756FB4E}" srcOrd="0" destOrd="0" presId="urn:microsoft.com/office/officeart/2005/8/layout/radial5"/>
    <dgm:cxn modelId="{B8E0642C-BC70-4771-931A-27455816C694}" type="presOf" srcId="{1789DBBE-DEBA-4E1A-95B4-ECAE4E088638}" destId="{F2B45392-38A3-473B-A20D-98736EF79908}" srcOrd="1" destOrd="0" presId="urn:microsoft.com/office/officeart/2005/8/layout/radial5"/>
    <dgm:cxn modelId="{272421FB-EBEB-433F-A51D-68B5F736ED9C}" type="presOf" srcId="{947459F3-3C8F-461B-83CB-1ECF4781C90D}" destId="{0C08A83F-AF72-4389-9397-B65674506146}" srcOrd="1" destOrd="0" presId="urn:microsoft.com/office/officeart/2005/8/layout/radial5"/>
    <dgm:cxn modelId="{738A5628-4C86-4BAF-98D4-1C4AB68D0B0B}" type="presOf" srcId="{B1AE006F-FD33-4D44-ADB8-0020F61D8982}" destId="{EDE9B94D-193F-4F45-BB02-AC6603F01820}" srcOrd="1" destOrd="0" presId="urn:microsoft.com/office/officeart/2005/8/layout/radial5"/>
    <dgm:cxn modelId="{0A854C87-2D95-49E6-B745-FC2F4F7958BB}" srcId="{1B1FFEBE-E6F9-4306-905B-70E19B55A6DF}" destId="{BC7ACBC8-6818-4BC1-9843-8C7DA1B0118C}" srcOrd="0" destOrd="0" parTransId="{947459F3-3C8F-461B-83CB-1ECF4781C90D}" sibTransId="{80291E58-B16C-4A25-ABC4-317963594BCD}"/>
    <dgm:cxn modelId="{DD3A9F57-A5AA-4C8E-9219-328513E7C1B3}" type="presOf" srcId="{32205E0E-2FA1-422C-973F-3C2E5F2E5D43}" destId="{ED286486-50D1-4205-BCCD-818C9EAC0638}" srcOrd="1" destOrd="0" presId="urn:microsoft.com/office/officeart/2005/8/layout/radial5"/>
    <dgm:cxn modelId="{0AE672E0-D8F6-4E0B-8DDC-ED01A8CB1043}" type="presOf" srcId="{947459F3-3C8F-461B-83CB-1ECF4781C90D}" destId="{9F9482FF-9315-459A-AD46-102F4113F31D}" srcOrd="0" destOrd="0" presId="urn:microsoft.com/office/officeart/2005/8/layout/radial5"/>
    <dgm:cxn modelId="{9C17F120-C1E5-4AF8-8AC6-A498DFFD6E02}" type="presOf" srcId="{6358660A-4277-4FE4-9A33-429E0B6329D5}" destId="{5842F073-796F-429F-B787-94C61C14383C}" srcOrd="0" destOrd="0" presId="urn:microsoft.com/office/officeart/2005/8/layout/radial5"/>
    <dgm:cxn modelId="{6AFD44D1-4061-43DD-98AC-5E080660214F}" srcId="{1B1FFEBE-E6F9-4306-905B-70E19B55A6DF}" destId="{E776B3CD-7854-45A8-A864-A33BAD16264D}" srcOrd="2" destOrd="0" parTransId="{6358660A-4277-4FE4-9A33-429E0B6329D5}" sibTransId="{4E895B41-7656-4694-9B76-DD62BD804017}"/>
    <dgm:cxn modelId="{F70062B4-5C02-4AFF-991F-3C3E14166742}" srcId="{1B1FFEBE-E6F9-4306-905B-70E19B55A6DF}" destId="{AD63DF7E-AC9E-4219-A3D9-AD0E21EA30C8}" srcOrd="3" destOrd="0" parTransId="{1789DBBE-DEBA-4E1A-95B4-ECAE4E088638}" sibTransId="{85BAFED2-AACD-484E-9B87-A50BF5D58C0C}"/>
    <dgm:cxn modelId="{F43D74BC-E2B4-45E1-BD62-81FBBBAD9860}" type="presOf" srcId="{6358660A-4277-4FE4-9A33-429E0B6329D5}" destId="{C47D768E-A761-4846-986B-03E435F0F1E7}" srcOrd="1" destOrd="0" presId="urn:microsoft.com/office/officeart/2005/8/layout/radial5"/>
    <dgm:cxn modelId="{79459D04-3192-4A01-B09D-A216A4C99170}" type="presOf" srcId="{B1AE006F-FD33-4D44-ADB8-0020F61D8982}" destId="{A209ED86-0BF3-4392-A53F-2B27B04AA2BF}" srcOrd="0" destOrd="0" presId="urn:microsoft.com/office/officeart/2005/8/layout/radial5"/>
    <dgm:cxn modelId="{9B89ABB9-960A-45CE-826F-C6B3B2174F47}" type="presOf" srcId="{37D4DA09-E72E-4C07-BEE8-CD7469FF9933}" destId="{452009AB-57D4-4041-BAD0-964A194C957F}" srcOrd="0" destOrd="0" presId="urn:microsoft.com/office/officeart/2005/8/layout/radial5"/>
    <dgm:cxn modelId="{F524F766-6CE0-4B31-862E-C7CFE1C19369}" type="presOf" srcId="{BC7ACBC8-6818-4BC1-9843-8C7DA1B0118C}" destId="{1BA5E30B-EA80-41C2-90E8-643E17A9AEB7}" srcOrd="0" destOrd="0" presId="urn:microsoft.com/office/officeart/2005/8/layout/radial5"/>
    <dgm:cxn modelId="{C97B334B-083A-4C99-85E5-A16221254906}" type="presParOf" srcId="{41791201-21D4-4BB9-A9FF-406E0586679E}" destId="{3689BAF7-05AD-4A8B-807E-A04228A53A69}" srcOrd="0" destOrd="0" presId="urn:microsoft.com/office/officeart/2005/8/layout/radial5"/>
    <dgm:cxn modelId="{9F63E343-695D-4F4A-9B06-A02A894FD2DD}" type="presParOf" srcId="{41791201-21D4-4BB9-A9FF-406E0586679E}" destId="{9F9482FF-9315-459A-AD46-102F4113F31D}" srcOrd="1" destOrd="0" presId="urn:microsoft.com/office/officeart/2005/8/layout/radial5"/>
    <dgm:cxn modelId="{B488645F-94AC-4893-9CF0-EF1CEC2D0730}" type="presParOf" srcId="{9F9482FF-9315-459A-AD46-102F4113F31D}" destId="{0C08A83F-AF72-4389-9397-B65674506146}" srcOrd="0" destOrd="0" presId="urn:microsoft.com/office/officeart/2005/8/layout/radial5"/>
    <dgm:cxn modelId="{FB79D333-C23A-49FA-8687-3A70072A8FEC}" type="presParOf" srcId="{41791201-21D4-4BB9-A9FF-406E0586679E}" destId="{1BA5E30B-EA80-41C2-90E8-643E17A9AEB7}" srcOrd="2" destOrd="0" presId="urn:microsoft.com/office/officeart/2005/8/layout/radial5"/>
    <dgm:cxn modelId="{A5927936-9B53-4D1D-9BBA-60DD4156ABF0}" type="presParOf" srcId="{41791201-21D4-4BB9-A9FF-406E0586679E}" destId="{A209ED86-0BF3-4392-A53F-2B27B04AA2BF}" srcOrd="3" destOrd="0" presId="urn:microsoft.com/office/officeart/2005/8/layout/radial5"/>
    <dgm:cxn modelId="{94A49B63-B639-4891-BCF4-8F37DA4FB823}" type="presParOf" srcId="{A209ED86-0BF3-4392-A53F-2B27B04AA2BF}" destId="{EDE9B94D-193F-4F45-BB02-AC6603F01820}" srcOrd="0" destOrd="0" presId="urn:microsoft.com/office/officeart/2005/8/layout/radial5"/>
    <dgm:cxn modelId="{03CFE2CB-8512-441B-A4C6-9D789D049924}" type="presParOf" srcId="{41791201-21D4-4BB9-A9FF-406E0586679E}" destId="{D4B3C1EA-6518-4BB7-BA11-4021A756FB4E}" srcOrd="4" destOrd="0" presId="urn:microsoft.com/office/officeart/2005/8/layout/radial5"/>
    <dgm:cxn modelId="{1D7099DB-DDE2-4ABE-A10D-F91DCBCA4729}" type="presParOf" srcId="{41791201-21D4-4BB9-A9FF-406E0586679E}" destId="{5842F073-796F-429F-B787-94C61C14383C}" srcOrd="5" destOrd="0" presId="urn:microsoft.com/office/officeart/2005/8/layout/radial5"/>
    <dgm:cxn modelId="{AEC672DC-C576-4190-BF6C-4DE15E6D1DE3}" type="presParOf" srcId="{5842F073-796F-429F-B787-94C61C14383C}" destId="{C47D768E-A761-4846-986B-03E435F0F1E7}" srcOrd="0" destOrd="0" presId="urn:microsoft.com/office/officeart/2005/8/layout/radial5"/>
    <dgm:cxn modelId="{759BAA32-1769-4547-9BD0-0245462D4A85}" type="presParOf" srcId="{41791201-21D4-4BB9-A9FF-406E0586679E}" destId="{061A0F2F-71FE-4F8F-A326-9E1AF5E0A77E}" srcOrd="6" destOrd="0" presId="urn:microsoft.com/office/officeart/2005/8/layout/radial5"/>
    <dgm:cxn modelId="{16DB3E33-8422-47C7-9489-4D297460BF5B}" type="presParOf" srcId="{41791201-21D4-4BB9-A9FF-406E0586679E}" destId="{165CC885-F358-4F81-9CA0-A9626F8A2B52}" srcOrd="7" destOrd="0" presId="urn:microsoft.com/office/officeart/2005/8/layout/radial5"/>
    <dgm:cxn modelId="{4944280E-98BE-4835-90E4-58F69B5E0D19}" type="presParOf" srcId="{165CC885-F358-4F81-9CA0-A9626F8A2B52}" destId="{F2B45392-38A3-473B-A20D-98736EF79908}" srcOrd="0" destOrd="0" presId="urn:microsoft.com/office/officeart/2005/8/layout/radial5"/>
    <dgm:cxn modelId="{550177AD-4A1F-493D-BF32-4C4DDDB3B5BC}" type="presParOf" srcId="{41791201-21D4-4BB9-A9FF-406E0586679E}" destId="{EDBD51D1-B9F6-43B8-A05A-35728CA72FF1}" srcOrd="8" destOrd="0" presId="urn:microsoft.com/office/officeart/2005/8/layout/radial5"/>
    <dgm:cxn modelId="{9D186A4A-5A5B-4BF1-8D71-B3D4481EC764}" type="presParOf" srcId="{41791201-21D4-4BB9-A9FF-406E0586679E}" destId="{F8DC42F7-065B-47B5-B055-80B7CE59BD31}" srcOrd="9" destOrd="0" presId="urn:microsoft.com/office/officeart/2005/8/layout/radial5"/>
    <dgm:cxn modelId="{1889817D-8688-4529-80E8-1F4FFD602F1F}" type="presParOf" srcId="{F8DC42F7-065B-47B5-B055-80B7CE59BD31}" destId="{ED286486-50D1-4205-BCCD-818C9EAC0638}" srcOrd="0" destOrd="0" presId="urn:microsoft.com/office/officeart/2005/8/layout/radial5"/>
    <dgm:cxn modelId="{CB20AFAB-880E-42A3-B048-B36B0F5458F4}" type="presParOf" srcId="{41791201-21D4-4BB9-A9FF-406E0586679E}" destId="{452009AB-57D4-4041-BAD0-964A194C957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EF0C5B-85CB-458D-869E-9FD8E7BA54F1}" type="doc">
      <dgm:prSet loTypeId="urn:microsoft.com/office/officeart/2005/8/layout/funnel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1FFEBE-E6F9-4306-905B-70E19B55A6DF}">
      <dgm:prSet/>
      <dgm:spPr/>
      <dgm:t>
        <a:bodyPr/>
        <a:lstStyle/>
        <a:p>
          <a:pPr rtl="0"/>
          <a:r>
            <a:rPr lang="en-US" smtClean="0"/>
            <a:t>None</a:t>
          </a:r>
          <a:endParaRPr lang="en-US" dirty="0"/>
        </a:p>
      </dgm:t>
    </dgm:pt>
    <dgm:pt modelId="{22485137-CA67-469A-9DC5-E263004667F1}" type="parTrans" cxnId="{9CA6FE7D-9E7F-4220-9789-FAC3AC543923}">
      <dgm:prSet/>
      <dgm:spPr/>
      <dgm:t>
        <a:bodyPr/>
        <a:lstStyle/>
        <a:p>
          <a:endParaRPr lang="en-US"/>
        </a:p>
      </dgm:t>
    </dgm:pt>
    <dgm:pt modelId="{C55D3AA3-89D5-4F6D-920F-2AEB5DDDDFB2}" type="sibTrans" cxnId="{9CA6FE7D-9E7F-4220-9789-FAC3AC543923}">
      <dgm:prSet/>
      <dgm:spPr/>
      <dgm:t>
        <a:bodyPr/>
        <a:lstStyle/>
        <a:p>
          <a:endParaRPr lang="en-US"/>
        </a:p>
      </dgm:t>
    </dgm:pt>
    <dgm:pt modelId="{2954668F-CEF9-4A3B-BD22-01B82DA04C2F}">
      <dgm:prSet/>
      <dgm:spPr/>
      <dgm:t>
        <a:bodyPr/>
        <a:lstStyle/>
        <a:p>
          <a:pPr rtl="0"/>
          <a:r>
            <a:rPr lang="en-US" dirty="0" smtClean="0"/>
            <a:t>Boosting</a:t>
          </a:r>
          <a:endParaRPr lang="en-US" dirty="0"/>
        </a:p>
      </dgm:t>
    </dgm:pt>
    <dgm:pt modelId="{B1AE006F-FD33-4D44-ADB8-0020F61D8982}" type="parTrans" cxnId="{64AF179A-9607-4517-B41D-089C44E8FE95}">
      <dgm:prSet/>
      <dgm:spPr/>
      <dgm:t>
        <a:bodyPr/>
        <a:lstStyle/>
        <a:p>
          <a:endParaRPr lang="en-US"/>
        </a:p>
      </dgm:t>
    </dgm:pt>
    <dgm:pt modelId="{9F3676D2-90AE-40BA-B9FC-12ED2EFBE3D8}" type="sibTrans" cxnId="{64AF179A-9607-4517-B41D-089C44E8FE95}">
      <dgm:prSet/>
      <dgm:spPr/>
      <dgm:t>
        <a:bodyPr/>
        <a:lstStyle/>
        <a:p>
          <a:endParaRPr lang="en-US"/>
        </a:p>
      </dgm:t>
    </dgm:pt>
    <dgm:pt modelId="{E776B3CD-7854-45A8-A864-A33BAD16264D}">
      <dgm:prSet/>
      <dgm:spPr/>
      <dgm:t>
        <a:bodyPr/>
        <a:lstStyle/>
        <a:p>
          <a:pPr rtl="0"/>
          <a:r>
            <a:rPr lang="en-US" dirty="0" smtClean="0"/>
            <a:t>Gradient Boosting</a:t>
          </a:r>
          <a:endParaRPr lang="en-US" dirty="0"/>
        </a:p>
      </dgm:t>
    </dgm:pt>
    <dgm:pt modelId="{4E895B41-7656-4694-9B76-DD62BD804017}" type="sibTrans" cxnId="{6AFD44D1-4061-43DD-98AC-5E080660214F}">
      <dgm:prSet/>
      <dgm:spPr/>
      <dgm:t>
        <a:bodyPr/>
        <a:lstStyle/>
        <a:p>
          <a:endParaRPr lang="en-US"/>
        </a:p>
      </dgm:t>
    </dgm:pt>
    <dgm:pt modelId="{6358660A-4277-4FE4-9A33-429E0B6329D5}" type="parTrans" cxnId="{6AFD44D1-4061-43DD-98AC-5E080660214F}">
      <dgm:prSet/>
      <dgm:spPr/>
      <dgm:t>
        <a:bodyPr/>
        <a:lstStyle/>
        <a:p>
          <a:endParaRPr lang="en-US"/>
        </a:p>
      </dgm:t>
    </dgm:pt>
    <dgm:pt modelId="{999102E3-D820-45DF-B93B-1F99053D6B0D}">
      <dgm:prSet/>
      <dgm:spPr/>
      <dgm:t>
        <a:bodyPr/>
        <a:lstStyle/>
        <a:p>
          <a:pPr rtl="0"/>
          <a:r>
            <a:rPr lang="en-US" dirty="0" smtClean="0"/>
            <a:t>Sampling</a:t>
          </a:r>
          <a:endParaRPr lang="en-US" dirty="0"/>
        </a:p>
      </dgm:t>
    </dgm:pt>
    <dgm:pt modelId="{FF147D7D-3956-4527-9666-5F87254B4C9E}" type="parTrans" cxnId="{B439F2C3-7510-4107-A3C5-CEBC28095D2A}">
      <dgm:prSet/>
      <dgm:spPr/>
      <dgm:t>
        <a:bodyPr/>
        <a:lstStyle/>
        <a:p>
          <a:endParaRPr lang="en-US"/>
        </a:p>
      </dgm:t>
    </dgm:pt>
    <dgm:pt modelId="{9A597308-094F-4183-B9E9-547B7228C0D7}" type="sibTrans" cxnId="{B439F2C3-7510-4107-A3C5-CEBC28095D2A}">
      <dgm:prSet/>
      <dgm:spPr/>
      <dgm:t>
        <a:bodyPr/>
        <a:lstStyle/>
        <a:p>
          <a:endParaRPr lang="en-US"/>
        </a:p>
      </dgm:t>
    </dgm:pt>
    <dgm:pt modelId="{17DD22E9-C01E-4813-986A-43C36050A111}" type="pres">
      <dgm:prSet presAssocID="{08EF0C5B-85CB-458D-869E-9FD8E7BA54F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E3A18C-1224-4F67-BD18-20507858099A}" type="pres">
      <dgm:prSet presAssocID="{08EF0C5B-85CB-458D-869E-9FD8E7BA54F1}" presName="ellipse" presStyleLbl="trBgShp" presStyleIdx="0" presStyleCnt="1"/>
      <dgm:spPr/>
    </dgm:pt>
    <dgm:pt modelId="{A663135C-FB8B-4F32-BCB2-82C9B15A7DF1}" type="pres">
      <dgm:prSet presAssocID="{08EF0C5B-85CB-458D-869E-9FD8E7BA54F1}" presName="arrow1" presStyleLbl="fgShp" presStyleIdx="0" presStyleCnt="1"/>
      <dgm:spPr/>
    </dgm:pt>
    <dgm:pt modelId="{B1EB510A-4818-41C8-8CE3-34B95C3BDE52}" type="pres">
      <dgm:prSet presAssocID="{08EF0C5B-85CB-458D-869E-9FD8E7BA54F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E76AB-BDBF-4975-BFDD-BD412003DB0D}" type="pres">
      <dgm:prSet presAssocID="{2954668F-CEF9-4A3B-BD22-01B82DA04C2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B62AB-F5C5-4FDA-9D01-64F546FD2E3B}" type="pres">
      <dgm:prSet presAssocID="{E776B3CD-7854-45A8-A864-A33BAD16264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55FE1-C214-4CC0-A9A7-469474891DDE}" type="pres">
      <dgm:prSet presAssocID="{999102E3-D820-45DF-B93B-1F99053D6B0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011C4-DB29-4084-A10A-434444981176}" type="pres">
      <dgm:prSet presAssocID="{08EF0C5B-85CB-458D-869E-9FD8E7BA54F1}" presName="funnel" presStyleLbl="trAlignAcc1" presStyleIdx="0" presStyleCnt="1"/>
      <dgm:spPr/>
    </dgm:pt>
  </dgm:ptLst>
  <dgm:cxnLst>
    <dgm:cxn modelId="{9CA6FE7D-9E7F-4220-9789-FAC3AC543923}" srcId="{08EF0C5B-85CB-458D-869E-9FD8E7BA54F1}" destId="{1B1FFEBE-E6F9-4306-905B-70E19B55A6DF}" srcOrd="0" destOrd="0" parTransId="{22485137-CA67-469A-9DC5-E263004667F1}" sibTransId="{C55D3AA3-89D5-4F6D-920F-2AEB5DDDDFB2}"/>
    <dgm:cxn modelId="{B439F2C3-7510-4107-A3C5-CEBC28095D2A}" srcId="{08EF0C5B-85CB-458D-869E-9FD8E7BA54F1}" destId="{999102E3-D820-45DF-B93B-1F99053D6B0D}" srcOrd="3" destOrd="0" parTransId="{FF147D7D-3956-4527-9666-5F87254B4C9E}" sibTransId="{9A597308-094F-4183-B9E9-547B7228C0D7}"/>
    <dgm:cxn modelId="{410CFC36-5CC2-4597-9214-50A1A6445ECC}" type="presOf" srcId="{999102E3-D820-45DF-B93B-1F99053D6B0D}" destId="{B1EB510A-4818-41C8-8CE3-34B95C3BDE52}" srcOrd="0" destOrd="0" presId="urn:microsoft.com/office/officeart/2005/8/layout/funnel1"/>
    <dgm:cxn modelId="{25C3C833-8EE9-4C42-8D6C-AFF8CDB34D9F}" type="presOf" srcId="{08EF0C5B-85CB-458D-869E-9FD8E7BA54F1}" destId="{17DD22E9-C01E-4813-986A-43C36050A111}" srcOrd="0" destOrd="0" presId="urn:microsoft.com/office/officeart/2005/8/layout/funnel1"/>
    <dgm:cxn modelId="{2E7ECDAE-B89C-4478-81B9-DD760F11842E}" type="presOf" srcId="{2954668F-CEF9-4A3B-BD22-01B82DA04C2F}" destId="{56DB62AB-F5C5-4FDA-9D01-64F546FD2E3B}" srcOrd="0" destOrd="0" presId="urn:microsoft.com/office/officeart/2005/8/layout/funnel1"/>
    <dgm:cxn modelId="{56BB2A6C-6987-4725-9BCD-EAAC50A97AF9}" type="presOf" srcId="{1B1FFEBE-E6F9-4306-905B-70E19B55A6DF}" destId="{33155FE1-C214-4CC0-A9A7-469474891DDE}" srcOrd="0" destOrd="0" presId="urn:microsoft.com/office/officeart/2005/8/layout/funnel1"/>
    <dgm:cxn modelId="{FD1916FF-9A82-4A1D-8C67-C2166FB83642}" type="presOf" srcId="{E776B3CD-7854-45A8-A864-A33BAD16264D}" destId="{92CE76AB-BDBF-4975-BFDD-BD412003DB0D}" srcOrd="0" destOrd="0" presId="urn:microsoft.com/office/officeart/2005/8/layout/funnel1"/>
    <dgm:cxn modelId="{6AFD44D1-4061-43DD-98AC-5E080660214F}" srcId="{08EF0C5B-85CB-458D-869E-9FD8E7BA54F1}" destId="{E776B3CD-7854-45A8-A864-A33BAD16264D}" srcOrd="2" destOrd="0" parTransId="{6358660A-4277-4FE4-9A33-429E0B6329D5}" sibTransId="{4E895B41-7656-4694-9B76-DD62BD804017}"/>
    <dgm:cxn modelId="{64AF179A-9607-4517-B41D-089C44E8FE95}" srcId="{08EF0C5B-85CB-458D-869E-9FD8E7BA54F1}" destId="{2954668F-CEF9-4A3B-BD22-01B82DA04C2F}" srcOrd="1" destOrd="0" parTransId="{B1AE006F-FD33-4D44-ADB8-0020F61D8982}" sibTransId="{9F3676D2-90AE-40BA-B9FC-12ED2EFBE3D8}"/>
    <dgm:cxn modelId="{45B3EDF1-DA6C-4992-8DDB-601F4DA579AC}" type="presParOf" srcId="{17DD22E9-C01E-4813-986A-43C36050A111}" destId="{E3E3A18C-1224-4F67-BD18-20507858099A}" srcOrd="0" destOrd="0" presId="urn:microsoft.com/office/officeart/2005/8/layout/funnel1"/>
    <dgm:cxn modelId="{22B64D51-1B31-4AE2-A473-1375D1983F76}" type="presParOf" srcId="{17DD22E9-C01E-4813-986A-43C36050A111}" destId="{A663135C-FB8B-4F32-BCB2-82C9B15A7DF1}" srcOrd="1" destOrd="0" presId="urn:microsoft.com/office/officeart/2005/8/layout/funnel1"/>
    <dgm:cxn modelId="{4D7B409A-1187-4479-BE07-B681B216FA7D}" type="presParOf" srcId="{17DD22E9-C01E-4813-986A-43C36050A111}" destId="{B1EB510A-4818-41C8-8CE3-34B95C3BDE52}" srcOrd="2" destOrd="0" presId="urn:microsoft.com/office/officeart/2005/8/layout/funnel1"/>
    <dgm:cxn modelId="{2ACD0FB7-3C28-4A94-ABFD-11151E9E6C7E}" type="presParOf" srcId="{17DD22E9-C01E-4813-986A-43C36050A111}" destId="{92CE76AB-BDBF-4975-BFDD-BD412003DB0D}" srcOrd="3" destOrd="0" presId="urn:microsoft.com/office/officeart/2005/8/layout/funnel1"/>
    <dgm:cxn modelId="{8FB903D9-082E-4947-90F0-14FF58728803}" type="presParOf" srcId="{17DD22E9-C01E-4813-986A-43C36050A111}" destId="{56DB62AB-F5C5-4FDA-9D01-64F546FD2E3B}" srcOrd="4" destOrd="0" presId="urn:microsoft.com/office/officeart/2005/8/layout/funnel1"/>
    <dgm:cxn modelId="{ABB08D1F-70C7-4805-ABC0-3EF95B50EB73}" type="presParOf" srcId="{17DD22E9-C01E-4813-986A-43C36050A111}" destId="{33155FE1-C214-4CC0-A9A7-469474891DDE}" srcOrd="5" destOrd="0" presId="urn:microsoft.com/office/officeart/2005/8/layout/funnel1"/>
    <dgm:cxn modelId="{1500FBE0-8563-4EA6-8842-84DBEF5A4280}" type="presParOf" srcId="{17DD22E9-C01E-4813-986A-43C36050A111}" destId="{F5E011C4-DB29-4084-A10A-43444498117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924AC9-80B6-4CD4-9B3E-524B69E4D81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5403E6-291A-46BD-9CA4-F05F7D0FE7CA}">
      <dgm:prSet phldrT="[Text]" custT="1"/>
      <dgm:spPr/>
      <dgm:t>
        <a:bodyPr/>
        <a:lstStyle/>
        <a:p>
          <a:r>
            <a:rPr lang="en-US" sz="2000" b="1" dirty="0" smtClean="0"/>
            <a:t>Hyper tune parameters for each regression with the  training data set</a:t>
          </a:r>
          <a:endParaRPr lang="en-US" sz="2000" b="1" dirty="0"/>
        </a:p>
      </dgm:t>
    </dgm:pt>
    <dgm:pt modelId="{29148BB9-7909-47F6-8556-0F7FFC03C1C5}" type="parTrans" cxnId="{DBB5B403-52F4-4DF9-B8A2-2EE0889AEF97}">
      <dgm:prSet/>
      <dgm:spPr/>
      <dgm:t>
        <a:bodyPr/>
        <a:lstStyle/>
        <a:p>
          <a:endParaRPr lang="en-US"/>
        </a:p>
      </dgm:t>
    </dgm:pt>
    <dgm:pt modelId="{04C92C7F-9145-4AF5-A813-24C5348CF574}" type="sibTrans" cxnId="{DBB5B403-52F4-4DF9-B8A2-2EE0889AEF97}">
      <dgm:prSet/>
      <dgm:spPr/>
      <dgm:t>
        <a:bodyPr/>
        <a:lstStyle/>
        <a:p>
          <a:endParaRPr lang="en-US"/>
        </a:p>
      </dgm:t>
    </dgm:pt>
    <dgm:pt modelId="{9D67122F-FC93-4D52-A260-1725A65C3703}">
      <dgm:prSet custT="1"/>
      <dgm:spPr/>
      <dgm:t>
        <a:bodyPr/>
        <a:lstStyle/>
        <a:p>
          <a:r>
            <a:rPr lang="en-US" sz="1600" dirty="0" smtClean="0"/>
            <a:t>Utilized </a:t>
          </a:r>
          <a:r>
            <a:rPr lang="en-US" sz="1600" dirty="0" err="1" smtClean="0"/>
            <a:t>sklearn</a:t>
          </a:r>
          <a:r>
            <a:rPr lang="en-US" sz="1600" dirty="0" smtClean="0"/>
            <a:t> grid search</a:t>
          </a:r>
        </a:p>
      </dgm:t>
    </dgm:pt>
    <dgm:pt modelId="{AEBC3231-3AAA-4031-941C-FFCEABC16024}" type="parTrans" cxnId="{914B62F7-437C-4889-AF25-40AD1B0F52B3}">
      <dgm:prSet/>
      <dgm:spPr/>
      <dgm:t>
        <a:bodyPr/>
        <a:lstStyle/>
        <a:p>
          <a:endParaRPr lang="en-US"/>
        </a:p>
      </dgm:t>
    </dgm:pt>
    <dgm:pt modelId="{E4C1329A-1263-4C45-B72D-F3BEC9C8D599}" type="sibTrans" cxnId="{914B62F7-437C-4889-AF25-40AD1B0F52B3}">
      <dgm:prSet/>
      <dgm:spPr/>
      <dgm:t>
        <a:bodyPr/>
        <a:lstStyle/>
        <a:p>
          <a:endParaRPr lang="en-US"/>
        </a:p>
      </dgm:t>
    </dgm:pt>
    <dgm:pt modelId="{607CD66C-F0F8-45A3-BC9A-CFEBDCFCF403}">
      <dgm:prSet custT="1"/>
      <dgm:spPr/>
      <dgm:t>
        <a:bodyPr/>
        <a:lstStyle/>
        <a:p>
          <a:r>
            <a:rPr lang="en-US" sz="2000" b="1" dirty="0" smtClean="0"/>
            <a:t>Evaluate between Algorithms with  on testing set </a:t>
          </a:r>
        </a:p>
      </dgm:t>
    </dgm:pt>
    <dgm:pt modelId="{8587A402-DDCE-497D-A97A-DF558345C402}" type="parTrans" cxnId="{606B46F1-5F01-431D-A54A-356AE5789AF9}">
      <dgm:prSet/>
      <dgm:spPr/>
      <dgm:t>
        <a:bodyPr/>
        <a:lstStyle/>
        <a:p>
          <a:endParaRPr lang="en-US"/>
        </a:p>
      </dgm:t>
    </dgm:pt>
    <dgm:pt modelId="{D13B4872-4210-4597-8E2C-8B95C7182F58}" type="sibTrans" cxnId="{606B46F1-5F01-431D-A54A-356AE5789AF9}">
      <dgm:prSet/>
      <dgm:spPr/>
      <dgm:t>
        <a:bodyPr/>
        <a:lstStyle/>
        <a:p>
          <a:endParaRPr lang="en-US"/>
        </a:p>
      </dgm:t>
    </dgm:pt>
    <dgm:pt modelId="{38D6E8E0-C80A-4E55-9D02-219AD38F0285}">
      <dgm:prSet custT="1"/>
      <dgm:spPr/>
      <dgm:t>
        <a:bodyPr/>
        <a:lstStyle/>
        <a:p>
          <a:r>
            <a:rPr lang="en-US" sz="1600" dirty="0" smtClean="0"/>
            <a:t>Testing Data set (25% of the total data)</a:t>
          </a:r>
        </a:p>
      </dgm:t>
    </dgm:pt>
    <dgm:pt modelId="{458A9DD9-CDF8-49C2-96E2-7276493A2E30}" type="parTrans" cxnId="{E4F7E989-4019-416C-B2CD-44D54C685CF6}">
      <dgm:prSet/>
      <dgm:spPr/>
      <dgm:t>
        <a:bodyPr/>
        <a:lstStyle/>
        <a:p>
          <a:endParaRPr lang="en-US"/>
        </a:p>
      </dgm:t>
    </dgm:pt>
    <dgm:pt modelId="{555B6059-01EB-4F51-AFF2-8A695A2C6E12}" type="sibTrans" cxnId="{E4F7E989-4019-416C-B2CD-44D54C685CF6}">
      <dgm:prSet/>
      <dgm:spPr/>
      <dgm:t>
        <a:bodyPr/>
        <a:lstStyle/>
        <a:p>
          <a:endParaRPr lang="en-US"/>
        </a:p>
      </dgm:t>
    </dgm:pt>
    <dgm:pt modelId="{08D4BD0D-2F5E-4126-A6D5-ECA60C42A6DE}">
      <dgm:prSet custT="1"/>
      <dgm:spPr/>
      <dgm:t>
        <a:bodyPr/>
        <a:lstStyle/>
        <a:p>
          <a:r>
            <a:rPr lang="en-US" sz="1600" dirty="0" smtClean="0"/>
            <a:t>Evaluation Visualization</a:t>
          </a:r>
          <a:r>
            <a:rPr lang="en-US" sz="1600" dirty="0" smtClean="0"/>
            <a:t>: Confusion Matrix</a:t>
          </a:r>
          <a:endParaRPr lang="en-US" sz="1600" dirty="0" smtClean="0"/>
        </a:p>
      </dgm:t>
    </dgm:pt>
    <dgm:pt modelId="{0DC76ABB-8C6A-48E2-A9CF-A2A2C85E92E3}" type="parTrans" cxnId="{B7486B4E-FA09-46B5-B39E-23A5FC29CE79}">
      <dgm:prSet/>
      <dgm:spPr/>
      <dgm:t>
        <a:bodyPr/>
        <a:lstStyle/>
        <a:p>
          <a:endParaRPr lang="en-US"/>
        </a:p>
      </dgm:t>
    </dgm:pt>
    <dgm:pt modelId="{F0BA32FE-8535-421E-85B7-B9C1EA164FDE}" type="sibTrans" cxnId="{B7486B4E-FA09-46B5-B39E-23A5FC29CE79}">
      <dgm:prSet/>
      <dgm:spPr/>
      <dgm:t>
        <a:bodyPr/>
        <a:lstStyle/>
        <a:p>
          <a:endParaRPr lang="en-US"/>
        </a:p>
      </dgm:t>
    </dgm:pt>
    <dgm:pt modelId="{B45D3FEF-188A-4299-ACDA-7B62F3B2F683}">
      <dgm:prSet custT="1"/>
      <dgm:spPr/>
      <dgm:t>
        <a:bodyPr/>
        <a:lstStyle/>
        <a:p>
          <a:r>
            <a:rPr lang="en-US" sz="1600" dirty="0" smtClean="0"/>
            <a:t>Cross validate with 5 folds</a:t>
          </a:r>
        </a:p>
      </dgm:t>
    </dgm:pt>
    <dgm:pt modelId="{C74C2A16-E319-4ED8-AC61-CDD55A6F6A22}" type="parTrans" cxnId="{7EEB8D57-E708-4158-A9CE-B8A8F312F4B7}">
      <dgm:prSet/>
      <dgm:spPr/>
      <dgm:t>
        <a:bodyPr/>
        <a:lstStyle/>
        <a:p>
          <a:endParaRPr lang="en-US"/>
        </a:p>
      </dgm:t>
    </dgm:pt>
    <dgm:pt modelId="{FCC3D3B6-F363-44F4-9D05-FD75F3FE06FD}" type="sibTrans" cxnId="{7EEB8D57-E708-4158-A9CE-B8A8F312F4B7}">
      <dgm:prSet/>
      <dgm:spPr/>
      <dgm:t>
        <a:bodyPr/>
        <a:lstStyle/>
        <a:p>
          <a:endParaRPr lang="en-US"/>
        </a:p>
      </dgm:t>
    </dgm:pt>
    <dgm:pt modelId="{25B35A99-5DE9-4C5F-B480-9169F1FA611C}">
      <dgm:prSet custT="1"/>
      <dgm:spPr/>
      <dgm:t>
        <a:bodyPr/>
        <a:lstStyle/>
        <a:p>
          <a:r>
            <a:rPr lang="en-US" sz="1600" dirty="0" smtClean="0"/>
            <a:t>Evaluation Metrics</a:t>
          </a:r>
          <a:r>
            <a:rPr lang="en-US" sz="1600" dirty="0" smtClean="0"/>
            <a:t>: Accuracy Precision</a:t>
          </a:r>
          <a:endParaRPr lang="en-US" sz="1600" dirty="0" smtClean="0"/>
        </a:p>
      </dgm:t>
    </dgm:pt>
    <dgm:pt modelId="{541835B0-F046-4413-B6BA-F03892F4BABA}" type="parTrans" cxnId="{9FD81890-7AC3-4131-A39B-05BD69D8A50F}">
      <dgm:prSet/>
      <dgm:spPr/>
      <dgm:t>
        <a:bodyPr/>
        <a:lstStyle/>
        <a:p>
          <a:endParaRPr lang="en-US"/>
        </a:p>
      </dgm:t>
    </dgm:pt>
    <dgm:pt modelId="{32DDF057-A35D-4676-B351-0BFDCB708CF1}" type="sibTrans" cxnId="{9FD81890-7AC3-4131-A39B-05BD69D8A50F}">
      <dgm:prSet/>
      <dgm:spPr/>
      <dgm:t>
        <a:bodyPr/>
        <a:lstStyle/>
        <a:p>
          <a:endParaRPr lang="en-US"/>
        </a:p>
      </dgm:t>
    </dgm:pt>
    <dgm:pt modelId="{A86EC251-93D6-4156-987B-5E1555D4BAAB}">
      <dgm:prSet custT="1"/>
      <dgm:spPr/>
      <dgm:t>
        <a:bodyPr/>
        <a:lstStyle/>
        <a:p>
          <a:r>
            <a:rPr lang="en-US" sz="1600" dirty="0" smtClean="0"/>
            <a:t>Create model using optimal </a:t>
          </a:r>
          <a:r>
            <a:rPr lang="en-US" sz="1600" dirty="0" smtClean="0"/>
            <a:t>parameters (including Sampling)</a:t>
          </a:r>
          <a:endParaRPr lang="en-US" sz="1600" dirty="0" smtClean="0"/>
        </a:p>
      </dgm:t>
    </dgm:pt>
    <dgm:pt modelId="{9D458C3C-F4FF-4497-9912-9FACC9DDF321}" type="parTrans" cxnId="{02DF9948-758B-4974-8B53-B17004FFCC60}">
      <dgm:prSet/>
      <dgm:spPr/>
      <dgm:t>
        <a:bodyPr/>
        <a:lstStyle/>
        <a:p>
          <a:endParaRPr lang="en-US"/>
        </a:p>
      </dgm:t>
    </dgm:pt>
    <dgm:pt modelId="{5975D80F-27DB-4078-9653-4A92945B575D}" type="sibTrans" cxnId="{02DF9948-758B-4974-8B53-B17004FFCC60}">
      <dgm:prSet/>
      <dgm:spPr/>
      <dgm:t>
        <a:bodyPr/>
        <a:lstStyle/>
        <a:p>
          <a:endParaRPr lang="en-US"/>
        </a:p>
      </dgm:t>
    </dgm:pt>
    <dgm:pt modelId="{DD0C8551-16E5-4C02-A250-4ED15119835A}">
      <dgm:prSet custT="1"/>
      <dgm:spPr/>
      <dgm:t>
        <a:bodyPr/>
        <a:lstStyle/>
        <a:p>
          <a:r>
            <a:rPr lang="en-US" sz="1600" dirty="0" smtClean="0"/>
            <a:t>Only use training data set </a:t>
          </a:r>
          <a:r>
            <a:rPr lang="en-US" sz="1600" dirty="0" smtClean="0"/>
            <a:t>75% </a:t>
          </a:r>
          <a:r>
            <a:rPr lang="en-US" sz="1600" dirty="0" smtClean="0"/>
            <a:t>of the total data)</a:t>
          </a:r>
        </a:p>
      </dgm:t>
    </dgm:pt>
    <dgm:pt modelId="{486B77E8-51D5-43BE-A13D-47F733059ECA}" type="parTrans" cxnId="{FC507ACA-6288-4703-B925-0D5B32EB3006}">
      <dgm:prSet/>
      <dgm:spPr/>
      <dgm:t>
        <a:bodyPr/>
        <a:lstStyle/>
        <a:p>
          <a:endParaRPr lang="en-US"/>
        </a:p>
      </dgm:t>
    </dgm:pt>
    <dgm:pt modelId="{F02E940E-33D9-4E26-AD35-78A62BC1E664}" type="sibTrans" cxnId="{FC507ACA-6288-4703-B925-0D5B32EB3006}">
      <dgm:prSet/>
      <dgm:spPr/>
      <dgm:t>
        <a:bodyPr/>
        <a:lstStyle/>
        <a:p>
          <a:endParaRPr lang="en-US"/>
        </a:p>
      </dgm:t>
    </dgm:pt>
    <dgm:pt modelId="{B4A2B010-254C-4017-8C7A-D006D12392DD}" type="pres">
      <dgm:prSet presAssocID="{40924AC9-80B6-4CD4-9B3E-524B69E4D8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71BB6-1A10-427D-93C4-5D488DF5B204}" type="pres">
      <dgm:prSet presAssocID="{40924AC9-80B6-4CD4-9B3E-524B69E4D81E}" presName="arrow" presStyleLbl="bgShp" presStyleIdx="0" presStyleCnt="1" custScaleX="100000" custScaleY="54348"/>
      <dgm:spPr/>
    </dgm:pt>
    <dgm:pt modelId="{DBE4E031-755F-4DA6-B7F2-B7C0058FB3D6}" type="pres">
      <dgm:prSet presAssocID="{40924AC9-80B6-4CD4-9B3E-524B69E4D81E}" presName="points" presStyleCnt="0"/>
      <dgm:spPr/>
    </dgm:pt>
    <dgm:pt modelId="{8FEA42F5-C759-4F7D-B5C2-48F9A31099DF}" type="pres">
      <dgm:prSet presAssocID="{EF5403E6-291A-46BD-9CA4-F05F7D0FE7CA}" presName="compositeA" presStyleCnt="0"/>
      <dgm:spPr/>
    </dgm:pt>
    <dgm:pt modelId="{0CBCC3EB-82B2-49D1-959E-672345969749}" type="pres">
      <dgm:prSet presAssocID="{EF5403E6-291A-46BD-9CA4-F05F7D0FE7CA}" presName="textA" presStyleLbl="revTx" presStyleIdx="0" presStyleCnt="2" custScaleX="117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88D1-4A66-4033-A370-226368D89591}" type="pres">
      <dgm:prSet presAssocID="{EF5403E6-291A-46BD-9CA4-F05F7D0FE7CA}" presName="circleA" presStyleLbl="node1" presStyleIdx="0" presStyleCnt="2"/>
      <dgm:spPr/>
      <dgm:t>
        <a:bodyPr/>
        <a:lstStyle/>
        <a:p>
          <a:endParaRPr lang="en-US"/>
        </a:p>
      </dgm:t>
    </dgm:pt>
    <dgm:pt modelId="{437FD48B-6DA7-4C55-8E33-E1F136DC63C8}" type="pres">
      <dgm:prSet presAssocID="{EF5403E6-291A-46BD-9CA4-F05F7D0FE7CA}" presName="spaceA" presStyleCnt="0"/>
      <dgm:spPr/>
    </dgm:pt>
    <dgm:pt modelId="{090CB3F9-D7AD-4FF3-B230-E25EE8EAE1B1}" type="pres">
      <dgm:prSet presAssocID="{04C92C7F-9145-4AF5-A813-24C5348CF574}" presName="space" presStyleCnt="0"/>
      <dgm:spPr/>
    </dgm:pt>
    <dgm:pt modelId="{901F30CB-FADC-474E-A494-B0F00C15894A}" type="pres">
      <dgm:prSet presAssocID="{607CD66C-F0F8-45A3-BC9A-CFEBDCFCF403}" presName="compositeB" presStyleCnt="0"/>
      <dgm:spPr/>
    </dgm:pt>
    <dgm:pt modelId="{DF043109-865A-4BEE-BEDC-F6386BF6DFAA}" type="pres">
      <dgm:prSet presAssocID="{607CD66C-F0F8-45A3-BC9A-CFEBDCFCF403}" presName="textB" presStyleLbl="revTx" presStyleIdx="1" presStyleCnt="2" custScaleX="99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7272A-93A7-4615-81B6-22FC877AB8FD}" type="pres">
      <dgm:prSet presAssocID="{607CD66C-F0F8-45A3-BC9A-CFEBDCFCF403}" presName="circleB" presStyleLbl="node1" presStyleIdx="1" presStyleCnt="2"/>
      <dgm:spPr/>
    </dgm:pt>
    <dgm:pt modelId="{8AE7DB4C-F944-4FD8-A137-56C3D76023B3}" type="pres">
      <dgm:prSet presAssocID="{607CD66C-F0F8-45A3-BC9A-CFEBDCFCF403}" presName="spaceB" presStyleCnt="0"/>
      <dgm:spPr/>
    </dgm:pt>
  </dgm:ptLst>
  <dgm:cxnLst>
    <dgm:cxn modelId="{3B84E02D-CADA-4F4F-8596-98CA1E0EB5DE}" type="presOf" srcId="{08D4BD0D-2F5E-4126-A6D5-ECA60C42A6DE}" destId="{DF043109-865A-4BEE-BEDC-F6386BF6DFAA}" srcOrd="0" destOrd="3" presId="urn:microsoft.com/office/officeart/2005/8/layout/hProcess11"/>
    <dgm:cxn modelId="{FC507ACA-6288-4703-B925-0D5B32EB3006}" srcId="{EF5403E6-291A-46BD-9CA4-F05F7D0FE7CA}" destId="{DD0C8551-16E5-4C02-A250-4ED15119835A}" srcOrd="3" destOrd="0" parTransId="{486B77E8-51D5-43BE-A13D-47F733059ECA}" sibTransId="{F02E940E-33D9-4E26-AD35-78A62BC1E664}"/>
    <dgm:cxn modelId="{BE872FE1-4820-473B-8272-11CFA006F796}" type="presOf" srcId="{EF5403E6-291A-46BD-9CA4-F05F7D0FE7CA}" destId="{0CBCC3EB-82B2-49D1-959E-672345969749}" srcOrd="0" destOrd="0" presId="urn:microsoft.com/office/officeart/2005/8/layout/hProcess11"/>
    <dgm:cxn modelId="{1E4F1096-BF7F-43CC-A944-9A92E2AADC53}" type="presOf" srcId="{B45D3FEF-188A-4299-ACDA-7B62F3B2F683}" destId="{0CBCC3EB-82B2-49D1-959E-672345969749}" srcOrd="0" destOrd="1" presId="urn:microsoft.com/office/officeart/2005/8/layout/hProcess11"/>
    <dgm:cxn modelId="{914B62F7-437C-4889-AF25-40AD1B0F52B3}" srcId="{EF5403E6-291A-46BD-9CA4-F05F7D0FE7CA}" destId="{9D67122F-FC93-4D52-A260-1725A65C3703}" srcOrd="1" destOrd="0" parTransId="{AEBC3231-3AAA-4031-941C-FFCEABC16024}" sibTransId="{E4C1329A-1263-4C45-B72D-F3BEC9C8D599}"/>
    <dgm:cxn modelId="{3F3DE2D0-836F-44F8-A8C6-179CCFDC0960}" type="presOf" srcId="{DD0C8551-16E5-4C02-A250-4ED15119835A}" destId="{0CBCC3EB-82B2-49D1-959E-672345969749}" srcOrd="0" destOrd="4" presId="urn:microsoft.com/office/officeart/2005/8/layout/hProcess11"/>
    <dgm:cxn modelId="{B7486B4E-FA09-46B5-B39E-23A5FC29CE79}" srcId="{607CD66C-F0F8-45A3-BC9A-CFEBDCFCF403}" destId="{08D4BD0D-2F5E-4126-A6D5-ECA60C42A6DE}" srcOrd="2" destOrd="0" parTransId="{0DC76ABB-8C6A-48E2-A9CF-A2A2C85E92E3}" sibTransId="{F0BA32FE-8535-421E-85B7-B9C1EA164FDE}"/>
    <dgm:cxn modelId="{A567A5EB-1F06-4437-8F62-94899EBC4B12}" type="presOf" srcId="{38D6E8E0-C80A-4E55-9D02-219AD38F0285}" destId="{DF043109-865A-4BEE-BEDC-F6386BF6DFAA}" srcOrd="0" destOrd="1" presId="urn:microsoft.com/office/officeart/2005/8/layout/hProcess11"/>
    <dgm:cxn modelId="{E4F7E989-4019-416C-B2CD-44D54C685CF6}" srcId="{607CD66C-F0F8-45A3-BC9A-CFEBDCFCF403}" destId="{38D6E8E0-C80A-4E55-9D02-219AD38F0285}" srcOrd="0" destOrd="0" parTransId="{458A9DD9-CDF8-49C2-96E2-7276493A2E30}" sibTransId="{555B6059-01EB-4F51-AFF2-8A695A2C6E12}"/>
    <dgm:cxn modelId="{A0AE77B9-4A62-493C-A6A9-41BFDAF8BC7E}" type="presOf" srcId="{25B35A99-5DE9-4C5F-B480-9169F1FA611C}" destId="{DF043109-865A-4BEE-BEDC-F6386BF6DFAA}" srcOrd="0" destOrd="2" presId="urn:microsoft.com/office/officeart/2005/8/layout/hProcess11"/>
    <dgm:cxn modelId="{02DF9948-758B-4974-8B53-B17004FFCC60}" srcId="{EF5403E6-291A-46BD-9CA4-F05F7D0FE7CA}" destId="{A86EC251-93D6-4156-987B-5E1555D4BAAB}" srcOrd="2" destOrd="0" parTransId="{9D458C3C-F4FF-4497-9912-9FACC9DDF321}" sibTransId="{5975D80F-27DB-4078-9653-4A92945B575D}"/>
    <dgm:cxn modelId="{52DD43DE-8F16-446C-A167-270FC359C7D5}" type="presOf" srcId="{607CD66C-F0F8-45A3-BC9A-CFEBDCFCF403}" destId="{DF043109-865A-4BEE-BEDC-F6386BF6DFAA}" srcOrd="0" destOrd="0" presId="urn:microsoft.com/office/officeart/2005/8/layout/hProcess11"/>
    <dgm:cxn modelId="{6C97510B-77B4-4D94-9049-93FA981C7913}" type="presOf" srcId="{9D67122F-FC93-4D52-A260-1725A65C3703}" destId="{0CBCC3EB-82B2-49D1-959E-672345969749}" srcOrd="0" destOrd="2" presId="urn:microsoft.com/office/officeart/2005/8/layout/hProcess11"/>
    <dgm:cxn modelId="{CB5371E2-F644-42E7-95A2-863825C1D57A}" type="presOf" srcId="{40924AC9-80B6-4CD4-9B3E-524B69E4D81E}" destId="{B4A2B010-254C-4017-8C7A-D006D12392DD}" srcOrd="0" destOrd="0" presId="urn:microsoft.com/office/officeart/2005/8/layout/hProcess11"/>
    <dgm:cxn modelId="{606B46F1-5F01-431D-A54A-356AE5789AF9}" srcId="{40924AC9-80B6-4CD4-9B3E-524B69E4D81E}" destId="{607CD66C-F0F8-45A3-BC9A-CFEBDCFCF403}" srcOrd="1" destOrd="0" parTransId="{8587A402-DDCE-497D-A97A-DF558345C402}" sibTransId="{D13B4872-4210-4597-8E2C-8B95C7182F58}"/>
    <dgm:cxn modelId="{7EEB8D57-E708-4158-A9CE-B8A8F312F4B7}" srcId="{EF5403E6-291A-46BD-9CA4-F05F7D0FE7CA}" destId="{B45D3FEF-188A-4299-ACDA-7B62F3B2F683}" srcOrd="0" destOrd="0" parTransId="{C74C2A16-E319-4ED8-AC61-CDD55A6F6A22}" sibTransId="{FCC3D3B6-F363-44F4-9D05-FD75F3FE06FD}"/>
    <dgm:cxn modelId="{9FD81890-7AC3-4131-A39B-05BD69D8A50F}" srcId="{607CD66C-F0F8-45A3-BC9A-CFEBDCFCF403}" destId="{25B35A99-5DE9-4C5F-B480-9169F1FA611C}" srcOrd="1" destOrd="0" parTransId="{541835B0-F046-4413-B6BA-F03892F4BABA}" sibTransId="{32DDF057-A35D-4676-B351-0BFDCB708CF1}"/>
    <dgm:cxn modelId="{DBB5B403-52F4-4DF9-B8A2-2EE0889AEF97}" srcId="{40924AC9-80B6-4CD4-9B3E-524B69E4D81E}" destId="{EF5403E6-291A-46BD-9CA4-F05F7D0FE7CA}" srcOrd="0" destOrd="0" parTransId="{29148BB9-7909-47F6-8556-0F7FFC03C1C5}" sibTransId="{04C92C7F-9145-4AF5-A813-24C5348CF574}"/>
    <dgm:cxn modelId="{777B337B-6882-4525-974D-AD6AB8D8F95C}" type="presOf" srcId="{A86EC251-93D6-4156-987B-5E1555D4BAAB}" destId="{0CBCC3EB-82B2-49D1-959E-672345969749}" srcOrd="0" destOrd="3" presId="urn:microsoft.com/office/officeart/2005/8/layout/hProcess11"/>
    <dgm:cxn modelId="{958E43F1-616C-49B7-A92C-7C6C84C17A57}" type="presParOf" srcId="{B4A2B010-254C-4017-8C7A-D006D12392DD}" destId="{C4971BB6-1A10-427D-93C4-5D488DF5B204}" srcOrd="0" destOrd="0" presId="urn:microsoft.com/office/officeart/2005/8/layout/hProcess11"/>
    <dgm:cxn modelId="{818E5F8A-0E1D-48D1-8374-D3D49479F24B}" type="presParOf" srcId="{B4A2B010-254C-4017-8C7A-D006D12392DD}" destId="{DBE4E031-755F-4DA6-B7F2-B7C0058FB3D6}" srcOrd="1" destOrd="0" presId="urn:microsoft.com/office/officeart/2005/8/layout/hProcess11"/>
    <dgm:cxn modelId="{FC4F8FEF-0DCF-4D32-A0B4-88E36C1A3196}" type="presParOf" srcId="{DBE4E031-755F-4DA6-B7F2-B7C0058FB3D6}" destId="{8FEA42F5-C759-4F7D-B5C2-48F9A31099DF}" srcOrd="0" destOrd="0" presId="urn:microsoft.com/office/officeart/2005/8/layout/hProcess11"/>
    <dgm:cxn modelId="{0478AD5D-721F-4995-A4A2-CE4D000DC43C}" type="presParOf" srcId="{8FEA42F5-C759-4F7D-B5C2-48F9A31099DF}" destId="{0CBCC3EB-82B2-49D1-959E-672345969749}" srcOrd="0" destOrd="0" presId="urn:microsoft.com/office/officeart/2005/8/layout/hProcess11"/>
    <dgm:cxn modelId="{35AC4E34-F4E0-40D6-A8D2-1360D898CFDF}" type="presParOf" srcId="{8FEA42F5-C759-4F7D-B5C2-48F9A31099DF}" destId="{C85588D1-4A66-4033-A370-226368D89591}" srcOrd="1" destOrd="0" presId="urn:microsoft.com/office/officeart/2005/8/layout/hProcess11"/>
    <dgm:cxn modelId="{4869138B-EA17-498C-A893-8B8BDA5F5417}" type="presParOf" srcId="{8FEA42F5-C759-4F7D-B5C2-48F9A31099DF}" destId="{437FD48B-6DA7-4C55-8E33-E1F136DC63C8}" srcOrd="2" destOrd="0" presId="urn:microsoft.com/office/officeart/2005/8/layout/hProcess11"/>
    <dgm:cxn modelId="{E2698D04-E465-4BCB-8C5C-847FD7B1D6EA}" type="presParOf" srcId="{DBE4E031-755F-4DA6-B7F2-B7C0058FB3D6}" destId="{090CB3F9-D7AD-4FF3-B230-E25EE8EAE1B1}" srcOrd="1" destOrd="0" presId="urn:microsoft.com/office/officeart/2005/8/layout/hProcess11"/>
    <dgm:cxn modelId="{5511FD99-E17E-4A5D-B733-66FD447E4E43}" type="presParOf" srcId="{DBE4E031-755F-4DA6-B7F2-B7C0058FB3D6}" destId="{901F30CB-FADC-474E-A494-B0F00C15894A}" srcOrd="2" destOrd="0" presId="urn:microsoft.com/office/officeart/2005/8/layout/hProcess11"/>
    <dgm:cxn modelId="{C7255586-B124-499C-B67B-7B23041549A1}" type="presParOf" srcId="{901F30CB-FADC-474E-A494-B0F00C15894A}" destId="{DF043109-865A-4BEE-BEDC-F6386BF6DFAA}" srcOrd="0" destOrd="0" presId="urn:microsoft.com/office/officeart/2005/8/layout/hProcess11"/>
    <dgm:cxn modelId="{157BF691-C884-4CA7-96B3-CFDEE091F098}" type="presParOf" srcId="{901F30CB-FADC-474E-A494-B0F00C15894A}" destId="{5997272A-93A7-4615-81B6-22FC877AB8FD}" srcOrd="1" destOrd="0" presId="urn:microsoft.com/office/officeart/2005/8/layout/hProcess11"/>
    <dgm:cxn modelId="{29CC610B-253D-4602-80DA-CB0B29081931}" type="presParOf" srcId="{901F30CB-FADC-474E-A494-B0F00C15894A}" destId="{8AE7DB4C-F944-4FD8-A137-56C3D76023B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447380-238C-413E-AAC9-23419AE0634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D77A1-37AB-476A-9FF5-8E5B6379B3CE}">
      <dgm:prSet/>
      <dgm:spPr/>
      <dgm:t>
        <a:bodyPr/>
        <a:lstStyle/>
        <a:p>
          <a:pPr rtl="0"/>
          <a:r>
            <a:rPr lang="en-US" dirty="0" smtClean="0"/>
            <a:t>Internal Spending Habits</a:t>
          </a:r>
          <a:endParaRPr lang="en-US" dirty="0"/>
        </a:p>
      </dgm:t>
    </dgm:pt>
    <dgm:pt modelId="{EEE43C16-3AF6-42D1-93BD-D9F04055B544}" type="parTrans" cxnId="{E289E639-F3EC-457F-9CDB-10B61C9712AC}">
      <dgm:prSet/>
      <dgm:spPr/>
      <dgm:t>
        <a:bodyPr/>
        <a:lstStyle/>
        <a:p>
          <a:endParaRPr lang="en-US"/>
        </a:p>
      </dgm:t>
    </dgm:pt>
    <dgm:pt modelId="{84B418FE-8EFF-4A5F-8F9B-4A3B87FD71BD}" type="sibTrans" cxnId="{E289E639-F3EC-457F-9CDB-10B61C9712AC}">
      <dgm:prSet/>
      <dgm:spPr/>
      <dgm:t>
        <a:bodyPr/>
        <a:lstStyle/>
        <a:p>
          <a:endParaRPr lang="en-US"/>
        </a:p>
      </dgm:t>
    </dgm:pt>
    <dgm:pt modelId="{EECD8BEE-21B5-4143-9552-79C6FEF80F15}">
      <dgm:prSet/>
      <dgm:spPr/>
      <dgm:t>
        <a:bodyPr/>
        <a:lstStyle/>
        <a:p>
          <a:pPr rtl="0"/>
          <a:r>
            <a:rPr lang="en-US" dirty="0" smtClean="0"/>
            <a:t>More Segment B Customers</a:t>
          </a:r>
          <a:endParaRPr lang="en-US" dirty="0"/>
        </a:p>
      </dgm:t>
    </dgm:pt>
    <dgm:pt modelId="{2688B837-AFE9-4505-BB66-C2E7140FC51A}" type="parTrans" cxnId="{6B1B8EA3-D472-4DAF-8929-1EC225412EC6}">
      <dgm:prSet/>
      <dgm:spPr/>
      <dgm:t>
        <a:bodyPr/>
        <a:lstStyle/>
        <a:p>
          <a:endParaRPr lang="en-US"/>
        </a:p>
      </dgm:t>
    </dgm:pt>
    <dgm:pt modelId="{2AC122D2-11CE-44B8-9CEC-004E2D36CAA6}" type="sibTrans" cxnId="{6B1B8EA3-D472-4DAF-8929-1EC225412EC6}">
      <dgm:prSet/>
      <dgm:spPr/>
      <dgm:t>
        <a:bodyPr/>
        <a:lstStyle/>
        <a:p>
          <a:endParaRPr lang="en-US"/>
        </a:p>
      </dgm:t>
    </dgm:pt>
    <dgm:pt modelId="{43B85C11-22B5-41C2-839C-9721397C80E1}">
      <dgm:prSet/>
      <dgm:spPr/>
      <dgm:t>
        <a:bodyPr/>
        <a:lstStyle/>
        <a:p>
          <a:pPr rtl="0"/>
          <a:r>
            <a:rPr lang="en-US" dirty="0" smtClean="0"/>
            <a:t>Internal reasons on why Groups B and C were </a:t>
          </a:r>
          <a:r>
            <a:rPr lang="en-US" dirty="0" err="1" smtClean="0"/>
            <a:t>Seperated</a:t>
          </a:r>
          <a:endParaRPr lang="en-US" dirty="0"/>
        </a:p>
      </dgm:t>
    </dgm:pt>
    <dgm:pt modelId="{A90511C6-CBF4-435E-B543-13604754D187}" type="parTrans" cxnId="{EF87996F-3F09-450D-81F0-9B81AD23799B}">
      <dgm:prSet/>
      <dgm:spPr/>
      <dgm:t>
        <a:bodyPr/>
        <a:lstStyle/>
        <a:p>
          <a:endParaRPr lang="en-US"/>
        </a:p>
      </dgm:t>
    </dgm:pt>
    <dgm:pt modelId="{BBAADB99-9FA5-4171-8997-63372876D49D}" type="sibTrans" cxnId="{EF87996F-3F09-450D-81F0-9B81AD23799B}">
      <dgm:prSet/>
      <dgm:spPr/>
      <dgm:t>
        <a:bodyPr/>
        <a:lstStyle/>
        <a:p>
          <a:endParaRPr lang="en-US"/>
        </a:p>
      </dgm:t>
    </dgm:pt>
    <dgm:pt modelId="{D15D4A07-6CA9-4A8F-8481-892A728B6953}" type="pres">
      <dgm:prSet presAssocID="{CB447380-238C-413E-AAC9-23419AE0634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067EA-7BBF-4A5A-B800-E9F58D2925D3}" type="pres">
      <dgm:prSet presAssocID="{CB447380-238C-413E-AAC9-23419AE06342}" presName="fgShape" presStyleLbl="fgShp" presStyleIdx="0" presStyleCnt="1"/>
      <dgm:spPr/>
    </dgm:pt>
    <dgm:pt modelId="{AA2EAA40-99FD-4C6D-89B7-43968565ADB8}" type="pres">
      <dgm:prSet presAssocID="{CB447380-238C-413E-AAC9-23419AE06342}" presName="linComp" presStyleCnt="0"/>
      <dgm:spPr/>
    </dgm:pt>
    <dgm:pt modelId="{217549D7-CD58-4B29-8E8A-BD5EF2671C9C}" type="pres">
      <dgm:prSet presAssocID="{40AD77A1-37AB-476A-9FF5-8E5B6379B3CE}" presName="compNode" presStyleCnt="0"/>
      <dgm:spPr/>
    </dgm:pt>
    <dgm:pt modelId="{0D7A600F-202B-4781-87F7-EEA0EA828CB7}" type="pres">
      <dgm:prSet presAssocID="{40AD77A1-37AB-476A-9FF5-8E5B6379B3CE}" presName="bkgdShape" presStyleLbl="node1" presStyleIdx="0" presStyleCnt="3"/>
      <dgm:spPr/>
      <dgm:t>
        <a:bodyPr/>
        <a:lstStyle/>
        <a:p>
          <a:endParaRPr lang="en-US"/>
        </a:p>
      </dgm:t>
    </dgm:pt>
    <dgm:pt modelId="{3E656F28-4772-440C-A747-92B579B5CAFC}" type="pres">
      <dgm:prSet presAssocID="{40AD77A1-37AB-476A-9FF5-8E5B6379B3CE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3FA9-8B17-4218-97D4-CC33ED6F5886}" type="pres">
      <dgm:prSet presAssocID="{40AD77A1-37AB-476A-9FF5-8E5B6379B3CE}" presName="invisiNode" presStyleLbl="node1" presStyleIdx="0" presStyleCnt="3"/>
      <dgm:spPr/>
    </dgm:pt>
    <dgm:pt modelId="{BCA1FBFA-206B-409D-8B16-C604B64948FA}" type="pres">
      <dgm:prSet presAssocID="{40AD77A1-37AB-476A-9FF5-8E5B6379B3CE}" presName="imagNode" presStyleLbl="fgImgPlace1" presStyleIdx="0" presStyleCnt="3"/>
      <dgm:spPr>
        <a:blipFill rotWithShape="1">
          <a:blip xmlns:r="http://schemas.openxmlformats.org/officeDocument/2006/relationships" r:embed="rId1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E5608EF-3F6D-499B-9CE0-F9EA15719020}" type="pres">
      <dgm:prSet presAssocID="{84B418FE-8EFF-4A5F-8F9B-4A3B87FD71B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ACC61A-BDCC-4254-AAC5-E1B261E7C7F0}" type="pres">
      <dgm:prSet presAssocID="{EECD8BEE-21B5-4143-9552-79C6FEF80F15}" presName="compNode" presStyleCnt="0"/>
      <dgm:spPr/>
    </dgm:pt>
    <dgm:pt modelId="{259FBBB1-CBC9-4085-8E52-7D2A614EF9C9}" type="pres">
      <dgm:prSet presAssocID="{EECD8BEE-21B5-4143-9552-79C6FEF80F15}" presName="bkgdShape" presStyleLbl="node1" presStyleIdx="1" presStyleCnt="3"/>
      <dgm:spPr/>
      <dgm:t>
        <a:bodyPr/>
        <a:lstStyle/>
        <a:p>
          <a:endParaRPr lang="en-US"/>
        </a:p>
      </dgm:t>
    </dgm:pt>
    <dgm:pt modelId="{A89F7251-FBD4-443F-9D0E-3EBD57A564C1}" type="pres">
      <dgm:prSet presAssocID="{EECD8BEE-21B5-4143-9552-79C6FEF80F15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06C2F-2CAF-4255-9936-C53A917EB25B}" type="pres">
      <dgm:prSet presAssocID="{EECD8BEE-21B5-4143-9552-79C6FEF80F15}" presName="invisiNode" presStyleLbl="node1" presStyleIdx="1" presStyleCnt="3"/>
      <dgm:spPr/>
    </dgm:pt>
    <dgm:pt modelId="{3D3C50E5-6217-4BC8-9F79-1FAAA8622EF7}" type="pres">
      <dgm:prSet presAssocID="{EECD8BEE-21B5-4143-9552-79C6FEF80F1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E86FB42-0445-4640-A840-E44AC8A256DE}" type="pres">
      <dgm:prSet presAssocID="{2AC122D2-11CE-44B8-9CEC-004E2D36CAA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9E8B446-2B09-4846-AE1C-058130BAED2C}" type="pres">
      <dgm:prSet presAssocID="{43B85C11-22B5-41C2-839C-9721397C80E1}" presName="compNode" presStyleCnt="0"/>
      <dgm:spPr/>
    </dgm:pt>
    <dgm:pt modelId="{A0E8A73B-FF62-40A0-9A08-73547AE93C96}" type="pres">
      <dgm:prSet presAssocID="{43B85C11-22B5-41C2-839C-9721397C80E1}" presName="bkgdShape" presStyleLbl="node1" presStyleIdx="2" presStyleCnt="3"/>
      <dgm:spPr/>
      <dgm:t>
        <a:bodyPr/>
        <a:lstStyle/>
        <a:p>
          <a:endParaRPr lang="en-US"/>
        </a:p>
      </dgm:t>
    </dgm:pt>
    <dgm:pt modelId="{A5A277A3-2EF1-4274-BDC9-0019955858E3}" type="pres">
      <dgm:prSet presAssocID="{43B85C11-22B5-41C2-839C-9721397C80E1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05334D-283C-44FB-A81B-E0E5420F197C}" type="pres">
      <dgm:prSet presAssocID="{43B85C11-22B5-41C2-839C-9721397C80E1}" presName="invisiNode" presStyleLbl="node1" presStyleIdx="2" presStyleCnt="3"/>
      <dgm:spPr/>
    </dgm:pt>
    <dgm:pt modelId="{FE491F6C-F580-4D92-9C53-2107BD423246}" type="pres">
      <dgm:prSet presAssocID="{43B85C11-22B5-41C2-839C-9721397C80E1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5EC3F6C4-8E63-4A98-8EDF-374B477ECD06}" type="presOf" srcId="{40AD77A1-37AB-476A-9FF5-8E5B6379B3CE}" destId="{0D7A600F-202B-4781-87F7-EEA0EA828CB7}" srcOrd="0" destOrd="0" presId="urn:microsoft.com/office/officeart/2005/8/layout/hList7"/>
    <dgm:cxn modelId="{EF87996F-3F09-450D-81F0-9B81AD23799B}" srcId="{CB447380-238C-413E-AAC9-23419AE06342}" destId="{43B85C11-22B5-41C2-839C-9721397C80E1}" srcOrd="2" destOrd="0" parTransId="{A90511C6-CBF4-435E-B543-13604754D187}" sibTransId="{BBAADB99-9FA5-4171-8997-63372876D49D}"/>
    <dgm:cxn modelId="{C7D4F361-3DA0-44EC-949B-076BB7518ED3}" type="presOf" srcId="{43B85C11-22B5-41C2-839C-9721397C80E1}" destId="{A5A277A3-2EF1-4274-BDC9-0019955858E3}" srcOrd="1" destOrd="0" presId="urn:microsoft.com/office/officeart/2005/8/layout/hList7"/>
    <dgm:cxn modelId="{C961E41D-AAD1-41BB-A99B-E99FB6FDD316}" type="presOf" srcId="{2AC122D2-11CE-44B8-9CEC-004E2D36CAA6}" destId="{1E86FB42-0445-4640-A840-E44AC8A256DE}" srcOrd="0" destOrd="0" presId="urn:microsoft.com/office/officeart/2005/8/layout/hList7"/>
    <dgm:cxn modelId="{286DCD95-D672-4B87-A5B1-C0272EC125BF}" type="presOf" srcId="{43B85C11-22B5-41C2-839C-9721397C80E1}" destId="{A0E8A73B-FF62-40A0-9A08-73547AE93C96}" srcOrd="0" destOrd="0" presId="urn:microsoft.com/office/officeart/2005/8/layout/hList7"/>
    <dgm:cxn modelId="{6B1B8EA3-D472-4DAF-8929-1EC225412EC6}" srcId="{CB447380-238C-413E-AAC9-23419AE06342}" destId="{EECD8BEE-21B5-4143-9552-79C6FEF80F15}" srcOrd="1" destOrd="0" parTransId="{2688B837-AFE9-4505-BB66-C2E7140FC51A}" sibTransId="{2AC122D2-11CE-44B8-9CEC-004E2D36CAA6}"/>
    <dgm:cxn modelId="{C83E7627-6C61-419B-9A3D-FE0E58B7C8D2}" type="presOf" srcId="{84B418FE-8EFF-4A5F-8F9B-4A3B87FD71BD}" destId="{DE5608EF-3F6D-499B-9CE0-F9EA15719020}" srcOrd="0" destOrd="0" presId="urn:microsoft.com/office/officeart/2005/8/layout/hList7"/>
    <dgm:cxn modelId="{780667B9-83CE-4297-BB91-681E7BC6001A}" type="presOf" srcId="{40AD77A1-37AB-476A-9FF5-8E5B6379B3CE}" destId="{3E656F28-4772-440C-A747-92B579B5CAFC}" srcOrd="1" destOrd="0" presId="urn:microsoft.com/office/officeart/2005/8/layout/hList7"/>
    <dgm:cxn modelId="{F9470A92-ADD2-44FD-A8C9-9648C99E0F5D}" type="presOf" srcId="{EECD8BEE-21B5-4143-9552-79C6FEF80F15}" destId="{A89F7251-FBD4-443F-9D0E-3EBD57A564C1}" srcOrd="1" destOrd="0" presId="urn:microsoft.com/office/officeart/2005/8/layout/hList7"/>
    <dgm:cxn modelId="{33760EAD-7B5A-49C9-8306-5EBBE89DDC79}" type="presOf" srcId="{CB447380-238C-413E-AAC9-23419AE06342}" destId="{D15D4A07-6CA9-4A8F-8481-892A728B6953}" srcOrd="0" destOrd="0" presId="urn:microsoft.com/office/officeart/2005/8/layout/hList7"/>
    <dgm:cxn modelId="{E289E639-F3EC-457F-9CDB-10B61C9712AC}" srcId="{CB447380-238C-413E-AAC9-23419AE06342}" destId="{40AD77A1-37AB-476A-9FF5-8E5B6379B3CE}" srcOrd="0" destOrd="0" parTransId="{EEE43C16-3AF6-42D1-93BD-D9F04055B544}" sibTransId="{84B418FE-8EFF-4A5F-8F9B-4A3B87FD71BD}"/>
    <dgm:cxn modelId="{225473FE-1558-4D67-BA6C-1DB02C206841}" type="presOf" srcId="{EECD8BEE-21B5-4143-9552-79C6FEF80F15}" destId="{259FBBB1-CBC9-4085-8E52-7D2A614EF9C9}" srcOrd="0" destOrd="0" presId="urn:microsoft.com/office/officeart/2005/8/layout/hList7"/>
    <dgm:cxn modelId="{55DCB3B9-1233-44C1-B0B6-3F6C19F25DFD}" type="presParOf" srcId="{D15D4A07-6CA9-4A8F-8481-892A728B6953}" destId="{D32067EA-7BBF-4A5A-B800-E9F58D2925D3}" srcOrd="0" destOrd="0" presId="urn:microsoft.com/office/officeart/2005/8/layout/hList7"/>
    <dgm:cxn modelId="{D44D951F-9954-4DFC-8F6C-83468B3D93AB}" type="presParOf" srcId="{D15D4A07-6CA9-4A8F-8481-892A728B6953}" destId="{AA2EAA40-99FD-4C6D-89B7-43968565ADB8}" srcOrd="1" destOrd="0" presId="urn:microsoft.com/office/officeart/2005/8/layout/hList7"/>
    <dgm:cxn modelId="{82652B12-3827-400A-BBA1-C1A279122167}" type="presParOf" srcId="{AA2EAA40-99FD-4C6D-89B7-43968565ADB8}" destId="{217549D7-CD58-4B29-8E8A-BD5EF2671C9C}" srcOrd="0" destOrd="0" presId="urn:microsoft.com/office/officeart/2005/8/layout/hList7"/>
    <dgm:cxn modelId="{01B542FA-F2CC-4A92-8CC3-3F462F6B7EAA}" type="presParOf" srcId="{217549D7-CD58-4B29-8E8A-BD5EF2671C9C}" destId="{0D7A600F-202B-4781-87F7-EEA0EA828CB7}" srcOrd="0" destOrd="0" presId="urn:microsoft.com/office/officeart/2005/8/layout/hList7"/>
    <dgm:cxn modelId="{E92F6A7E-3E53-4CBB-909A-367E9384A492}" type="presParOf" srcId="{217549D7-CD58-4B29-8E8A-BD5EF2671C9C}" destId="{3E656F28-4772-440C-A747-92B579B5CAFC}" srcOrd="1" destOrd="0" presId="urn:microsoft.com/office/officeart/2005/8/layout/hList7"/>
    <dgm:cxn modelId="{4DFE0A71-CA38-4378-B356-615F19709959}" type="presParOf" srcId="{217549D7-CD58-4B29-8E8A-BD5EF2671C9C}" destId="{D3113FA9-8B17-4218-97D4-CC33ED6F5886}" srcOrd="2" destOrd="0" presId="urn:microsoft.com/office/officeart/2005/8/layout/hList7"/>
    <dgm:cxn modelId="{59CE9AA3-03DF-44C2-8843-FCD6F6CA87E4}" type="presParOf" srcId="{217549D7-CD58-4B29-8E8A-BD5EF2671C9C}" destId="{BCA1FBFA-206B-409D-8B16-C604B64948FA}" srcOrd="3" destOrd="0" presId="urn:microsoft.com/office/officeart/2005/8/layout/hList7"/>
    <dgm:cxn modelId="{46460836-C037-4443-A4CF-B24111A84C55}" type="presParOf" srcId="{AA2EAA40-99FD-4C6D-89B7-43968565ADB8}" destId="{DE5608EF-3F6D-499B-9CE0-F9EA15719020}" srcOrd="1" destOrd="0" presId="urn:microsoft.com/office/officeart/2005/8/layout/hList7"/>
    <dgm:cxn modelId="{97837084-EBC3-43CC-A3F2-45B51553F10E}" type="presParOf" srcId="{AA2EAA40-99FD-4C6D-89B7-43968565ADB8}" destId="{10ACC61A-BDCC-4254-AAC5-E1B261E7C7F0}" srcOrd="2" destOrd="0" presId="urn:microsoft.com/office/officeart/2005/8/layout/hList7"/>
    <dgm:cxn modelId="{8B733022-5A18-41AB-9A9F-1493EA6285CC}" type="presParOf" srcId="{10ACC61A-BDCC-4254-AAC5-E1B261E7C7F0}" destId="{259FBBB1-CBC9-4085-8E52-7D2A614EF9C9}" srcOrd="0" destOrd="0" presId="urn:microsoft.com/office/officeart/2005/8/layout/hList7"/>
    <dgm:cxn modelId="{C117EC02-20C8-4BB1-AB00-D5ACE4539298}" type="presParOf" srcId="{10ACC61A-BDCC-4254-AAC5-E1B261E7C7F0}" destId="{A89F7251-FBD4-443F-9D0E-3EBD57A564C1}" srcOrd="1" destOrd="0" presId="urn:microsoft.com/office/officeart/2005/8/layout/hList7"/>
    <dgm:cxn modelId="{3127A49B-B8E9-46AE-ADEF-72F44DC4EE7A}" type="presParOf" srcId="{10ACC61A-BDCC-4254-AAC5-E1B261E7C7F0}" destId="{41006C2F-2CAF-4255-9936-C53A917EB25B}" srcOrd="2" destOrd="0" presId="urn:microsoft.com/office/officeart/2005/8/layout/hList7"/>
    <dgm:cxn modelId="{BC202691-C938-4BF5-AD7A-862D8EAAFAD8}" type="presParOf" srcId="{10ACC61A-BDCC-4254-AAC5-E1B261E7C7F0}" destId="{3D3C50E5-6217-4BC8-9F79-1FAAA8622EF7}" srcOrd="3" destOrd="0" presId="urn:microsoft.com/office/officeart/2005/8/layout/hList7"/>
    <dgm:cxn modelId="{1A5E7BEF-5729-48C0-ADCE-1DB46FBE535A}" type="presParOf" srcId="{AA2EAA40-99FD-4C6D-89B7-43968565ADB8}" destId="{1E86FB42-0445-4640-A840-E44AC8A256DE}" srcOrd="3" destOrd="0" presId="urn:microsoft.com/office/officeart/2005/8/layout/hList7"/>
    <dgm:cxn modelId="{8AA5B6BF-2385-4128-A6B3-DC83149E1CF5}" type="presParOf" srcId="{AA2EAA40-99FD-4C6D-89B7-43968565ADB8}" destId="{D9E8B446-2B09-4846-AE1C-058130BAED2C}" srcOrd="4" destOrd="0" presId="urn:microsoft.com/office/officeart/2005/8/layout/hList7"/>
    <dgm:cxn modelId="{770800D4-41F7-4029-9C3E-906038C0CD57}" type="presParOf" srcId="{D9E8B446-2B09-4846-AE1C-058130BAED2C}" destId="{A0E8A73B-FF62-40A0-9A08-73547AE93C96}" srcOrd="0" destOrd="0" presId="urn:microsoft.com/office/officeart/2005/8/layout/hList7"/>
    <dgm:cxn modelId="{B470621C-6701-4272-A8F2-BD6ED22353FD}" type="presParOf" srcId="{D9E8B446-2B09-4846-AE1C-058130BAED2C}" destId="{A5A277A3-2EF1-4274-BDC9-0019955858E3}" srcOrd="1" destOrd="0" presId="urn:microsoft.com/office/officeart/2005/8/layout/hList7"/>
    <dgm:cxn modelId="{6D98CC4B-BB0A-4BA0-914E-15852DF3027A}" type="presParOf" srcId="{D9E8B446-2B09-4846-AE1C-058130BAED2C}" destId="{EB05334D-283C-44FB-A81B-E0E5420F197C}" srcOrd="2" destOrd="0" presId="urn:microsoft.com/office/officeart/2005/8/layout/hList7"/>
    <dgm:cxn modelId="{A24DE900-5856-4101-ACD5-1D6972BADB70}" type="presParOf" srcId="{D9E8B446-2B09-4846-AE1C-058130BAED2C}" destId="{FE491F6C-F580-4D92-9C53-2107BD42324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5695-955D-4553-ADC8-5FFE4EA2A33B}">
      <dsp:nvSpPr>
        <dsp:cNvPr id="0" name=""/>
        <dsp:cNvSpPr/>
      </dsp:nvSpPr>
      <dsp:spPr>
        <a:xfrm>
          <a:off x="2759567" y="1254558"/>
          <a:ext cx="1964827" cy="1964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Customer Segment</a:t>
          </a:r>
          <a:endParaRPr lang="en-US" sz="2600" kern="1200" dirty="0"/>
        </a:p>
      </dsp:txBody>
      <dsp:txXfrm>
        <a:off x="3047309" y="1542275"/>
        <a:ext cx="1389343" cy="1389218"/>
      </dsp:txXfrm>
    </dsp:sp>
    <dsp:sp modelId="{6C5275CA-6246-4CC6-99A1-B49591F17452}">
      <dsp:nvSpPr>
        <dsp:cNvPr id="0" name=""/>
        <dsp:cNvSpPr/>
      </dsp:nvSpPr>
      <dsp:spPr>
        <a:xfrm>
          <a:off x="1746579" y="162037"/>
          <a:ext cx="3960230" cy="4128148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BD104-491C-42EB-8B84-8E67A6181E97}">
      <dsp:nvSpPr>
        <dsp:cNvPr id="0" name=""/>
        <dsp:cNvSpPr/>
      </dsp:nvSpPr>
      <dsp:spPr>
        <a:xfrm>
          <a:off x="4198288" y="0"/>
          <a:ext cx="1052792" cy="105257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019FF-1CE9-4205-A379-012DA3E332E2}">
      <dsp:nvSpPr>
        <dsp:cNvPr id="0" name=""/>
        <dsp:cNvSpPr/>
      </dsp:nvSpPr>
      <dsp:spPr>
        <a:xfrm>
          <a:off x="5432812" y="0"/>
          <a:ext cx="2419978" cy="101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kern="1200" dirty="0" smtClean="0"/>
            <a:t>Identity</a:t>
          </a:r>
          <a:endParaRPr lang="en-US" sz="2800" kern="1200" dirty="0"/>
        </a:p>
      </dsp:txBody>
      <dsp:txXfrm>
        <a:off x="5432812" y="0"/>
        <a:ext cx="2419978" cy="1018908"/>
      </dsp:txXfrm>
    </dsp:sp>
    <dsp:sp modelId="{7E9ABBFB-9473-4574-B19A-BD4A5266652C}">
      <dsp:nvSpPr>
        <dsp:cNvPr id="0" name=""/>
        <dsp:cNvSpPr/>
      </dsp:nvSpPr>
      <dsp:spPr>
        <a:xfrm>
          <a:off x="4975912" y="980306"/>
          <a:ext cx="1052792" cy="105257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8B1BE-EEF9-4524-A833-2F3948EB5AF8}">
      <dsp:nvSpPr>
        <dsp:cNvPr id="0" name=""/>
        <dsp:cNvSpPr/>
      </dsp:nvSpPr>
      <dsp:spPr>
        <a:xfrm>
          <a:off x="6102489" y="1006799"/>
          <a:ext cx="3002329" cy="101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kern="1200" dirty="0" smtClean="0"/>
            <a:t>Family</a:t>
          </a:r>
          <a:endParaRPr lang="en-US" sz="2800" kern="1200" dirty="0"/>
        </a:p>
      </dsp:txBody>
      <dsp:txXfrm>
        <a:off x="6102489" y="1006799"/>
        <a:ext cx="3002329" cy="1018908"/>
      </dsp:txXfrm>
    </dsp:sp>
    <dsp:sp modelId="{1E81238C-EBAE-441F-87A8-16F770E073BB}">
      <dsp:nvSpPr>
        <dsp:cNvPr id="0" name=""/>
        <dsp:cNvSpPr/>
      </dsp:nvSpPr>
      <dsp:spPr>
        <a:xfrm>
          <a:off x="4971874" y="2421589"/>
          <a:ext cx="1052792" cy="10525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9695B-D7CC-42E2-9965-C74783A7C365}">
      <dsp:nvSpPr>
        <dsp:cNvPr id="0" name=""/>
        <dsp:cNvSpPr/>
      </dsp:nvSpPr>
      <dsp:spPr>
        <a:xfrm>
          <a:off x="6118477" y="2438646"/>
          <a:ext cx="1936124" cy="101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kern="1200" dirty="0" smtClean="0"/>
            <a:t>Profession</a:t>
          </a:r>
          <a:endParaRPr lang="en-US" sz="2800" kern="1200" dirty="0"/>
        </a:p>
      </dsp:txBody>
      <dsp:txXfrm>
        <a:off x="6118477" y="2438646"/>
        <a:ext cx="1936124" cy="1018908"/>
      </dsp:txXfrm>
    </dsp:sp>
    <dsp:sp modelId="{648F5B25-226F-424E-A7F3-0E41D18467FC}">
      <dsp:nvSpPr>
        <dsp:cNvPr id="0" name=""/>
        <dsp:cNvSpPr/>
      </dsp:nvSpPr>
      <dsp:spPr>
        <a:xfrm>
          <a:off x="4198288" y="3436009"/>
          <a:ext cx="1052792" cy="10525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E7CDB-E2B9-4482-98DD-72E22FC43493}">
      <dsp:nvSpPr>
        <dsp:cNvPr id="0" name=""/>
        <dsp:cNvSpPr/>
      </dsp:nvSpPr>
      <dsp:spPr>
        <a:xfrm>
          <a:off x="5331265" y="3457554"/>
          <a:ext cx="1409299" cy="1018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800" kern="1200" dirty="0" smtClean="0"/>
            <a:t>Spending Habits</a:t>
          </a:r>
          <a:endParaRPr lang="en-US" sz="2800" kern="1200" dirty="0"/>
        </a:p>
      </dsp:txBody>
      <dsp:txXfrm>
        <a:off x="5331265" y="3457554"/>
        <a:ext cx="1409299" cy="1018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B79C5-190B-423D-856D-754541BC4E80}">
      <dsp:nvSpPr>
        <dsp:cNvPr id="0" name=""/>
        <dsp:cNvSpPr/>
      </dsp:nvSpPr>
      <dsp:spPr>
        <a:xfrm rot="16200000">
          <a:off x="-1330836" y="2068370"/>
          <a:ext cx="3137725" cy="356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236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Identity</a:t>
          </a:r>
          <a:endParaRPr lang="en-US" sz="2500" kern="1200" dirty="0"/>
        </a:p>
      </dsp:txBody>
      <dsp:txXfrm>
        <a:off x="-1330836" y="2068370"/>
        <a:ext cx="3137725" cy="356299"/>
      </dsp:txXfrm>
    </dsp:sp>
    <dsp:sp modelId="{634E7D8B-8E9C-426D-9E06-033E33EEC2D6}">
      <dsp:nvSpPr>
        <dsp:cNvPr id="0" name=""/>
        <dsp:cNvSpPr/>
      </dsp:nvSpPr>
      <dsp:spPr>
        <a:xfrm>
          <a:off x="416175" y="677657"/>
          <a:ext cx="1774747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14236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Age</a:t>
          </a:r>
          <a:endParaRPr lang="en-US" sz="2000" kern="1200" dirty="0"/>
        </a:p>
      </dsp:txBody>
      <dsp:txXfrm>
        <a:off x="416175" y="677657"/>
        <a:ext cx="1774747" cy="3137725"/>
      </dsp:txXfrm>
    </dsp:sp>
    <dsp:sp modelId="{CACC06E5-7DE7-425B-8A08-30AEA79AAB4E}">
      <dsp:nvSpPr>
        <dsp:cNvPr id="0" name=""/>
        <dsp:cNvSpPr/>
      </dsp:nvSpPr>
      <dsp:spPr>
        <a:xfrm>
          <a:off x="59876" y="207342"/>
          <a:ext cx="712598" cy="71259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31B87-F5E3-42DD-BE7F-DE35BC89691C}">
      <dsp:nvSpPr>
        <dsp:cNvPr id="0" name=""/>
        <dsp:cNvSpPr/>
      </dsp:nvSpPr>
      <dsp:spPr>
        <a:xfrm rot="16200000">
          <a:off x="1271696" y="2068370"/>
          <a:ext cx="3137725" cy="356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236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Family</a:t>
          </a:r>
          <a:endParaRPr lang="en-US" sz="2500" kern="1200" dirty="0"/>
        </a:p>
      </dsp:txBody>
      <dsp:txXfrm>
        <a:off x="1271696" y="2068370"/>
        <a:ext cx="3137725" cy="356299"/>
      </dsp:txXfrm>
    </dsp:sp>
    <dsp:sp modelId="{9A22D1DF-19A8-49F0-9583-13CED394C8CA}">
      <dsp:nvSpPr>
        <dsp:cNvPr id="0" name=""/>
        <dsp:cNvSpPr/>
      </dsp:nvSpPr>
      <dsp:spPr>
        <a:xfrm>
          <a:off x="3018709" y="677657"/>
          <a:ext cx="1774747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14236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Marriage Status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Family Size</a:t>
          </a:r>
          <a:endParaRPr lang="en-US" sz="2000" kern="1200" dirty="0"/>
        </a:p>
      </dsp:txBody>
      <dsp:txXfrm>
        <a:off x="3018709" y="677657"/>
        <a:ext cx="1774747" cy="3137725"/>
      </dsp:txXfrm>
    </dsp:sp>
    <dsp:sp modelId="{339D5E4E-BB90-4CE6-BD6D-FF1490E7440A}">
      <dsp:nvSpPr>
        <dsp:cNvPr id="0" name=""/>
        <dsp:cNvSpPr/>
      </dsp:nvSpPr>
      <dsp:spPr>
        <a:xfrm>
          <a:off x="2662410" y="207342"/>
          <a:ext cx="712598" cy="71259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3EAAA-CE1B-457C-A2E3-97EE47E3E36E}">
      <dsp:nvSpPr>
        <dsp:cNvPr id="0" name=""/>
        <dsp:cNvSpPr/>
      </dsp:nvSpPr>
      <dsp:spPr>
        <a:xfrm rot="16200000">
          <a:off x="3874230" y="2068370"/>
          <a:ext cx="3137725" cy="356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236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Profession</a:t>
          </a:r>
          <a:endParaRPr lang="en-US" sz="2500" kern="1200" dirty="0"/>
        </a:p>
      </dsp:txBody>
      <dsp:txXfrm>
        <a:off x="3874230" y="2068370"/>
        <a:ext cx="3137725" cy="356299"/>
      </dsp:txXfrm>
    </dsp:sp>
    <dsp:sp modelId="{76C5A76F-9711-4922-87EB-B048ED217C9E}">
      <dsp:nvSpPr>
        <dsp:cNvPr id="0" name=""/>
        <dsp:cNvSpPr/>
      </dsp:nvSpPr>
      <dsp:spPr>
        <a:xfrm>
          <a:off x="5621242" y="677657"/>
          <a:ext cx="1774747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14236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Graduation Status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Work Experience (years)</a:t>
          </a:r>
          <a:endParaRPr lang="en-US" sz="2000" kern="1200" dirty="0"/>
        </a:p>
      </dsp:txBody>
      <dsp:txXfrm>
        <a:off x="5621242" y="677657"/>
        <a:ext cx="1774747" cy="3137725"/>
      </dsp:txXfrm>
    </dsp:sp>
    <dsp:sp modelId="{90B07A08-FCD6-4BBF-8506-E5F608F13D85}">
      <dsp:nvSpPr>
        <dsp:cNvPr id="0" name=""/>
        <dsp:cNvSpPr/>
      </dsp:nvSpPr>
      <dsp:spPr>
        <a:xfrm>
          <a:off x="5264943" y="207342"/>
          <a:ext cx="712598" cy="71259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F9F0C-AE07-495F-A9A4-BA16D3E11755}">
      <dsp:nvSpPr>
        <dsp:cNvPr id="0" name=""/>
        <dsp:cNvSpPr/>
      </dsp:nvSpPr>
      <dsp:spPr>
        <a:xfrm rot="16200000">
          <a:off x="6476764" y="2068370"/>
          <a:ext cx="3137725" cy="356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4236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Spending Habits</a:t>
          </a:r>
          <a:endParaRPr lang="en-US" sz="2500" kern="1200" dirty="0"/>
        </a:p>
      </dsp:txBody>
      <dsp:txXfrm>
        <a:off x="6476764" y="2068370"/>
        <a:ext cx="3137725" cy="356299"/>
      </dsp:txXfrm>
    </dsp:sp>
    <dsp:sp modelId="{B44876F2-41B2-469F-A17B-9FB714B84A68}">
      <dsp:nvSpPr>
        <dsp:cNvPr id="0" name=""/>
        <dsp:cNvSpPr/>
      </dsp:nvSpPr>
      <dsp:spPr>
        <a:xfrm>
          <a:off x="8223776" y="677657"/>
          <a:ext cx="1774747" cy="3137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14236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Spending Score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Var_1</a:t>
          </a:r>
          <a:endParaRPr lang="en-US" sz="2000" kern="1200" dirty="0"/>
        </a:p>
      </dsp:txBody>
      <dsp:txXfrm>
        <a:off x="8223776" y="677657"/>
        <a:ext cx="1774747" cy="3137725"/>
      </dsp:txXfrm>
    </dsp:sp>
    <dsp:sp modelId="{82789E1B-0F7D-4008-B621-8DC2C02A1B58}">
      <dsp:nvSpPr>
        <dsp:cNvPr id="0" name=""/>
        <dsp:cNvSpPr/>
      </dsp:nvSpPr>
      <dsp:spPr>
        <a:xfrm>
          <a:off x="7867477" y="207342"/>
          <a:ext cx="712598" cy="71259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87454-FA01-475F-802E-5197B0AC42A1}">
      <dsp:nvSpPr>
        <dsp:cNvPr id="0" name=""/>
        <dsp:cNvSpPr/>
      </dsp:nvSpPr>
      <dsp:spPr>
        <a:xfrm>
          <a:off x="2976625" y="799791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68239" y="842280"/>
        <a:ext cx="32306" cy="6461"/>
      </dsp:txXfrm>
    </dsp:sp>
    <dsp:sp modelId="{9FBE204B-18F3-482B-9C53-C582F241AC18}">
      <dsp:nvSpPr>
        <dsp:cNvPr id="0" name=""/>
        <dsp:cNvSpPr/>
      </dsp:nvSpPr>
      <dsp:spPr>
        <a:xfrm>
          <a:off x="169146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 Cleaning</a:t>
          </a:r>
          <a:endParaRPr lang="en-US" sz="3400" kern="1200" dirty="0"/>
        </a:p>
      </dsp:txBody>
      <dsp:txXfrm>
        <a:off x="169146" y="2727"/>
        <a:ext cx="2809279" cy="1685567"/>
      </dsp:txXfrm>
    </dsp:sp>
    <dsp:sp modelId="{EC195FFD-17A7-4785-9E8C-F7076576B362}">
      <dsp:nvSpPr>
        <dsp:cNvPr id="0" name=""/>
        <dsp:cNvSpPr/>
      </dsp:nvSpPr>
      <dsp:spPr>
        <a:xfrm>
          <a:off x="6432039" y="799791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23653" y="842280"/>
        <a:ext cx="32306" cy="6461"/>
      </dsp:txXfrm>
    </dsp:sp>
    <dsp:sp modelId="{1DF3EE60-27BC-44DC-865A-6AB17E7B4FC9}">
      <dsp:nvSpPr>
        <dsp:cNvPr id="0" name=""/>
        <dsp:cNvSpPr/>
      </dsp:nvSpPr>
      <dsp:spPr>
        <a:xfrm>
          <a:off x="3624560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Data Pre- Processing</a:t>
          </a:r>
          <a:endParaRPr lang="en-US" sz="3400" kern="1200" dirty="0"/>
        </a:p>
      </dsp:txBody>
      <dsp:txXfrm>
        <a:off x="3624560" y="2727"/>
        <a:ext cx="2809279" cy="1685567"/>
      </dsp:txXfrm>
    </dsp:sp>
    <dsp:sp modelId="{FB70012D-9510-4BB6-9975-35D932AB27F1}">
      <dsp:nvSpPr>
        <dsp:cNvPr id="0" name=""/>
        <dsp:cNvSpPr/>
      </dsp:nvSpPr>
      <dsp:spPr>
        <a:xfrm>
          <a:off x="1573785" y="1686495"/>
          <a:ext cx="6910828" cy="615534"/>
        </a:xfrm>
        <a:custGeom>
          <a:avLst/>
          <a:gdLst/>
          <a:ahLst/>
          <a:cxnLst/>
          <a:rect l="0" t="0" r="0" b="0"/>
          <a:pathLst>
            <a:path>
              <a:moveTo>
                <a:pt x="6910828" y="0"/>
              </a:moveTo>
              <a:lnTo>
                <a:pt x="6910828" y="324867"/>
              </a:lnTo>
              <a:lnTo>
                <a:pt x="0" y="324867"/>
              </a:lnTo>
              <a:lnTo>
                <a:pt x="0" y="61553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5675" y="1991031"/>
        <a:ext cx="347048" cy="6461"/>
      </dsp:txXfrm>
    </dsp:sp>
    <dsp:sp modelId="{F147BDBE-610B-450B-B343-B8426B7650F8}">
      <dsp:nvSpPr>
        <dsp:cNvPr id="0" name=""/>
        <dsp:cNvSpPr/>
      </dsp:nvSpPr>
      <dsp:spPr>
        <a:xfrm>
          <a:off x="7079974" y="2727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Modeling 5 Algorithms</a:t>
          </a:r>
          <a:endParaRPr lang="en-US" sz="3400" kern="1200" dirty="0"/>
        </a:p>
      </dsp:txBody>
      <dsp:txXfrm>
        <a:off x="7079974" y="2727"/>
        <a:ext cx="2809279" cy="1685567"/>
      </dsp:txXfrm>
    </dsp:sp>
    <dsp:sp modelId="{F82AFF2E-0A31-412C-B28A-9BC124B9B2D8}">
      <dsp:nvSpPr>
        <dsp:cNvPr id="0" name=""/>
        <dsp:cNvSpPr/>
      </dsp:nvSpPr>
      <dsp:spPr>
        <a:xfrm>
          <a:off x="2976625" y="3131493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68239" y="3173982"/>
        <a:ext cx="32306" cy="6461"/>
      </dsp:txXfrm>
    </dsp:sp>
    <dsp:sp modelId="{707E5467-9637-415C-9995-2319E80C7F06}">
      <dsp:nvSpPr>
        <dsp:cNvPr id="0" name=""/>
        <dsp:cNvSpPr/>
      </dsp:nvSpPr>
      <dsp:spPr>
        <a:xfrm>
          <a:off x="169146" y="2334429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Algorithms comparison</a:t>
          </a:r>
          <a:endParaRPr lang="en-US" sz="3400" kern="1200" dirty="0"/>
        </a:p>
      </dsp:txBody>
      <dsp:txXfrm>
        <a:off x="169146" y="2334429"/>
        <a:ext cx="2809279" cy="1685567"/>
      </dsp:txXfrm>
    </dsp:sp>
    <dsp:sp modelId="{C6BB2D8F-07E5-41AE-A832-781103782E41}">
      <dsp:nvSpPr>
        <dsp:cNvPr id="0" name=""/>
        <dsp:cNvSpPr/>
      </dsp:nvSpPr>
      <dsp:spPr>
        <a:xfrm>
          <a:off x="6432039" y="3131493"/>
          <a:ext cx="615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53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23653" y="3173982"/>
        <a:ext cx="32306" cy="6461"/>
      </dsp:txXfrm>
    </dsp:sp>
    <dsp:sp modelId="{DEA50B9C-E0C9-4CF7-ACAC-B18D0074E600}">
      <dsp:nvSpPr>
        <dsp:cNvPr id="0" name=""/>
        <dsp:cNvSpPr/>
      </dsp:nvSpPr>
      <dsp:spPr>
        <a:xfrm>
          <a:off x="3624560" y="2334429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Sampling Optimization</a:t>
          </a:r>
          <a:endParaRPr lang="en-US" sz="3400" kern="1200" dirty="0"/>
        </a:p>
      </dsp:txBody>
      <dsp:txXfrm>
        <a:off x="3624560" y="2334429"/>
        <a:ext cx="2809279" cy="1685567"/>
      </dsp:txXfrm>
    </dsp:sp>
    <dsp:sp modelId="{9D330999-E58C-44EF-A9EE-D32BE40DE5FC}">
      <dsp:nvSpPr>
        <dsp:cNvPr id="0" name=""/>
        <dsp:cNvSpPr/>
      </dsp:nvSpPr>
      <dsp:spPr>
        <a:xfrm>
          <a:off x="7079974" y="2334429"/>
          <a:ext cx="2809279" cy="1685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Sampling Comparison</a:t>
          </a:r>
          <a:endParaRPr lang="en-US" sz="3400" kern="1200" dirty="0"/>
        </a:p>
      </dsp:txBody>
      <dsp:txXfrm>
        <a:off x="7079974" y="2334429"/>
        <a:ext cx="2809279" cy="1685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4E352-76E3-4589-8D7E-56FAAE78C036}">
      <dsp:nvSpPr>
        <dsp:cNvPr id="0" name=""/>
        <dsp:cNvSpPr/>
      </dsp:nvSpPr>
      <dsp:spPr>
        <a:xfrm>
          <a:off x="1048857" y="39899"/>
          <a:ext cx="8558883" cy="124604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Feature Imputation </a:t>
          </a:r>
          <a:endParaRPr lang="en-US" sz="2300" kern="1200" dirty="0"/>
        </a:p>
      </dsp:txBody>
      <dsp:txXfrm>
        <a:off x="1048857" y="351410"/>
        <a:ext cx="8247372" cy="623022"/>
      </dsp:txXfrm>
    </dsp:sp>
    <dsp:sp modelId="{121F2A1A-2E1B-47B8-8A85-B7D6036B1072}">
      <dsp:nvSpPr>
        <dsp:cNvPr id="0" name=""/>
        <dsp:cNvSpPr/>
      </dsp:nvSpPr>
      <dsp:spPr>
        <a:xfrm>
          <a:off x="1048857" y="1002812"/>
          <a:ext cx="1972822" cy="2304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Spending Score to Ordinal.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Impute missing numeric features with the median</a:t>
          </a:r>
          <a:endParaRPr lang="en-US" sz="2200" kern="1200" dirty="0" smtClean="0"/>
        </a:p>
      </dsp:txBody>
      <dsp:txXfrm>
        <a:off x="1048857" y="1002812"/>
        <a:ext cx="1972822" cy="2304807"/>
      </dsp:txXfrm>
    </dsp:sp>
    <dsp:sp modelId="{02628687-D986-4B7F-96F9-83BFD9478382}">
      <dsp:nvSpPr>
        <dsp:cNvPr id="0" name=""/>
        <dsp:cNvSpPr/>
      </dsp:nvSpPr>
      <dsp:spPr>
        <a:xfrm>
          <a:off x="3021680" y="455100"/>
          <a:ext cx="6586060" cy="124604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Labels </a:t>
          </a:r>
          <a:r>
            <a:rPr lang="en-US" sz="2300" kern="1200" dirty="0" smtClean="0"/>
            <a:t>turned to Dummies</a:t>
          </a:r>
          <a:endParaRPr lang="en-US" sz="2300" kern="1200" dirty="0" smtClean="0"/>
        </a:p>
      </dsp:txBody>
      <dsp:txXfrm>
        <a:off x="3021680" y="766611"/>
        <a:ext cx="6274549" cy="623022"/>
      </dsp:txXfrm>
    </dsp:sp>
    <dsp:sp modelId="{8FE22A9A-717C-4C4B-804B-AB2F470F044E}">
      <dsp:nvSpPr>
        <dsp:cNvPr id="0" name=""/>
        <dsp:cNvSpPr/>
      </dsp:nvSpPr>
      <dsp:spPr>
        <a:xfrm>
          <a:off x="3021680" y="1418014"/>
          <a:ext cx="1972822" cy="2246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 categorical variables</a:t>
          </a:r>
        </a:p>
      </dsp:txBody>
      <dsp:txXfrm>
        <a:off x="3021680" y="1418014"/>
        <a:ext cx="1972822" cy="2246060"/>
      </dsp:txXfrm>
    </dsp:sp>
    <dsp:sp modelId="{574BA067-C2CF-4942-828E-CB6588DAB59F}">
      <dsp:nvSpPr>
        <dsp:cNvPr id="0" name=""/>
        <dsp:cNvSpPr/>
      </dsp:nvSpPr>
      <dsp:spPr>
        <a:xfrm>
          <a:off x="4994503" y="870302"/>
          <a:ext cx="4613238" cy="124604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Data Split</a:t>
          </a:r>
          <a:endParaRPr lang="en-US" sz="2300" kern="1200" dirty="0" smtClean="0"/>
        </a:p>
      </dsp:txBody>
      <dsp:txXfrm>
        <a:off x="4994503" y="1181813"/>
        <a:ext cx="4301727" cy="623022"/>
      </dsp:txXfrm>
    </dsp:sp>
    <dsp:sp modelId="{6BB4AA9F-A5D0-40A3-8025-8AED81812817}">
      <dsp:nvSpPr>
        <dsp:cNvPr id="0" name=""/>
        <dsp:cNvSpPr/>
      </dsp:nvSpPr>
      <dsp:spPr>
        <a:xfrm>
          <a:off x="4994503" y="1833215"/>
          <a:ext cx="1972822" cy="2261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split into Train, </a:t>
          </a:r>
          <a:br>
            <a:rPr lang="en-US" sz="2200" kern="1200" dirty="0" smtClean="0"/>
          </a:br>
          <a:r>
            <a:rPr lang="en-US" sz="2200" kern="1200" smtClean="0"/>
            <a:t>Test </a:t>
          </a:r>
          <a:endParaRPr lang="en-US" sz="2200" kern="120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(</a:t>
          </a:r>
          <a:r>
            <a:rPr lang="en-US" sz="2200" kern="1200" dirty="0" smtClean="0"/>
            <a:t>55%, 25%, 20% respectively)</a:t>
          </a:r>
        </a:p>
      </dsp:txBody>
      <dsp:txXfrm>
        <a:off x="4994503" y="1833215"/>
        <a:ext cx="1972822" cy="2261078"/>
      </dsp:txXfrm>
    </dsp:sp>
    <dsp:sp modelId="{D23A32F1-229B-432D-BCF9-DE2D952F2C55}">
      <dsp:nvSpPr>
        <dsp:cNvPr id="0" name=""/>
        <dsp:cNvSpPr/>
      </dsp:nvSpPr>
      <dsp:spPr>
        <a:xfrm>
          <a:off x="6967325" y="1285503"/>
          <a:ext cx="2640415" cy="124604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78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Scaled</a:t>
          </a:r>
        </a:p>
      </dsp:txBody>
      <dsp:txXfrm>
        <a:off x="6967325" y="1597014"/>
        <a:ext cx="2328904" cy="623022"/>
      </dsp:txXfrm>
    </dsp:sp>
    <dsp:sp modelId="{DA121302-2959-4D7A-AA59-0128A54836DA}">
      <dsp:nvSpPr>
        <dsp:cNvPr id="0" name=""/>
        <dsp:cNvSpPr/>
      </dsp:nvSpPr>
      <dsp:spPr>
        <a:xfrm>
          <a:off x="6967325" y="2248416"/>
          <a:ext cx="1990796" cy="22875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Min Max Scaler</a:t>
          </a:r>
        </a:p>
      </dsp:txBody>
      <dsp:txXfrm>
        <a:off x="6967325" y="2248416"/>
        <a:ext cx="1990796" cy="2287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9BAF7-05AD-4A8B-807E-A04228A53A69}">
      <dsp:nvSpPr>
        <dsp:cNvPr id="0" name=""/>
        <dsp:cNvSpPr/>
      </dsp:nvSpPr>
      <dsp:spPr>
        <a:xfrm>
          <a:off x="4382132" y="1813890"/>
          <a:ext cx="1294134" cy="12941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Potential Algorithms</a:t>
          </a:r>
          <a:endParaRPr lang="en-US" sz="1500" kern="1200" dirty="0"/>
        </a:p>
      </dsp:txBody>
      <dsp:txXfrm>
        <a:off x="4571654" y="2003412"/>
        <a:ext cx="915090" cy="915090"/>
      </dsp:txXfrm>
    </dsp:sp>
    <dsp:sp modelId="{9F9482FF-9315-459A-AD46-102F4113F31D}">
      <dsp:nvSpPr>
        <dsp:cNvPr id="0" name=""/>
        <dsp:cNvSpPr/>
      </dsp:nvSpPr>
      <dsp:spPr>
        <a:xfrm rot="16200000">
          <a:off x="4892170" y="1343097"/>
          <a:ext cx="274059" cy="440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933279" y="1472207"/>
        <a:ext cx="191841" cy="264003"/>
      </dsp:txXfrm>
    </dsp:sp>
    <dsp:sp modelId="{1BA5E30B-EA80-41C2-90E8-643E17A9AEB7}">
      <dsp:nvSpPr>
        <dsp:cNvPr id="0" name=""/>
        <dsp:cNvSpPr/>
      </dsp:nvSpPr>
      <dsp:spPr>
        <a:xfrm>
          <a:off x="4382132" y="2662"/>
          <a:ext cx="1294134" cy="12941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Random Forest</a:t>
          </a:r>
          <a:endParaRPr lang="en-US" sz="1500" kern="1200"/>
        </a:p>
      </dsp:txBody>
      <dsp:txXfrm>
        <a:off x="4571654" y="192184"/>
        <a:ext cx="915090" cy="915090"/>
      </dsp:txXfrm>
    </dsp:sp>
    <dsp:sp modelId="{A209ED86-0BF3-4392-A53F-2B27B04AA2BF}">
      <dsp:nvSpPr>
        <dsp:cNvPr id="0" name=""/>
        <dsp:cNvSpPr/>
      </dsp:nvSpPr>
      <dsp:spPr>
        <a:xfrm rot="20520000">
          <a:off x="5746083" y="1963502"/>
          <a:ext cx="274059" cy="440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748095" y="2064206"/>
        <a:ext cx="191841" cy="264003"/>
      </dsp:txXfrm>
    </dsp:sp>
    <dsp:sp modelId="{D4B3C1EA-6518-4BB7-BA11-4021A756FB4E}">
      <dsp:nvSpPr>
        <dsp:cNvPr id="0" name=""/>
        <dsp:cNvSpPr/>
      </dsp:nvSpPr>
      <dsp:spPr>
        <a:xfrm>
          <a:off x="6104713" y="1254190"/>
          <a:ext cx="1294134" cy="12941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Extra Tree</a:t>
          </a:r>
          <a:endParaRPr lang="en-US" sz="1500" kern="1200"/>
        </a:p>
      </dsp:txBody>
      <dsp:txXfrm>
        <a:off x="6294235" y="1443712"/>
        <a:ext cx="915090" cy="915090"/>
      </dsp:txXfrm>
    </dsp:sp>
    <dsp:sp modelId="{5842F073-796F-429F-B787-94C61C14383C}">
      <dsp:nvSpPr>
        <dsp:cNvPr id="0" name=""/>
        <dsp:cNvSpPr/>
      </dsp:nvSpPr>
      <dsp:spPr>
        <a:xfrm rot="3240000">
          <a:off x="5419917" y="2967337"/>
          <a:ext cx="274059" cy="440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436863" y="3022080"/>
        <a:ext cx="191841" cy="264003"/>
      </dsp:txXfrm>
    </dsp:sp>
    <dsp:sp modelId="{061A0F2F-71FE-4F8F-A326-9E1AF5E0A77E}">
      <dsp:nvSpPr>
        <dsp:cNvPr id="0" name=""/>
        <dsp:cNvSpPr/>
      </dsp:nvSpPr>
      <dsp:spPr>
        <a:xfrm>
          <a:off x="5446746" y="3279205"/>
          <a:ext cx="1294134" cy="129413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SVC</a:t>
          </a:r>
          <a:endParaRPr lang="en-US" sz="1500" kern="1200" dirty="0"/>
        </a:p>
      </dsp:txBody>
      <dsp:txXfrm>
        <a:off x="5636268" y="3468727"/>
        <a:ext cx="915090" cy="915090"/>
      </dsp:txXfrm>
    </dsp:sp>
    <dsp:sp modelId="{165CC885-F358-4F81-9CA0-A9626F8A2B52}">
      <dsp:nvSpPr>
        <dsp:cNvPr id="0" name=""/>
        <dsp:cNvSpPr/>
      </dsp:nvSpPr>
      <dsp:spPr>
        <a:xfrm rot="7560000">
          <a:off x="4364422" y="2967337"/>
          <a:ext cx="274059" cy="440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429694" y="3022080"/>
        <a:ext cx="191841" cy="264003"/>
      </dsp:txXfrm>
    </dsp:sp>
    <dsp:sp modelId="{EDBD51D1-B9F6-43B8-A05A-35728CA72FF1}">
      <dsp:nvSpPr>
        <dsp:cNvPr id="0" name=""/>
        <dsp:cNvSpPr/>
      </dsp:nvSpPr>
      <dsp:spPr>
        <a:xfrm>
          <a:off x="3317518" y="3279205"/>
          <a:ext cx="1294134" cy="12941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KNN</a:t>
          </a:r>
          <a:endParaRPr lang="en-US" sz="1500" kern="1200" dirty="0"/>
        </a:p>
      </dsp:txBody>
      <dsp:txXfrm>
        <a:off x="3507040" y="3468727"/>
        <a:ext cx="915090" cy="915090"/>
      </dsp:txXfrm>
    </dsp:sp>
    <dsp:sp modelId="{F8DC42F7-065B-47B5-B055-80B7CE59BD31}">
      <dsp:nvSpPr>
        <dsp:cNvPr id="0" name=""/>
        <dsp:cNvSpPr/>
      </dsp:nvSpPr>
      <dsp:spPr>
        <a:xfrm rot="11880000">
          <a:off x="4038256" y="1963502"/>
          <a:ext cx="274059" cy="440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118462" y="2064206"/>
        <a:ext cx="191841" cy="264003"/>
      </dsp:txXfrm>
    </dsp:sp>
    <dsp:sp modelId="{452009AB-57D4-4041-BAD0-964A194C957F}">
      <dsp:nvSpPr>
        <dsp:cNvPr id="0" name=""/>
        <dsp:cNvSpPr/>
      </dsp:nvSpPr>
      <dsp:spPr>
        <a:xfrm>
          <a:off x="2659551" y="1254190"/>
          <a:ext cx="1294134" cy="129413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Logistic</a:t>
          </a:r>
          <a:endParaRPr lang="en-US" sz="1500" kern="1200" dirty="0"/>
        </a:p>
      </dsp:txBody>
      <dsp:txXfrm>
        <a:off x="2849073" y="1443712"/>
        <a:ext cx="915090" cy="915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3A18C-1224-4F67-BD18-20507858099A}">
      <dsp:nvSpPr>
        <dsp:cNvPr id="0" name=""/>
        <dsp:cNvSpPr/>
      </dsp:nvSpPr>
      <dsp:spPr>
        <a:xfrm>
          <a:off x="3178778" y="185900"/>
          <a:ext cx="3689402" cy="12812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3135C-FB8B-4F32-BCB2-82C9B15A7DF1}">
      <dsp:nvSpPr>
        <dsp:cNvPr id="0" name=""/>
        <dsp:cNvSpPr/>
      </dsp:nvSpPr>
      <dsp:spPr>
        <a:xfrm>
          <a:off x="4671699" y="3323322"/>
          <a:ext cx="715000" cy="457600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1EB510A-4818-41C8-8CE3-34B95C3BDE52}">
      <dsp:nvSpPr>
        <dsp:cNvPr id="0" name=""/>
        <dsp:cNvSpPr/>
      </dsp:nvSpPr>
      <dsp:spPr>
        <a:xfrm>
          <a:off x="3313198" y="3689402"/>
          <a:ext cx="3432002" cy="8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Sampling</a:t>
          </a:r>
          <a:endParaRPr lang="en-US" sz="3000" kern="1200" dirty="0"/>
        </a:p>
      </dsp:txBody>
      <dsp:txXfrm>
        <a:off x="3313198" y="3689402"/>
        <a:ext cx="3432002" cy="858000"/>
      </dsp:txXfrm>
    </dsp:sp>
    <dsp:sp modelId="{92CE76AB-BDBF-4975-BFDD-BD412003DB0D}">
      <dsp:nvSpPr>
        <dsp:cNvPr id="0" name=""/>
        <dsp:cNvSpPr/>
      </dsp:nvSpPr>
      <dsp:spPr>
        <a:xfrm>
          <a:off x="4520119" y="1566137"/>
          <a:ext cx="1287000" cy="12870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Gradient Boosting</a:t>
          </a:r>
          <a:endParaRPr lang="en-US" sz="1900" kern="1200" dirty="0"/>
        </a:p>
      </dsp:txBody>
      <dsp:txXfrm>
        <a:off x="4708596" y="1754614"/>
        <a:ext cx="910046" cy="910046"/>
      </dsp:txXfrm>
    </dsp:sp>
    <dsp:sp modelId="{56DB62AB-F5C5-4FDA-9D01-64F546FD2E3B}">
      <dsp:nvSpPr>
        <dsp:cNvPr id="0" name=""/>
        <dsp:cNvSpPr/>
      </dsp:nvSpPr>
      <dsp:spPr>
        <a:xfrm>
          <a:off x="3599199" y="600600"/>
          <a:ext cx="1287000" cy="1287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Boosting</a:t>
          </a:r>
          <a:endParaRPr lang="en-US" sz="1900" kern="1200" dirty="0"/>
        </a:p>
      </dsp:txBody>
      <dsp:txXfrm>
        <a:off x="3787676" y="789077"/>
        <a:ext cx="910046" cy="910046"/>
      </dsp:txXfrm>
    </dsp:sp>
    <dsp:sp modelId="{33155FE1-C214-4CC0-A9A7-469474891DDE}">
      <dsp:nvSpPr>
        <dsp:cNvPr id="0" name=""/>
        <dsp:cNvSpPr/>
      </dsp:nvSpPr>
      <dsp:spPr>
        <a:xfrm>
          <a:off x="4914799" y="289432"/>
          <a:ext cx="1287000" cy="12870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None</a:t>
          </a:r>
          <a:endParaRPr lang="en-US" sz="1900" kern="1200" dirty="0"/>
        </a:p>
      </dsp:txBody>
      <dsp:txXfrm>
        <a:off x="5103276" y="477909"/>
        <a:ext cx="910046" cy="910046"/>
      </dsp:txXfrm>
    </dsp:sp>
    <dsp:sp modelId="{F5E011C4-DB29-4084-A10A-434444981176}">
      <dsp:nvSpPr>
        <dsp:cNvPr id="0" name=""/>
        <dsp:cNvSpPr/>
      </dsp:nvSpPr>
      <dsp:spPr>
        <a:xfrm>
          <a:off x="3027198" y="28600"/>
          <a:ext cx="4004002" cy="320320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1BB6-1A10-427D-93C4-5D488DF5B204}">
      <dsp:nvSpPr>
        <dsp:cNvPr id="0" name=""/>
        <dsp:cNvSpPr/>
      </dsp:nvSpPr>
      <dsp:spPr>
        <a:xfrm>
          <a:off x="0" y="1749285"/>
          <a:ext cx="9781307" cy="97182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CC3EB-82B2-49D1-959E-672345969749}">
      <dsp:nvSpPr>
        <dsp:cNvPr id="0" name=""/>
        <dsp:cNvSpPr/>
      </dsp:nvSpPr>
      <dsp:spPr>
        <a:xfrm>
          <a:off x="2228" y="0"/>
          <a:ext cx="4646440" cy="178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Hyper tune parameters for each regression with the  training data set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Cross validate with 5 folds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Utilized </a:t>
          </a:r>
          <a:r>
            <a:rPr lang="en-US" sz="1600" kern="1200" dirty="0" err="1" smtClean="0"/>
            <a:t>sklearn</a:t>
          </a:r>
          <a:r>
            <a:rPr lang="en-US" sz="1600" kern="1200" dirty="0" smtClean="0"/>
            <a:t> grid 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model using optimal </a:t>
          </a:r>
          <a:r>
            <a:rPr lang="en-US" sz="1600" kern="1200" dirty="0" smtClean="0"/>
            <a:t>parameters (including Sampling)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Only use training data set </a:t>
          </a:r>
          <a:r>
            <a:rPr lang="en-US" sz="1600" kern="1200" dirty="0" smtClean="0"/>
            <a:t>75% </a:t>
          </a:r>
          <a:r>
            <a:rPr lang="en-US" sz="1600" kern="1200" dirty="0" smtClean="0"/>
            <a:t>of the total data)</a:t>
          </a:r>
        </a:p>
      </dsp:txBody>
      <dsp:txXfrm>
        <a:off x="2228" y="0"/>
        <a:ext cx="4646440" cy="1788160"/>
      </dsp:txXfrm>
    </dsp:sp>
    <dsp:sp modelId="{C85588D1-4A66-4033-A370-226368D89591}">
      <dsp:nvSpPr>
        <dsp:cNvPr id="0" name=""/>
        <dsp:cNvSpPr/>
      </dsp:nvSpPr>
      <dsp:spPr>
        <a:xfrm>
          <a:off x="2101928" y="2011680"/>
          <a:ext cx="447040" cy="447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43109-865A-4BEE-BEDC-F6386BF6DFAA}">
      <dsp:nvSpPr>
        <dsp:cNvPr id="0" name=""/>
        <dsp:cNvSpPr/>
      </dsp:nvSpPr>
      <dsp:spPr>
        <a:xfrm>
          <a:off x="4849698" y="2682239"/>
          <a:ext cx="3947948" cy="178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Evaluate between Algorithms with  on testing set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Data set (25% of the total data)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Evaluation Metrics</a:t>
          </a:r>
          <a:r>
            <a:rPr lang="en-US" sz="1600" kern="1200" dirty="0" smtClean="0"/>
            <a:t>: Accuracy Precision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Evaluation Visualization</a:t>
          </a:r>
          <a:r>
            <a:rPr lang="en-US" sz="1600" kern="1200" dirty="0" smtClean="0"/>
            <a:t>: Confusion Matrix</a:t>
          </a:r>
          <a:endParaRPr lang="en-US" sz="1600" kern="1200" dirty="0" smtClean="0"/>
        </a:p>
      </dsp:txBody>
      <dsp:txXfrm>
        <a:off x="4849698" y="2682239"/>
        <a:ext cx="3947948" cy="1788160"/>
      </dsp:txXfrm>
    </dsp:sp>
    <dsp:sp modelId="{5997272A-93A7-4615-81B6-22FC877AB8FD}">
      <dsp:nvSpPr>
        <dsp:cNvPr id="0" name=""/>
        <dsp:cNvSpPr/>
      </dsp:nvSpPr>
      <dsp:spPr>
        <a:xfrm>
          <a:off x="6600152" y="2011680"/>
          <a:ext cx="447040" cy="447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A600F-202B-4781-87F7-EEA0EA828CB7}">
      <dsp:nvSpPr>
        <dsp:cNvPr id="0" name=""/>
        <dsp:cNvSpPr/>
      </dsp:nvSpPr>
      <dsp:spPr>
        <a:xfrm>
          <a:off x="2111" y="0"/>
          <a:ext cx="3285678" cy="40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Internal Spending Habits</a:t>
          </a:r>
          <a:endParaRPr lang="en-US" sz="2800" kern="1200" dirty="0"/>
        </a:p>
      </dsp:txBody>
      <dsp:txXfrm>
        <a:off x="2111" y="1609344"/>
        <a:ext cx="3285678" cy="1609344"/>
      </dsp:txXfrm>
    </dsp:sp>
    <dsp:sp modelId="{BCA1FBFA-206B-409D-8B16-C604B64948FA}">
      <dsp:nvSpPr>
        <dsp:cNvPr id="0" name=""/>
        <dsp:cNvSpPr/>
      </dsp:nvSpPr>
      <dsp:spPr>
        <a:xfrm>
          <a:off x="975061" y="241401"/>
          <a:ext cx="1339778" cy="1339778"/>
        </a:xfrm>
        <a:prstGeom prst="ellipse">
          <a:avLst/>
        </a:prstGeom>
        <a:blipFill rotWithShape="1">
          <a:blip xmlns:r="http://schemas.openxmlformats.org/officeDocument/2006/relationships" r:embed="rId1">
            <a:grayscl/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FBBB1-CBC9-4085-8E52-7D2A614EF9C9}">
      <dsp:nvSpPr>
        <dsp:cNvPr id="0" name=""/>
        <dsp:cNvSpPr/>
      </dsp:nvSpPr>
      <dsp:spPr>
        <a:xfrm>
          <a:off x="3386360" y="0"/>
          <a:ext cx="3285678" cy="40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More Segment B Customers</a:t>
          </a:r>
          <a:endParaRPr lang="en-US" sz="2800" kern="1200" dirty="0"/>
        </a:p>
      </dsp:txBody>
      <dsp:txXfrm>
        <a:off x="3386360" y="1609344"/>
        <a:ext cx="3285678" cy="1609344"/>
      </dsp:txXfrm>
    </dsp:sp>
    <dsp:sp modelId="{3D3C50E5-6217-4BC8-9F79-1FAAA8622EF7}">
      <dsp:nvSpPr>
        <dsp:cNvPr id="0" name=""/>
        <dsp:cNvSpPr/>
      </dsp:nvSpPr>
      <dsp:spPr>
        <a:xfrm>
          <a:off x="4359310" y="241401"/>
          <a:ext cx="1339778" cy="133977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8A73B-FF62-40A0-9A08-73547AE93C96}">
      <dsp:nvSpPr>
        <dsp:cNvPr id="0" name=""/>
        <dsp:cNvSpPr/>
      </dsp:nvSpPr>
      <dsp:spPr>
        <a:xfrm>
          <a:off x="6770609" y="0"/>
          <a:ext cx="3285678" cy="4023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Internal reasons on why Groups B and C were </a:t>
          </a:r>
          <a:r>
            <a:rPr lang="en-US" sz="2800" kern="1200" dirty="0" err="1" smtClean="0"/>
            <a:t>Seperated</a:t>
          </a:r>
          <a:endParaRPr lang="en-US" sz="2800" kern="1200" dirty="0"/>
        </a:p>
      </dsp:txBody>
      <dsp:txXfrm>
        <a:off x="6770609" y="1609344"/>
        <a:ext cx="3285678" cy="1609344"/>
      </dsp:txXfrm>
    </dsp:sp>
    <dsp:sp modelId="{FE491F6C-F580-4D92-9C53-2107BD423246}">
      <dsp:nvSpPr>
        <dsp:cNvPr id="0" name=""/>
        <dsp:cNvSpPr/>
      </dsp:nvSpPr>
      <dsp:spPr>
        <a:xfrm>
          <a:off x="7743559" y="241401"/>
          <a:ext cx="1339778" cy="133977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067EA-7BBF-4A5A-B800-E9F58D2925D3}">
      <dsp:nvSpPr>
        <dsp:cNvPr id="0" name=""/>
        <dsp:cNvSpPr/>
      </dsp:nvSpPr>
      <dsp:spPr>
        <a:xfrm>
          <a:off x="402335" y="3218688"/>
          <a:ext cx="9253728" cy="60350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EFC6-4BEA-47C4-8F1E-8F8AE8E0152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71536-C85E-4202-8E06-7E61637F1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1536-C85E-4202-8E06-7E61637F1C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1536-C85E-4202-8E06-7E61637F1C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1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>
            <a:gsLst>
              <a:gs pos="51196">
                <a:srgbClr val="DB5D0A"/>
              </a:gs>
              <a:gs pos="86905">
                <a:srgbClr val="61BAE6"/>
              </a:gs>
              <a:gs pos="73000">
                <a:srgbClr val="209BC7"/>
              </a:gs>
              <a:gs pos="65000">
                <a:srgbClr val="FE802D"/>
              </a:gs>
              <a:gs pos="36000">
                <a:srgbClr val="FF5E0E"/>
              </a:gs>
              <a:gs pos="27000">
                <a:srgbClr val="92D050"/>
              </a:gs>
              <a:gs pos="0">
                <a:srgbClr val="84AC32"/>
              </a:gs>
              <a:gs pos="100000">
                <a:srgbClr val="209BC7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8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51196">
                <a:srgbClr val="DB5D0A"/>
              </a:gs>
              <a:gs pos="86905">
                <a:srgbClr val="61BAE6"/>
              </a:gs>
              <a:gs pos="73000">
                <a:srgbClr val="209BC7"/>
              </a:gs>
              <a:gs pos="65000">
                <a:srgbClr val="FE802D"/>
              </a:gs>
              <a:gs pos="36000">
                <a:srgbClr val="FF5E0E"/>
              </a:gs>
              <a:gs pos="27000">
                <a:srgbClr val="92D050"/>
              </a:gs>
              <a:gs pos="0">
                <a:srgbClr val="84AC32"/>
              </a:gs>
              <a:gs pos="100000">
                <a:srgbClr val="209BC7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7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51196">
                <a:srgbClr val="DB5D0A"/>
              </a:gs>
              <a:gs pos="86905">
                <a:srgbClr val="61BAE6"/>
              </a:gs>
              <a:gs pos="73000">
                <a:srgbClr val="209BC7"/>
              </a:gs>
              <a:gs pos="65000">
                <a:srgbClr val="FE802D"/>
              </a:gs>
              <a:gs pos="36000">
                <a:srgbClr val="FF5E0E"/>
              </a:gs>
              <a:gs pos="27000">
                <a:srgbClr val="92D050"/>
              </a:gs>
              <a:gs pos="0">
                <a:srgbClr val="84AC32"/>
              </a:gs>
              <a:gs pos="100000">
                <a:srgbClr val="209BC7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gradFill>
            <a:gsLst>
              <a:gs pos="51196">
                <a:srgbClr val="DB5D0A"/>
              </a:gs>
              <a:gs pos="86905">
                <a:srgbClr val="61BAE6"/>
              </a:gs>
              <a:gs pos="73000">
                <a:srgbClr val="209BC7"/>
              </a:gs>
              <a:gs pos="65000">
                <a:srgbClr val="FE802D"/>
              </a:gs>
              <a:gs pos="36000">
                <a:srgbClr val="FF5E0E"/>
              </a:gs>
              <a:gs pos="27000">
                <a:srgbClr val="92D050"/>
              </a:gs>
              <a:gs pos="0">
                <a:srgbClr val="84AC32"/>
              </a:gs>
              <a:gs pos="100000">
                <a:srgbClr val="209BC7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3078480" y="3374390"/>
            <a:ext cx="6035040" cy="109220"/>
          </a:xfrm>
          <a:prstGeom prst="rect">
            <a:avLst/>
          </a:prstGeom>
          <a:gradFill flip="none" rotWithShape="1">
            <a:gsLst>
              <a:gs pos="51196">
                <a:srgbClr val="DB5D0A"/>
              </a:gs>
              <a:gs pos="86905">
                <a:srgbClr val="61BAE6"/>
              </a:gs>
              <a:gs pos="73000">
                <a:srgbClr val="209BC7"/>
              </a:gs>
              <a:gs pos="65000">
                <a:srgbClr val="FE802D"/>
              </a:gs>
              <a:gs pos="36000">
                <a:srgbClr val="FF5E0E"/>
              </a:gs>
              <a:gs pos="27000">
                <a:srgbClr val="92D050"/>
              </a:gs>
              <a:gs pos="0">
                <a:srgbClr val="84AC32"/>
              </a:gs>
              <a:gs pos="100000">
                <a:srgbClr val="209BC7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51196">
                <a:srgbClr val="DB5D0A"/>
              </a:gs>
              <a:gs pos="86905">
                <a:srgbClr val="61BAE6"/>
              </a:gs>
              <a:gs pos="73000">
                <a:srgbClr val="209BC7"/>
              </a:gs>
              <a:gs pos="65000">
                <a:srgbClr val="FE802D"/>
              </a:gs>
              <a:gs pos="36000">
                <a:srgbClr val="FF5E0E"/>
              </a:gs>
              <a:gs pos="27000">
                <a:srgbClr val="92D050"/>
              </a:gs>
              <a:gs pos="0">
                <a:srgbClr val="84AC32"/>
              </a:gs>
              <a:gs pos="100000">
                <a:srgbClr val="209BC7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9DD440-53DC-4068-99FE-1F78D1CD184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4D73E-6ABC-4256-9575-756466D54A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Segmentation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smtClean="0"/>
              <a:t>in the Hackathon</a:t>
            </a:r>
            <a:endParaRPr lang="en-US" b="1" dirty="0"/>
          </a:p>
        </p:txBody>
      </p:sp>
      <p:pic>
        <p:nvPicPr>
          <p:cNvPr id="5" name="Picture 4" descr="Audience Segmentation: Why You Need To Slice And Dice in Publishing -  Realvi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96" y="2716540"/>
            <a:ext cx="5829300" cy="32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100051" y="1997556"/>
            <a:ext cx="5025446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cap="all" dirty="0" smtClean="0">
                <a:solidFill>
                  <a:schemeClr val="accent6"/>
                </a:solidFill>
                <a:latin typeface="+mj-lt"/>
              </a:rPr>
              <a:t>Data Science Capstone </a:t>
            </a:r>
          </a:p>
          <a:p>
            <a:r>
              <a:rPr lang="en-US" sz="2300" cap="all" dirty="0" err="1" smtClean="0">
                <a:solidFill>
                  <a:schemeClr val="accent6"/>
                </a:solidFill>
                <a:latin typeface="+mj-lt"/>
              </a:rPr>
              <a:t>Shrutika</a:t>
            </a:r>
            <a:r>
              <a:rPr lang="en-US" sz="2300" cap="all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300" cap="all" dirty="0" err="1" smtClean="0">
                <a:solidFill>
                  <a:schemeClr val="accent6"/>
                </a:solidFill>
                <a:latin typeface="+mj-lt"/>
              </a:rPr>
              <a:t>sankar</a:t>
            </a:r>
            <a:endParaRPr lang="en-US" sz="2300" cap="all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0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factors into </a:t>
            </a:r>
            <a:r>
              <a:rPr lang="en-US" b="1" dirty="0" smtClean="0"/>
              <a:t>Customer Segmentation?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022968"/>
              </p:ext>
            </p:extLst>
          </p:nvPr>
        </p:nvGraphicFramePr>
        <p:xfrm>
          <a:off x="1215267" y="1813131"/>
          <a:ext cx="10058400" cy="448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affects a vehicle’s Craigslist Price?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147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0" y="2096667"/>
            <a:ext cx="4610346" cy="33028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amount of segments are around equally distributed though not exactly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largest segment group is 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smallest segment group is 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0302015" y="596482"/>
            <a:ext cx="853664" cy="830997"/>
            <a:chOff x="3762035" y="2474722"/>
            <a:chExt cx="3931920" cy="39943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0" t="5069" r="14147" b="5331"/>
            <a:stretch/>
          </p:blipFill>
          <p:spPr>
            <a:xfrm>
              <a:off x="3762035" y="2474722"/>
              <a:ext cx="3931920" cy="39943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9"/>
            <a:stretch/>
          </p:blipFill>
          <p:spPr>
            <a:xfrm>
              <a:off x="4298692" y="2945591"/>
              <a:ext cx="1958314" cy="2188133"/>
            </a:xfrm>
            <a:prstGeom prst="ellipse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8" r="25797"/>
          <a:stretch/>
        </p:blipFill>
        <p:spPr>
          <a:xfrm>
            <a:off x="967753" y="1639538"/>
            <a:ext cx="3028337" cy="36571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53799" y="3838836"/>
            <a:ext cx="81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24.5 %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896949" y="3058100"/>
            <a:ext cx="81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24.6 %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3479" y="3748104"/>
            <a:ext cx="81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23.1 %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145" y="2751741"/>
            <a:ext cx="816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27.8 %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5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Segment vs 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144" y="2566219"/>
            <a:ext cx="2787535" cy="33028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 segment Customers skew younger then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Segment C and D are more symmetrically distributed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"/>
          <a:stretch/>
        </p:blipFill>
        <p:spPr>
          <a:xfrm>
            <a:off x="817654" y="1828800"/>
            <a:ext cx="5561905" cy="447998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387410" y="485695"/>
            <a:ext cx="1052792" cy="105257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898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Marriage Status impact on Segment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2467" y="1830171"/>
            <a:ext cx="2787535" cy="41234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Segment D is 3 times more likely to not be married then to be </a:t>
            </a:r>
            <a:r>
              <a:rPr lang="en-US" dirty="0" smtClean="0"/>
              <a:t>married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Segments </a:t>
            </a:r>
            <a:r>
              <a:rPr lang="en-US" dirty="0"/>
              <a:t>B and C are 3 times more likely to be married then not married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8"/>
          <a:stretch/>
        </p:blipFill>
        <p:spPr>
          <a:xfrm>
            <a:off x="-117987" y="1830171"/>
            <a:ext cx="9134167" cy="3592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96" y="4609932"/>
            <a:ext cx="908383" cy="181066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0829862" y="375824"/>
            <a:ext cx="1052792" cy="1052572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327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Segment </a:t>
            </a:r>
            <a:r>
              <a:rPr lang="en-US" b="1" dirty="0"/>
              <a:t>vs </a:t>
            </a:r>
            <a:r>
              <a:rPr lang="en-US" b="1" dirty="0" smtClean="0"/>
              <a:t>Graduate and Married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9845115" y="225993"/>
            <a:ext cx="1052792" cy="1052572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/>
          <p:cNvSpPr/>
          <p:nvPr/>
        </p:nvSpPr>
        <p:spPr>
          <a:xfrm>
            <a:off x="10814703" y="162658"/>
            <a:ext cx="1052792" cy="105257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8"/>
          <a:stretch/>
        </p:blipFill>
        <p:spPr>
          <a:xfrm>
            <a:off x="1008790" y="1941433"/>
            <a:ext cx="7592360" cy="4005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00" y="2319016"/>
            <a:ext cx="908383" cy="181066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68144" y="1745672"/>
            <a:ext cx="2787535" cy="4123421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you are segment C you have a 70% likelihood of being both married and a graduate.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you are married and you have graduated you are most likely to be in segment C followed B then A. If you are married and not graduated you are most likely segment 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you are single and you haven't graduated you have a 2 of 3 chance of being segment D. However if you are single and you have single and graduated you have an around an 1 of 3 chance of being A or 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Segment vs Interacting Factors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1754"/>
            <a:ext cx="8684660" cy="396290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899086" y="1734419"/>
            <a:ext cx="2787535" cy="4123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 does skew young if you are not married.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If you graduated, single and under 30 yrs old you are more likely to be in Segment 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If you graduated, single and over 30 you are more likely to be segment 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45115" y="225993"/>
            <a:ext cx="1052792" cy="105257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Oval 14"/>
          <p:cNvSpPr/>
          <p:nvPr/>
        </p:nvSpPr>
        <p:spPr>
          <a:xfrm>
            <a:off x="10814703" y="162658"/>
            <a:ext cx="1052792" cy="1052572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Oval 15"/>
          <p:cNvSpPr/>
          <p:nvPr/>
        </p:nvSpPr>
        <p:spPr>
          <a:xfrm>
            <a:off x="8606904" y="410699"/>
            <a:ext cx="1052792" cy="1052572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314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 Steps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63497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6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Cleaning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Eliminate </a:t>
            </a:r>
            <a:r>
              <a:rPr lang="en-US" dirty="0" smtClean="0"/>
              <a:t>Customers where: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3 or more features are missing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 or more features (not including Family Size or Age) are missing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Family Size is greater than 7 (95% of all customers had less)</a:t>
            </a:r>
            <a:endParaRPr lang="en-US" dirty="0" smtClean="0"/>
          </a:p>
          <a:p>
            <a:pPr lvl="2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78" y="3186243"/>
            <a:ext cx="4687683" cy="31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919720" cy="1704848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Customer</a:t>
            </a:r>
            <a:r>
              <a:rPr lang="en-US" sz="6000" b="1" dirty="0" smtClean="0">
                <a:solidFill>
                  <a:schemeClr val="bg2"/>
                </a:solidFill>
              </a:rPr>
              <a:t> </a:t>
            </a:r>
            <a:r>
              <a:rPr lang="en-US" sz="6000" b="1" dirty="0" smtClean="0">
                <a:solidFill>
                  <a:schemeClr val="accent6"/>
                </a:solidFill>
              </a:rPr>
              <a:t>Segmentation</a:t>
            </a:r>
            <a:r>
              <a:rPr lang="en-US" sz="6000" b="1" dirty="0" smtClean="0">
                <a:solidFill>
                  <a:schemeClr val="bg2"/>
                </a:solidFill>
              </a:rPr>
              <a:t> </a:t>
            </a:r>
            <a:r>
              <a:rPr lang="en-US" sz="6000" b="1" dirty="0" smtClean="0"/>
              <a:t>in the Hackathon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251" y="2573867"/>
            <a:ext cx="10058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Data Science </a:t>
            </a:r>
            <a:r>
              <a:rPr lang="en-US" dirty="0" smtClean="0">
                <a:solidFill>
                  <a:schemeClr val="accent6"/>
                </a:solidFill>
              </a:rPr>
              <a:t>Capstone 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Shrutika</a:t>
            </a:r>
            <a:r>
              <a:rPr lang="en-US" dirty="0" smtClean="0">
                <a:solidFill>
                  <a:schemeClr val="accent6"/>
                </a:solidFill>
              </a:rPr>
              <a:t> sankar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 descr="Audience Segmentation: Why You Need To Slice And Dice in Publishing -  Realvi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96" y="2686051"/>
            <a:ext cx="5274053" cy="2876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3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 Processing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97989"/>
              </p:ext>
            </p:extLst>
          </p:nvPr>
        </p:nvGraphicFramePr>
        <p:xfrm>
          <a:off x="499081" y="1737360"/>
          <a:ext cx="10656599" cy="4575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Modeling (Choosing the Correct Algorithm)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363507"/>
              </p:ext>
            </p:extLst>
          </p:nvPr>
        </p:nvGraphicFramePr>
        <p:xfrm>
          <a:off x="1097280" y="1551709"/>
          <a:ext cx="10058400" cy="457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78" y="1846263"/>
            <a:ext cx="7039769" cy="4022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Accuracy </a:t>
            </a:r>
            <a:r>
              <a:rPr lang="en-US" b="1" dirty="0" smtClean="0"/>
              <a:t>Comparison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18555" y="5353880"/>
            <a:ext cx="1691232" cy="2406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0763"/>
          </a:xfrm>
        </p:spPr>
        <p:txBody>
          <a:bodyPr/>
          <a:lstStyle/>
          <a:p>
            <a:r>
              <a:rPr lang="en-US" b="1" dirty="0" smtClean="0"/>
              <a:t>Model Comparison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7165071"/>
              </p:ext>
            </p:extLst>
          </p:nvPr>
        </p:nvGraphicFramePr>
        <p:xfrm>
          <a:off x="1621746" y="2351901"/>
          <a:ext cx="4297273" cy="3231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2377"/>
                <a:gridCol w="1292448"/>
                <a:gridCol w="1292448"/>
              </a:tblGrid>
              <a:tr h="533131">
                <a:tc>
                  <a:txBody>
                    <a:bodyPr/>
                    <a:lstStyle/>
                    <a:p>
                      <a:r>
                        <a:rPr lang="en-US" sz="1400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Accuracy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Precision Test</a:t>
                      </a:r>
                    </a:p>
                  </a:txBody>
                  <a:tcPr anchor="ctr"/>
                </a:tc>
              </a:tr>
              <a:tr h="5331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KNeighbors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0.480</a:t>
                      </a:r>
                    </a:p>
                  </a:txBody>
                  <a:tcPr anchor="ctr"/>
                </a:tc>
              </a:tr>
              <a:tr h="433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Logistic Regression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0.501</a:t>
                      </a:r>
                    </a:p>
                  </a:txBody>
                  <a:tcPr anchor="ctr"/>
                </a:tc>
              </a:tr>
              <a:tr h="43303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ExtraTrees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0.504</a:t>
                      </a:r>
                    </a:p>
                  </a:txBody>
                  <a:tcPr anchor="ctr"/>
                </a:tc>
              </a:tr>
              <a:tr h="433031">
                <a:tc>
                  <a:txBody>
                    <a:bodyPr/>
                    <a:lstStyle/>
                    <a:p>
                      <a:r>
                        <a:rPr lang="en-US" sz="140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0.514</a:t>
                      </a:r>
                    </a:p>
                  </a:txBody>
                  <a:tcPr anchor="ctr"/>
                </a:tc>
              </a:tr>
              <a:tr h="433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0.504</a:t>
                      </a:r>
                    </a:p>
                  </a:txBody>
                  <a:tcPr anchor="ctr"/>
                </a:tc>
              </a:tr>
              <a:tr h="433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r>
                        <a:rPr lang="en-US" sz="1400" baseline="0" dirty="0" smtClean="0"/>
                        <a:t> Gradient Boost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3176" y="1825625"/>
            <a:ext cx="4230624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SVC had </a:t>
            </a:r>
            <a:r>
              <a:rPr lang="en-US" dirty="0"/>
              <a:t>the best p</a:t>
            </a:r>
            <a:r>
              <a:rPr lang="en-US" dirty="0" smtClean="0"/>
              <a:t>recision </a:t>
            </a:r>
            <a:r>
              <a:rPr lang="en-US" dirty="0"/>
              <a:t>results (</a:t>
            </a:r>
            <a:r>
              <a:rPr lang="en-US" dirty="0" smtClean="0"/>
              <a:t>0.514)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 Gradient Boost had the best Average Accuracy results (0.522</a:t>
            </a:r>
            <a:r>
              <a:rPr lang="en-US" dirty="0" smtClean="0"/>
              <a:t>). It also has the second best Precision results 0.513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8902" y="5171838"/>
            <a:ext cx="822960" cy="411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1" y="2283718"/>
            <a:ext cx="5092263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953" y="2096930"/>
            <a:ext cx="5746865" cy="328044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model </a:t>
            </a:r>
            <a:r>
              <a:rPr lang="en-US" dirty="0" smtClean="0"/>
              <a:t>was not as </a:t>
            </a:r>
            <a:r>
              <a:rPr lang="en-US" dirty="0" smtClean="0"/>
              <a:t>accurate for predicting Customers in Segment B or 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These are also the segments with the least amount of data so that made sense. But we might be able to fix this with sampling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Sampling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391586"/>
              </p:ext>
            </p:extLst>
          </p:nvPr>
        </p:nvGraphicFramePr>
        <p:xfrm>
          <a:off x="1097280" y="1551709"/>
          <a:ext cx="10058400" cy="457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91542895"/>
              </p:ext>
            </p:extLst>
          </p:nvPr>
        </p:nvGraphicFramePr>
        <p:xfrm>
          <a:off x="1228437" y="1524000"/>
          <a:ext cx="9781308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089891" y="5914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Algorithm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4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0763"/>
          </a:xfrm>
        </p:spPr>
        <p:txBody>
          <a:bodyPr/>
          <a:lstStyle/>
          <a:p>
            <a:r>
              <a:rPr lang="en-US" b="1" dirty="0" smtClean="0"/>
              <a:t>Sampling </a:t>
            </a:r>
            <a:r>
              <a:rPr lang="en-US" b="1" dirty="0" smtClean="0"/>
              <a:t>Comparison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4061321"/>
              </p:ext>
            </p:extLst>
          </p:nvPr>
        </p:nvGraphicFramePr>
        <p:xfrm>
          <a:off x="1621746" y="2351901"/>
          <a:ext cx="4926538" cy="2957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126"/>
                <a:gridCol w="1481706"/>
                <a:gridCol w="1481706"/>
              </a:tblGrid>
              <a:tr h="8257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Light</a:t>
                      </a:r>
                      <a:r>
                        <a:rPr lang="en-US" sz="1600" baseline="0" dirty="0" smtClean="0"/>
                        <a:t> Gradient Boost</a:t>
                      </a:r>
                    </a:p>
                    <a:p>
                      <a:r>
                        <a:rPr lang="en-US" sz="1600" baseline="0" dirty="0" smtClean="0"/>
                        <a:t>with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 Accuracy </a:t>
                      </a:r>
                      <a:r>
                        <a:rPr lang="en-US" sz="16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Average</a:t>
                      </a:r>
                    </a:p>
                    <a:p>
                      <a:r>
                        <a:rPr lang="en-US" sz="1600" dirty="0" smtClean="0"/>
                        <a:t>Precision </a:t>
                      </a:r>
                      <a:r>
                        <a:rPr lang="en-US" sz="1600" dirty="0"/>
                        <a:t>Test</a:t>
                      </a:r>
                    </a:p>
                  </a:txBody>
                  <a:tcPr anchor="ctr"/>
                </a:tc>
              </a:tr>
              <a:tr h="5349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0.511</a:t>
                      </a:r>
                    </a:p>
                  </a:txBody>
                  <a:tcPr anchor="ctr"/>
                </a:tc>
              </a:tr>
              <a:tr h="58111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Hypertuned</a:t>
                      </a:r>
                      <a:r>
                        <a:rPr lang="en-US" sz="1600" dirty="0" smtClean="0"/>
                        <a:t> Parameters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0.536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0.526</a:t>
                      </a:r>
                      <a:endParaRPr lang="en-US" sz="1600" dirty="0"/>
                    </a:p>
                  </a:txBody>
                  <a:tcPr anchor="ctr"/>
                </a:tc>
              </a:tr>
              <a:tr h="434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</a:t>
                      </a:r>
                      <a:r>
                        <a:rPr lang="en-US" sz="1600" dirty="0" smtClean="0"/>
                        <a:t>Gradient Sampling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0.537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0.527</a:t>
                      </a:r>
                      <a:endParaRPr lang="en-US" sz="1600" dirty="0"/>
                    </a:p>
                  </a:txBody>
                  <a:tcPr anchor="ctr"/>
                </a:tc>
              </a:tr>
              <a:tr h="5811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GBDT Sampling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0.534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3176" y="1825625"/>
            <a:ext cx="4230624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Boosting Sampling incrementally improved both Accuracy and Precision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18133" y="4825073"/>
            <a:ext cx="931319" cy="411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24344" y="4820699"/>
            <a:ext cx="931319" cy="411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Confusion Matrix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9" y="1882878"/>
            <a:ext cx="4943475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812" y="1882878"/>
            <a:ext cx="48958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35" y="1830490"/>
            <a:ext cx="5095875" cy="421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Confusion Matrix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69" y="1882878"/>
            <a:ext cx="4943475" cy="411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81144" y="3246422"/>
            <a:ext cx="931319" cy="411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00192" y="2405609"/>
            <a:ext cx="931319" cy="411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00154" y="3120035"/>
            <a:ext cx="931319" cy="411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98560" y="2495768"/>
            <a:ext cx="931319" cy="4114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you </a:t>
            </a:r>
            <a:r>
              <a:rPr lang="en-US" dirty="0" smtClean="0"/>
              <a:t>recognize who is who in a customer group?</a:t>
            </a:r>
            <a:endParaRPr lang="en-US" dirty="0"/>
          </a:p>
        </p:txBody>
      </p:sp>
      <p:sp>
        <p:nvSpPr>
          <p:cNvPr id="5" name="AutoShape 2" descr="Fraud Detection Icons - Download Free Vector Icons | Noun Project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Audience Segmentation: Why You Need To Slice And Dice in Publishing -  Realvi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76" y="2202427"/>
            <a:ext cx="6164759" cy="3624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0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0676" y="1845734"/>
            <a:ext cx="4095004" cy="4023360"/>
          </a:xfrm>
        </p:spPr>
        <p:txBody>
          <a:bodyPr/>
          <a:lstStyle/>
          <a:p>
            <a:r>
              <a:rPr lang="en-US" dirty="0" smtClean="0"/>
              <a:t>Sampling Improvement</a:t>
            </a:r>
          </a:p>
          <a:p>
            <a:pPr lvl="1"/>
            <a:r>
              <a:rPr lang="en-US" dirty="0" smtClean="0"/>
              <a:t>Improved overall average accuracy of the model from 0.52 to 0.55</a:t>
            </a:r>
          </a:p>
          <a:p>
            <a:pPr lvl="1"/>
            <a:r>
              <a:rPr lang="en-US" dirty="0"/>
              <a:t>Improved overall </a:t>
            </a:r>
            <a:r>
              <a:rPr lang="en-US" dirty="0" smtClean="0"/>
              <a:t>average precision </a:t>
            </a:r>
            <a:r>
              <a:rPr lang="en-US" dirty="0"/>
              <a:t>of the model from </a:t>
            </a:r>
            <a:r>
              <a:rPr lang="en-US" dirty="0" smtClean="0"/>
              <a:t>0.51 </a:t>
            </a:r>
            <a:r>
              <a:rPr lang="en-US" dirty="0"/>
              <a:t>to </a:t>
            </a:r>
            <a:r>
              <a:rPr lang="en-US" dirty="0" smtClean="0"/>
              <a:t>0.53</a:t>
            </a:r>
          </a:p>
          <a:p>
            <a:pPr lvl="1"/>
            <a:r>
              <a:rPr lang="en-US" dirty="0" smtClean="0"/>
              <a:t>Sampling especially improved predicting the B class samples</a:t>
            </a:r>
          </a:p>
          <a:p>
            <a:r>
              <a:rPr lang="en-US" dirty="0" smtClean="0"/>
              <a:t>The new model has on over:</a:t>
            </a:r>
          </a:p>
          <a:p>
            <a:pPr lvl="1"/>
            <a:r>
              <a:rPr lang="en-US" dirty="0" smtClean="0"/>
              <a:t>54% average </a:t>
            </a:r>
            <a:r>
              <a:rPr lang="en-US" dirty="0"/>
              <a:t>a</a:t>
            </a:r>
            <a:r>
              <a:rPr lang="en-US" dirty="0" smtClean="0"/>
              <a:t>ccuracy score</a:t>
            </a:r>
          </a:p>
          <a:p>
            <a:pPr lvl="1"/>
            <a:r>
              <a:rPr lang="en-US" dirty="0" smtClean="0"/>
              <a:t>53% </a:t>
            </a:r>
            <a:r>
              <a:rPr lang="en-US" dirty="0"/>
              <a:t>a</a:t>
            </a:r>
            <a:r>
              <a:rPr lang="en-US" dirty="0" smtClean="0"/>
              <a:t>verage weighted precision score</a:t>
            </a:r>
          </a:p>
          <a:p>
            <a:pPr lvl="1"/>
            <a:r>
              <a:rPr lang="en-US" dirty="0" smtClean="0"/>
              <a:t>Since our success criteria was greater than 50%. This model passes evaluation.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16" y="2253242"/>
            <a:ext cx="52768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8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600" dirty="0"/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05840" y="1825625"/>
            <a:ext cx="10149840" cy="247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Returning to our motivating question</a:t>
            </a:r>
            <a:r>
              <a:rPr lang="en-US" sz="2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, of the 2657 customers we predicted:</a:t>
            </a:r>
            <a:endParaRPr lang="en-US" sz="2400" b="1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753 of the Customers are in Segment 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451 of the Customers are in Segment B</a:t>
            </a:r>
            <a:endParaRPr lang="en-US" sz="24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611 of the Customers are in Segment C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812 of the Customers are in Segment 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303" y="2761672"/>
            <a:ext cx="3851563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Missing </a:t>
            </a:r>
            <a:r>
              <a:rPr lang="en-US" b="1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89329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-Mandal Motors Enters a New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Automobile company Mandal Motors has plans to enter new markets with their existing products (P1, P2, P3, P4 and P5). After intensive market research, the head of sales Sylvester </a:t>
            </a:r>
            <a:r>
              <a:rPr lang="en-US" dirty="0" err="1" smtClean="0"/>
              <a:t>Sneekly</a:t>
            </a:r>
            <a:r>
              <a:rPr lang="en-US" dirty="0" smtClean="0"/>
              <a:t> deduced that the behavior of new market is similar to their existing market. </a:t>
            </a:r>
          </a:p>
          <a:p>
            <a:r>
              <a:rPr lang="en-US" dirty="0" smtClean="0"/>
              <a:t>In Mandal Motors’ existing market, </a:t>
            </a:r>
            <a:r>
              <a:rPr lang="en-US" dirty="0" err="1" smtClean="0"/>
              <a:t>Sneekly’s</a:t>
            </a:r>
            <a:r>
              <a:rPr lang="en-US" dirty="0" smtClean="0"/>
              <a:t> sales team has classified all customers into 4 segments (A, B, C, D ). Then, they performed segmented outreach and communication for different segment of customers. </a:t>
            </a:r>
          </a:p>
          <a:p>
            <a:r>
              <a:rPr lang="en-US" dirty="0" smtClean="0"/>
              <a:t>This strategy has work exceptionally well for them. They plan to use the same strategy on new markets  on the new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 smtClean="0"/>
              <a:t>Predict the segment group for each of the 2427 new customers so as to increase car sales</a:t>
            </a:r>
            <a:endParaRPr lang="en-US" sz="2800" dirty="0"/>
          </a:p>
          <a:p>
            <a:pPr lvl="0"/>
            <a:endParaRPr lang="en-US" sz="2800" dirty="0"/>
          </a:p>
          <a:p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497662" y="2761072"/>
            <a:ext cx="5659119" cy="2992438"/>
            <a:chOff x="5313565" y="2849563"/>
            <a:chExt cx="5066215" cy="24934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3565" y="2849563"/>
              <a:ext cx="5066215" cy="24934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362470" y="3342640"/>
              <a:ext cx="261850" cy="1696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595"/>
          <a:stretch/>
        </p:blipFill>
        <p:spPr>
          <a:xfrm>
            <a:off x="4653824" y="3111910"/>
            <a:ext cx="3238500" cy="26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Aims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Analyze what factors  </a:t>
            </a:r>
            <a:r>
              <a:rPr lang="en-US" sz="2000" dirty="0" smtClean="0"/>
              <a:t>help identify customer segmentation</a:t>
            </a:r>
            <a:endParaRPr lang="en-US" sz="2000" dirty="0" smtClean="0"/>
          </a:p>
          <a:p>
            <a:pPr lvl="1"/>
            <a:r>
              <a:rPr lang="en-US" sz="2000" dirty="0" smtClean="0"/>
              <a:t>Create a model that </a:t>
            </a:r>
            <a:r>
              <a:rPr lang="en-US" sz="2000" dirty="0" smtClean="0"/>
              <a:t>classifies customers looking at current customer data</a:t>
            </a:r>
            <a:endParaRPr lang="en-US" sz="2000" dirty="0" smtClean="0"/>
          </a:p>
          <a:p>
            <a:pPr lvl="1"/>
            <a:r>
              <a:rPr lang="en-US" sz="2000" dirty="0" smtClean="0"/>
              <a:t>Identify what group each of  the 2427 new customers belongs to.</a:t>
            </a:r>
          </a:p>
          <a:p>
            <a:pPr marL="201168" lvl="1" indent="0">
              <a:buNone/>
            </a:pPr>
            <a:endParaRPr lang="en-US" sz="2000" i="1" dirty="0" smtClean="0"/>
          </a:p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22404" b="15241"/>
          <a:stretch/>
        </p:blipFill>
        <p:spPr>
          <a:xfrm flipH="1">
            <a:off x="4173661" y="3247157"/>
            <a:ext cx="2424873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The new model’s </a:t>
            </a:r>
            <a:r>
              <a:rPr lang="en-US" sz="2000" dirty="0"/>
              <a:t>prediction </a:t>
            </a:r>
            <a:r>
              <a:rPr lang="en-US" sz="2000" dirty="0" smtClean="0"/>
              <a:t>for the new market should </a:t>
            </a:r>
            <a:r>
              <a:rPr lang="en-US" sz="2000" dirty="0"/>
              <a:t>have at least a 50% </a:t>
            </a:r>
            <a:r>
              <a:rPr lang="en-US" sz="2000" i="1" dirty="0"/>
              <a:t>accuracy </a:t>
            </a:r>
            <a:r>
              <a:rPr lang="en-US" sz="2000" dirty="0"/>
              <a:t>rate </a:t>
            </a:r>
            <a:r>
              <a:rPr lang="en-US" sz="2000" dirty="0" smtClean="0"/>
              <a:t>and 50% precision rate to </a:t>
            </a:r>
            <a:r>
              <a:rPr lang="en-US" sz="2000" dirty="0"/>
              <a:t>match Mandal </a:t>
            </a:r>
            <a:r>
              <a:rPr lang="en-US" sz="2000" dirty="0" smtClean="0"/>
              <a:t>Motors current model for the older market.</a:t>
            </a:r>
            <a:endParaRPr lang="en-US" sz="2000" dirty="0" smtClean="0"/>
          </a:p>
          <a:p>
            <a:pPr marL="201168" lvl="1" indent="0">
              <a:buNone/>
            </a:pPr>
            <a:endParaRPr lang="en-US" sz="2000" i="1" dirty="0" smtClean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11825" y="2764118"/>
            <a:ext cx="3494171" cy="3401392"/>
            <a:chOff x="3762035" y="2474722"/>
            <a:chExt cx="3931920" cy="39943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0" t="5069" r="14147" b="5331"/>
            <a:stretch/>
          </p:blipFill>
          <p:spPr>
            <a:xfrm>
              <a:off x="3762035" y="2474722"/>
              <a:ext cx="3931920" cy="39943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9"/>
            <a:stretch/>
          </p:blipFill>
          <p:spPr>
            <a:xfrm>
              <a:off x="4298692" y="2945591"/>
              <a:ext cx="1958314" cy="2188133"/>
            </a:xfrm>
            <a:prstGeom prst="ellipse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17" y="3101381"/>
            <a:ext cx="2295525" cy="1990725"/>
          </a:xfrm>
          <a:prstGeom prst="ellipse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88199" y="2764118"/>
            <a:ext cx="3494171" cy="3401392"/>
            <a:chOff x="3762035" y="2474722"/>
            <a:chExt cx="3931920" cy="39943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0" t="5069" r="14147" b="5331"/>
            <a:stretch/>
          </p:blipFill>
          <p:spPr>
            <a:xfrm>
              <a:off x="3762035" y="2474722"/>
              <a:ext cx="3931920" cy="399433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9"/>
            <a:stretch/>
          </p:blipFill>
          <p:spPr>
            <a:xfrm>
              <a:off x="4298692" y="2945591"/>
              <a:ext cx="1958314" cy="2188133"/>
            </a:xfrm>
            <a:prstGeom prst="ellipse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216" y="2990722"/>
            <a:ext cx="2124075" cy="2152650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12255" y="2657085"/>
            <a:ext cx="8915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6"/>
                </a:solidFill>
                <a:latin typeface="Bradley Hand ITC" panose="03070402050302030203" pitchFamily="66" charset="0"/>
                <a:sym typeface="Wingdings 2" panose="05020102010507070707" pitchFamily="18" charset="2"/>
              </a:rPr>
              <a:t>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88775" y="3708369"/>
            <a:ext cx="2769477" cy="776748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to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458"/>
            <a:ext cx="6857017" cy="399457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Customer Data</a:t>
            </a:r>
            <a:endParaRPr lang="en-US" sz="2800" dirty="0" smtClean="0"/>
          </a:p>
          <a:p>
            <a:pPr lvl="2"/>
            <a:r>
              <a:rPr lang="en-US" sz="2000" dirty="0" smtClean="0"/>
              <a:t>Analytics </a:t>
            </a:r>
            <a:r>
              <a:rPr lang="en-US" sz="2000" dirty="0" err="1" smtClean="0"/>
              <a:t>Vidhya’s</a:t>
            </a:r>
            <a:r>
              <a:rPr lang="en-US" sz="2000" dirty="0" smtClean="0"/>
              <a:t> dataset  on </a:t>
            </a:r>
            <a:r>
              <a:rPr lang="en-US" sz="2000" dirty="0" err="1" smtClean="0"/>
              <a:t>Kaggle</a:t>
            </a:r>
            <a:endParaRPr lang="en-US" sz="2000" dirty="0"/>
          </a:p>
          <a:p>
            <a:pPr lvl="2"/>
            <a:r>
              <a:rPr lang="en-US" sz="2000" dirty="0" smtClean="0"/>
              <a:t>8,068 Customers </a:t>
            </a:r>
            <a:r>
              <a:rPr lang="en-US" sz="2000" dirty="0" smtClean="0"/>
              <a:t>and </a:t>
            </a:r>
            <a:r>
              <a:rPr lang="en-US" sz="2000" dirty="0" smtClean="0"/>
              <a:t>11 features including Customer Segment</a:t>
            </a:r>
          </a:p>
          <a:p>
            <a:pPr lvl="2"/>
            <a:endParaRPr lang="en-US" sz="2000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45" y="2139423"/>
            <a:ext cx="3008048" cy="14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contributes to </a:t>
            </a:r>
            <a:r>
              <a:rPr lang="en-US" dirty="0" smtClean="0"/>
              <a:t>Customer Segment?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1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1019</Words>
  <Application>Microsoft Office PowerPoint</Application>
  <PresentationFormat>Widescreen</PresentationFormat>
  <Paragraphs>191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Bradley Hand ITC</vt:lpstr>
      <vt:lpstr>Calibri</vt:lpstr>
      <vt:lpstr>Calibri Light</vt:lpstr>
      <vt:lpstr>Times New Roman</vt:lpstr>
      <vt:lpstr>Wingdings 2</vt:lpstr>
      <vt:lpstr>Retrospect</vt:lpstr>
      <vt:lpstr>Customer Segmentation in the Hackathon</vt:lpstr>
      <vt:lpstr>Customer Segmentation in the Hackathon</vt:lpstr>
      <vt:lpstr>Can you recognize who is who in a customer group?</vt:lpstr>
      <vt:lpstr>Context -Mandal Motors Enters a New Market</vt:lpstr>
      <vt:lpstr>Problem</vt:lpstr>
      <vt:lpstr>Aims and Objective</vt:lpstr>
      <vt:lpstr>Target</vt:lpstr>
      <vt:lpstr>Intro to Dataset </vt:lpstr>
      <vt:lpstr>What contributes to Customer Segment?</vt:lpstr>
      <vt:lpstr>What factors into Customer Segmentation?</vt:lpstr>
      <vt:lpstr>What affects a vehicle’s Craigslist Price?</vt:lpstr>
      <vt:lpstr>Segment</vt:lpstr>
      <vt:lpstr>Segment vs Age</vt:lpstr>
      <vt:lpstr>Marriage Status impact on Segment</vt:lpstr>
      <vt:lpstr>Segment vs Graduate and Married</vt:lpstr>
      <vt:lpstr>Segment vs Interacting Factors</vt:lpstr>
      <vt:lpstr>Creating the Model</vt:lpstr>
      <vt:lpstr>Modeling Steps</vt:lpstr>
      <vt:lpstr>Data Cleaning Rules</vt:lpstr>
      <vt:lpstr>Pre Processing</vt:lpstr>
      <vt:lpstr>Modeling (Choosing the Correct Algorithm) </vt:lpstr>
      <vt:lpstr>Accuracy Comparison</vt:lpstr>
      <vt:lpstr>Model Comparison</vt:lpstr>
      <vt:lpstr>Model Limitations</vt:lpstr>
      <vt:lpstr>Sampling</vt:lpstr>
      <vt:lpstr>PowerPoint Presentation</vt:lpstr>
      <vt:lpstr>Sampling Comparison</vt:lpstr>
      <vt:lpstr>Confusion Matrix Comparison</vt:lpstr>
      <vt:lpstr>Confusion Matrix Comparison</vt:lpstr>
      <vt:lpstr>New Model Evaluation</vt:lpstr>
      <vt:lpstr>Prediction Results</vt:lpstr>
      <vt:lpstr>Prediction Results</vt:lpstr>
      <vt:lpstr>Missing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 sankar</dc:creator>
  <cp:lastModifiedBy>sudha sankar</cp:lastModifiedBy>
  <cp:revision>37</cp:revision>
  <dcterms:created xsi:type="dcterms:W3CDTF">2021-07-10T17:04:08Z</dcterms:created>
  <dcterms:modified xsi:type="dcterms:W3CDTF">2021-07-11T21:47:14Z</dcterms:modified>
</cp:coreProperties>
</file>