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1" r:id="rId5"/>
    <p:sldId id="259" r:id="rId6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Quattrocento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7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2C4"/>
    <a:srgbClr val="00C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60E84-A296-4720-96D0-6D33D27E2B8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371BF-9DFA-4687-9039-FC36F96FFF59}">
      <dgm:prSet phldrT="[Text]"/>
      <dgm:spPr/>
      <dgm:t>
        <a:bodyPr/>
        <a:lstStyle/>
        <a:p>
          <a:r>
            <a:rPr lang="en-AU" b="0" dirty="0" smtClean="0"/>
            <a:t>What opportunities exist to reduce </a:t>
          </a:r>
          <a:r>
            <a:rPr lang="en-AU" b="0" dirty="0" err="1" smtClean="0"/>
            <a:t>Monalco’s</a:t>
          </a:r>
          <a:r>
            <a:rPr lang="en-AU" b="0" dirty="0" smtClean="0"/>
            <a:t>  iron ore crusher’s break even costs from  $50/ton to $40/ton </a:t>
          </a:r>
          <a:endParaRPr lang="en-US" b="0" dirty="0"/>
        </a:p>
      </dgm:t>
    </dgm:pt>
    <dgm:pt modelId="{8413FE24-25C3-4A52-B2AC-47E3192B48F1}" type="parTrans" cxnId="{C8CAB3A3-D98F-4561-BE60-6220E10137A5}">
      <dgm:prSet/>
      <dgm:spPr/>
      <dgm:t>
        <a:bodyPr/>
        <a:lstStyle/>
        <a:p>
          <a:endParaRPr lang="en-US"/>
        </a:p>
      </dgm:t>
    </dgm:pt>
    <dgm:pt modelId="{75FF37D7-2D85-4C29-8DE0-2788548F98CE}" type="sibTrans" cxnId="{C8CAB3A3-D98F-4561-BE60-6220E10137A5}">
      <dgm:prSet/>
      <dgm:spPr/>
      <dgm:t>
        <a:bodyPr/>
        <a:lstStyle/>
        <a:p>
          <a:endParaRPr lang="en-US"/>
        </a:p>
      </dgm:t>
    </dgm:pt>
    <dgm:pt modelId="{0ADA782E-2130-44B8-B0A0-95138E39E875}">
      <dgm:prSet phldrT="[Text]"/>
      <dgm:spPr/>
      <dgm:t>
        <a:bodyPr/>
        <a:lstStyle/>
        <a:p>
          <a:r>
            <a:rPr lang="en-US" dirty="0" smtClean="0"/>
            <a:t>Decrease maintenance cost (damage needing to be fixed *price of fixing damage)</a:t>
          </a:r>
          <a:endParaRPr lang="en-US" dirty="0"/>
        </a:p>
      </dgm:t>
    </dgm:pt>
    <dgm:pt modelId="{CF19970A-A8E5-463F-ACEA-9B52ECDF82E7}" type="parTrans" cxnId="{87DAC09F-8B93-465C-8ED9-BF5F80E52754}">
      <dgm:prSet/>
      <dgm:spPr/>
      <dgm:t>
        <a:bodyPr/>
        <a:lstStyle/>
        <a:p>
          <a:endParaRPr lang="en-US"/>
        </a:p>
      </dgm:t>
    </dgm:pt>
    <dgm:pt modelId="{3A96CFC7-4F4F-4703-A9AF-2C27F7B04F23}" type="sibTrans" cxnId="{87DAC09F-8B93-465C-8ED9-BF5F80E52754}">
      <dgm:prSet/>
      <dgm:spPr/>
      <dgm:t>
        <a:bodyPr/>
        <a:lstStyle/>
        <a:p>
          <a:endParaRPr lang="en-US"/>
        </a:p>
      </dgm:t>
    </dgm:pt>
    <dgm:pt modelId="{F8E9B28A-7AC9-4902-9F94-AEA1BDA6888D}">
      <dgm:prSet phldrT="[Text]"/>
      <dgm:spPr/>
      <dgm:t>
        <a:bodyPr/>
        <a:lstStyle/>
        <a:p>
          <a:r>
            <a:rPr lang="en-US" dirty="0" smtClean="0"/>
            <a:t>Do Nothing</a:t>
          </a:r>
          <a:endParaRPr lang="en-US" dirty="0"/>
        </a:p>
      </dgm:t>
    </dgm:pt>
    <dgm:pt modelId="{B63752F9-8E49-4FBE-8BCF-CA5AF25B89ED}" type="parTrans" cxnId="{5C35AFB5-256C-4125-ACD3-BA2489978E74}">
      <dgm:prSet/>
      <dgm:spPr/>
      <dgm:t>
        <a:bodyPr/>
        <a:lstStyle/>
        <a:p>
          <a:endParaRPr lang="en-US"/>
        </a:p>
      </dgm:t>
    </dgm:pt>
    <dgm:pt modelId="{AE75574E-1741-4C92-9D8F-DD92D4434399}" type="sibTrans" cxnId="{5C35AFB5-256C-4125-ACD3-BA2489978E74}">
      <dgm:prSet/>
      <dgm:spPr/>
      <dgm:t>
        <a:bodyPr/>
        <a:lstStyle/>
        <a:p>
          <a:endParaRPr lang="en-US"/>
        </a:p>
      </dgm:t>
    </dgm:pt>
    <dgm:pt modelId="{08E9CA92-B5B5-4845-B32C-79C5F67362CF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Decrease Operation Cost</a:t>
          </a:r>
          <a:endParaRPr lang="en-US" dirty="0"/>
        </a:p>
      </dgm:t>
    </dgm:pt>
    <dgm:pt modelId="{4C3E7C18-CC50-4B31-BF20-4A1937CF4B8B}" type="parTrans" cxnId="{CC1A847D-5286-4CD1-B569-01A9DF58DD04}">
      <dgm:prSet/>
      <dgm:spPr/>
      <dgm:t>
        <a:bodyPr/>
        <a:lstStyle/>
        <a:p>
          <a:endParaRPr lang="en-US"/>
        </a:p>
      </dgm:t>
    </dgm:pt>
    <dgm:pt modelId="{AC81114A-4006-4F27-9E98-4B5B7CB69E8B}" type="sibTrans" cxnId="{CC1A847D-5286-4CD1-B569-01A9DF58DD04}">
      <dgm:prSet/>
      <dgm:spPr/>
      <dgm:t>
        <a:bodyPr/>
        <a:lstStyle/>
        <a:p>
          <a:endParaRPr lang="en-US"/>
        </a:p>
      </dgm:t>
    </dgm:pt>
    <dgm:pt modelId="{33ED7FE6-5295-419A-9DFB-084739E448AC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Reduce amount of damage done to crusher</a:t>
          </a:r>
          <a:endParaRPr lang="en-US" dirty="0"/>
        </a:p>
      </dgm:t>
    </dgm:pt>
    <dgm:pt modelId="{A760E56B-8825-4C8D-805A-702EA80A1C3E}" type="parTrans" cxnId="{BE810538-5D2E-43A4-B702-E99E4F5B2002}">
      <dgm:prSet/>
      <dgm:spPr/>
      <dgm:t>
        <a:bodyPr/>
        <a:lstStyle/>
        <a:p>
          <a:endParaRPr lang="en-US"/>
        </a:p>
      </dgm:t>
    </dgm:pt>
    <dgm:pt modelId="{8F67F3F0-0227-468A-86B6-FC697C093826}" type="sibTrans" cxnId="{BE810538-5D2E-43A4-B702-E99E4F5B2002}">
      <dgm:prSet/>
      <dgm:spPr/>
      <dgm:t>
        <a:bodyPr/>
        <a:lstStyle/>
        <a:p>
          <a:endParaRPr lang="en-US"/>
        </a:p>
      </dgm:t>
    </dgm:pt>
    <dgm:pt modelId="{8F3441EF-FE5F-4AE4-A747-2E9EB8A2548A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Increase the amount of damage  allowable on the machine</a:t>
          </a:r>
          <a:endParaRPr lang="en-US" dirty="0"/>
        </a:p>
      </dgm:t>
    </dgm:pt>
    <dgm:pt modelId="{AC7201BB-773F-4180-A125-293365A758E5}" type="parTrans" cxnId="{2E760D4C-DFEF-4E09-8B31-BF6DA9A087C6}">
      <dgm:prSet/>
      <dgm:spPr/>
      <dgm:t>
        <a:bodyPr/>
        <a:lstStyle/>
        <a:p>
          <a:endParaRPr lang="en-US"/>
        </a:p>
      </dgm:t>
    </dgm:pt>
    <dgm:pt modelId="{24101443-D625-49DE-98CB-22193AEBFBD4}" type="sibTrans" cxnId="{2E760D4C-DFEF-4E09-8B31-BF6DA9A087C6}">
      <dgm:prSet/>
      <dgm:spPr/>
      <dgm:t>
        <a:bodyPr/>
        <a:lstStyle/>
        <a:p>
          <a:endParaRPr lang="en-US"/>
        </a:p>
      </dgm:t>
    </dgm:pt>
    <dgm:pt modelId="{79F97765-FA71-498C-BB79-5AEC3E877568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Reduce price per amount of damage</a:t>
          </a:r>
          <a:endParaRPr lang="en-US" dirty="0"/>
        </a:p>
      </dgm:t>
    </dgm:pt>
    <dgm:pt modelId="{7CE256A6-2659-4C67-81B2-A6CB6728F845}" type="parTrans" cxnId="{0CE7E1E0-779F-4436-A24F-FD7C6F46B4F5}">
      <dgm:prSet/>
      <dgm:spPr/>
      <dgm:t>
        <a:bodyPr/>
        <a:lstStyle/>
        <a:p>
          <a:endParaRPr lang="en-US"/>
        </a:p>
      </dgm:t>
    </dgm:pt>
    <dgm:pt modelId="{A15D8FE0-64D7-49A6-AFF0-AAE4A92420C8}" type="sibTrans" cxnId="{0CE7E1E0-779F-4436-A24F-FD7C6F46B4F5}">
      <dgm:prSet/>
      <dgm:spPr/>
      <dgm:t>
        <a:bodyPr/>
        <a:lstStyle/>
        <a:p>
          <a:endParaRPr lang="en-US"/>
        </a:p>
      </dgm:t>
    </dgm:pt>
    <dgm:pt modelId="{A30AD21B-DA67-4800-B6DB-6D19E94D4762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Reduce # of people needing to maintain the machine</a:t>
          </a:r>
          <a:endParaRPr lang="en-US" dirty="0"/>
        </a:p>
      </dgm:t>
    </dgm:pt>
    <dgm:pt modelId="{2D074A63-7437-49F7-B7D1-1D7FA6D0878E}" type="parTrans" cxnId="{9EF6C363-891A-48DB-BAD0-029C59819412}">
      <dgm:prSet/>
      <dgm:spPr/>
      <dgm:t>
        <a:bodyPr/>
        <a:lstStyle/>
        <a:p>
          <a:endParaRPr lang="en-US"/>
        </a:p>
      </dgm:t>
    </dgm:pt>
    <dgm:pt modelId="{7FCBED00-C764-4636-B3CB-515A1449E526}" type="sibTrans" cxnId="{9EF6C363-891A-48DB-BAD0-029C59819412}">
      <dgm:prSet/>
      <dgm:spPr/>
      <dgm:t>
        <a:bodyPr/>
        <a:lstStyle/>
        <a:p>
          <a:endParaRPr lang="en-US"/>
        </a:p>
      </dgm:t>
    </dgm:pt>
    <dgm:pt modelId="{A2B17E72-64CC-4303-8F16-6005CC7CA2D2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Reduce salary of people maintaining the machine</a:t>
          </a:r>
          <a:endParaRPr lang="en-US" dirty="0"/>
        </a:p>
      </dgm:t>
    </dgm:pt>
    <dgm:pt modelId="{31D4F6DD-9646-4A39-90D4-ED9AB19D6DBA}" type="parTrans" cxnId="{C6C6EAD7-8DE2-462C-954C-080C9106EDDB}">
      <dgm:prSet/>
      <dgm:spPr/>
      <dgm:t>
        <a:bodyPr/>
        <a:lstStyle/>
        <a:p>
          <a:endParaRPr lang="en-US"/>
        </a:p>
      </dgm:t>
    </dgm:pt>
    <dgm:pt modelId="{BA9447FD-A47E-485D-9627-47B6F085A256}" type="sibTrans" cxnId="{C6C6EAD7-8DE2-462C-954C-080C9106EDDB}">
      <dgm:prSet/>
      <dgm:spPr/>
      <dgm:t>
        <a:bodyPr/>
        <a:lstStyle/>
        <a:p>
          <a:endParaRPr lang="en-US"/>
        </a:p>
      </dgm:t>
    </dgm:pt>
    <dgm:pt modelId="{000EC2CB-865E-4058-BB8D-9577DF40D353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Reduce amount of fuel being used</a:t>
          </a:r>
          <a:endParaRPr lang="en-US" dirty="0"/>
        </a:p>
      </dgm:t>
    </dgm:pt>
    <dgm:pt modelId="{78AD824A-FBAB-4318-8BCE-89169C1B13E6}" type="parTrans" cxnId="{E0965E62-25A5-4012-87D1-C5600D743BE7}">
      <dgm:prSet/>
      <dgm:spPr/>
      <dgm:t>
        <a:bodyPr/>
        <a:lstStyle/>
        <a:p>
          <a:endParaRPr lang="en-US"/>
        </a:p>
      </dgm:t>
    </dgm:pt>
    <dgm:pt modelId="{66EA289F-AB6D-4C76-A950-B156E0891BAB}" type="sibTrans" cxnId="{E0965E62-25A5-4012-87D1-C5600D743BE7}">
      <dgm:prSet/>
      <dgm:spPr/>
      <dgm:t>
        <a:bodyPr/>
        <a:lstStyle/>
        <a:p>
          <a:endParaRPr lang="en-US"/>
        </a:p>
      </dgm:t>
    </dgm:pt>
    <dgm:pt modelId="{F4C9931D-782F-48E9-87A6-FD9947B06B1F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Reduce price of </a:t>
          </a:r>
          <a:r>
            <a:rPr lang="en-US" dirty="0" err="1" smtClean="0"/>
            <a:t>maintiaing</a:t>
          </a:r>
          <a:r>
            <a:rPr lang="en-US" dirty="0" smtClean="0"/>
            <a:t> fuel</a:t>
          </a:r>
          <a:endParaRPr lang="en-US" dirty="0"/>
        </a:p>
      </dgm:t>
    </dgm:pt>
    <dgm:pt modelId="{C1B7F330-D857-426C-810F-7653349668AF}" type="parTrans" cxnId="{97618A86-E95F-4DBC-A3E2-1979AAAA36DE}">
      <dgm:prSet/>
      <dgm:spPr/>
      <dgm:t>
        <a:bodyPr/>
        <a:lstStyle/>
        <a:p>
          <a:endParaRPr lang="en-US"/>
        </a:p>
      </dgm:t>
    </dgm:pt>
    <dgm:pt modelId="{B8CB6918-EF8F-47B8-B9EE-19EE969FFF78}" type="sibTrans" cxnId="{97618A86-E95F-4DBC-A3E2-1979AAAA36DE}">
      <dgm:prSet/>
      <dgm:spPr/>
    </dgm:pt>
    <dgm:pt modelId="{A8C578D2-3154-45CA-833F-FA60F12657E6}" type="pres">
      <dgm:prSet presAssocID="{66560E84-A296-4720-96D0-6D33D27E2B8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9B4D0B-146B-473A-A862-55A8E66B43CF}" type="pres">
      <dgm:prSet presAssocID="{871371BF-9DFA-4687-9039-FC36F96FFF59}" presName="root1" presStyleCnt="0"/>
      <dgm:spPr/>
    </dgm:pt>
    <dgm:pt modelId="{5FA857C3-AFB6-4826-8D02-7608AA80B345}" type="pres">
      <dgm:prSet presAssocID="{871371BF-9DFA-4687-9039-FC36F96FFF5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D9215F-2DF6-4F4C-9C15-292256A878F8}" type="pres">
      <dgm:prSet presAssocID="{871371BF-9DFA-4687-9039-FC36F96FFF59}" presName="level2hierChild" presStyleCnt="0"/>
      <dgm:spPr/>
    </dgm:pt>
    <dgm:pt modelId="{C55C3271-1A4B-42C0-9544-E837E72BC98F}" type="pres">
      <dgm:prSet presAssocID="{CF19970A-A8E5-463F-ACEA-9B52ECDF82E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569B62BB-1953-4687-94E9-6D2EBCD0EAB8}" type="pres">
      <dgm:prSet presAssocID="{CF19970A-A8E5-463F-ACEA-9B52ECDF82E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F7217B2-1A93-40E9-BA44-DDA86B69147A}" type="pres">
      <dgm:prSet presAssocID="{0ADA782E-2130-44B8-B0A0-95138E39E875}" presName="root2" presStyleCnt="0"/>
      <dgm:spPr/>
    </dgm:pt>
    <dgm:pt modelId="{307CD1ED-A3C6-4CA3-B9B1-7114273DDA48}" type="pres">
      <dgm:prSet presAssocID="{0ADA782E-2130-44B8-B0A0-95138E39E875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82F741-EF4F-4060-95DF-79587A708FEA}" type="pres">
      <dgm:prSet presAssocID="{0ADA782E-2130-44B8-B0A0-95138E39E875}" presName="level3hierChild" presStyleCnt="0"/>
      <dgm:spPr/>
    </dgm:pt>
    <dgm:pt modelId="{666CD5DC-6A8A-4C32-9420-DE0850ACF6B8}" type="pres">
      <dgm:prSet presAssocID="{A760E56B-8825-4C8D-805A-702EA80A1C3E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B489C77E-BB50-40D2-A75E-CC634776AA0B}" type="pres">
      <dgm:prSet presAssocID="{A760E56B-8825-4C8D-805A-702EA80A1C3E}" presName="connTx" presStyleLbl="parChTrans1D3" presStyleIdx="0" presStyleCnt="7"/>
      <dgm:spPr/>
      <dgm:t>
        <a:bodyPr/>
        <a:lstStyle/>
        <a:p>
          <a:endParaRPr lang="en-US"/>
        </a:p>
      </dgm:t>
    </dgm:pt>
    <dgm:pt modelId="{40379F48-21B5-48D1-B326-688D17960FE3}" type="pres">
      <dgm:prSet presAssocID="{33ED7FE6-5295-419A-9DFB-084739E448AC}" presName="root2" presStyleCnt="0"/>
      <dgm:spPr/>
    </dgm:pt>
    <dgm:pt modelId="{23028733-2B99-4B91-AE36-54F41CDB6FB6}" type="pres">
      <dgm:prSet presAssocID="{33ED7FE6-5295-419A-9DFB-084739E448AC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7C1F69-A417-453A-934E-40D18104AEA7}" type="pres">
      <dgm:prSet presAssocID="{33ED7FE6-5295-419A-9DFB-084739E448AC}" presName="level3hierChild" presStyleCnt="0"/>
      <dgm:spPr/>
    </dgm:pt>
    <dgm:pt modelId="{7AA08EFE-C18F-4BAC-B59B-35C0F5CB16FA}" type="pres">
      <dgm:prSet presAssocID="{AC7201BB-773F-4180-A125-293365A758E5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32143AE0-E405-45C1-A5D3-122B52BC4E85}" type="pres">
      <dgm:prSet presAssocID="{AC7201BB-773F-4180-A125-293365A758E5}" presName="connTx" presStyleLbl="parChTrans1D3" presStyleIdx="1" presStyleCnt="7"/>
      <dgm:spPr/>
      <dgm:t>
        <a:bodyPr/>
        <a:lstStyle/>
        <a:p>
          <a:endParaRPr lang="en-US"/>
        </a:p>
      </dgm:t>
    </dgm:pt>
    <dgm:pt modelId="{4A38DED3-B962-4B00-95F4-AD1355EB9442}" type="pres">
      <dgm:prSet presAssocID="{8F3441EF-FE5F-4AE4-A747-2E9EB8A2548A}" presName="root2" presStyleCnt="0"/>
      <dgm:spPr/>
    </dgm:pt>
    <dgm:pt modelId="{DB3F5AAD-1083-47AD-820A-39516EE86DBE}" type="pres">
      <dgm:prSet presAssocID="{8F3441EF-FE5F-4AE4-A747-2E9EB8A2548A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56CDEF-BBE8-4267-A140-AB109B202F5C}" type="pres">
      <dgm:prSet presAssocID="{8F3441EF-FE5F-4AE4-A747-2E9EB8A2548A}" presName="level3hierChild" presStyleCnt="0"/>
      <dgm:spPr/>
    </dgm:pt>
    <dgm:pt modelId="{16764D1A-3EAB-46E6-BB10-2714F62182A5}" type="pres">
      <dgm:prSet presAssocID="{7CE256A6-2659-4C67-81B2-A6CB6728F845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E55E1EC0-9148-44BB-97E7-9F22430D26B5}" type="pres">
      <dgm:prSet presAssocID="{7CE256A6-2659-4C67-81B2-A6CB6728F845}" presName="connTx" presStyleLbl="parChTrans1D3" presStyleIdx="2" presStyleCnt="7"/>
      <dgm:spPr/>
      <dgm:t>
        <a:bodyPr/>
        <a:lstStyle/>
        <a:p>
          <a:endParaRPr lang="en-US"/>
        </a:p>
      </dgm:t>
    </dgm:pt>
    <dgm:pt modelId="{CB62170B-FC3E-484B-8360-0F12D31CB0F0}" type="pres">
      <dgm:prSet presAssocID="{79F97765-FA71-498C-BB79-5AEC3E877568}" presName="root2" presStyleCnt="0"/>
      <dgm:spPr/>
    </dgm:pt>
    <dgm:pt modelId="{0B9D1076-3B92-4E31-94DD-7271B3A36539}" type="pres">
      <dgm:prSet presAssocID="{79F97765-FA71-498C-BB79-5AEC3E877568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C4A7CC-A2AE-4BE2-B5F2-BCD3050AA1CF}" type="pres">
      <dgm:prSet presAssocID="{79F97765-FA71-498C-BB79-5AEC3E877568}" presName="level3hierChild" presStyleCnt="0"/>
      <dgm:spPr/>
    </dgm:pt>
    <dgm:pt modelId="{B2F5CF5F-5DE5-42EA-91AE-1E3E1B77A948}" type="pres">
      <dgm:prSet presAssocID="{B63752F9-8E49-4FBE-8BCF-CA5AF25B89ED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CAE1254A-93C0-4AA1-BE19-3AD509DA036D}" type="pres">
      <dgm:prSet presAssocID="{B63752F9-8E49-4FBE-8BCF-CA5AF25B89ED}" presName="connTx" presStyleLbl="parChTrans1D2" presStyleIdx="1" presStyleCnt="3"/>
      <dgm:spPr/>
      <dgm:t>
        <a:bodyPr/>
        <a:lstStyle/>
        <a:p>
          <a:endParaRPr lang="en-US"/>
        </a:p>
      </dgm:t>
    </dgm:pt>
    <dgm:pt modelId="{1A6DF1AF-8DB7-4EB8-8B97-B23E1EC7B71B}" type="pres">
      <dgm:prSet presAssocID="{F8E9B28A-7AC9-4902-9F94-AEA1BDA6888D}" presName="root2" presStyleCnt="0"/>
      <dgm:spPr/>
    </dgm:pt>
    <dgm:pt modelId="{FA6BD177-85DF-4A5B-A4B9-F4085F0B260A}" type="pres">
      <dgm:prSet presAssocID="{F8E9B28A-7AC9-4902-9F94-AEA1BDA6888D}" presName="LevelTwoTextNode" presStyleLbl="node2" presStyleIdx="1" presStyleCnt="3" custLinFactNeighborY="620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11257B-8B11-4116-81DF-D9D2C0CDB0AB}" type="pres">
      <dgm:prSet presAssocID="{F8E9B28A-7AC9-4902-9F94-AEA1BDA6888D}" presName="level3hierChild" presStyleCnt="0"/>
      <dgm:spPr/>
    </dgm:pt>
    <dgm:pt modelId="{90AFD0CE-6148-4E12-8F90-E00B37F9D508}" type="pres">
      <dgm:prSet presAssocID="{4C3E7C18-CC50-4B31-BF20-4A1937CF4B8B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925151E2-3CC6-4D0A-A51B-43DC73273903}" type="pres">
      <dgm:prSet presAssocID="{4C3E7C18-CC50-4B31-BF20-4A1937CF4B8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2EC3550D-747D-4A6E-95EC-B093170CE954}" type="pres">
      <dgm:prSet presAssocID="{08E9CA92-B5B5-4845-B32C-79C5F67362CF}" presName="root2" presStyleCnt="0"/>
      <dgm:spPr/>
    </dgm:pt>
    <dgm:pt modelId="{5470B7A4-B75D-43C2-8881-3D964E2211F1}" type="pres">
      <dgm:prSet presAssocID="{08E9CA92-B5B5-4845-B32C-79C5F67362CF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6633C8-6853-4F4E-86BD-95AC604C79D1}" type="pres">
      <dgm:prSet presAssocID="{08E9CA92-B5B5-4845-B32C-79C5F67362CF}" presName="level3hierChild" presStyleCnt="0"/>
      <dgm:spPr/>
    </dgm:pt>
    <dgm:pt modelId="{BA62343A-B8F2-4ADE-A54D-35B52AAB1B65}" type="pres">
      <dgm:prSet presAssocID="{2D074A63-7437-49F7-B7D1-1D7FA6D0878E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D1D1535E-58AB-4A34-9279-262DF2B312B9}" type="pres">
      <dgm:prSet presAssocID="{2D074A63-7437-49F7-B7D1-1D7FA6D0878E}" presName="connTx" presStyleLbl="parChTrans1D3" presStyleIdx="3" presStyleCnt="7"/>
      <dgm:spPr/>
      <dgm:t>
        <a:bodyPr/>
        <a:lstStyle/>
        <a:p>
          <a:endParaRPr lang="en-US"/>
        </a:p>
      </dgm:t>
    </dgm:pt>
    <dgm:pt modelId="{F233792A-F39E-4DA8-B0B0-F5085523D4ED}" type="pres">
      <dgm:prSet presAssocID="{A30AD21B-DA67-4800-B6DB-6D19E94D4762}" presName="root2" presStyleCnt="0"/>
      <dgm:spPr/>
    </dgm:pt>
    <dgm:pt modelId="{72C428F4-8161-413B-A7AD-C48B4B60F297}" type="pres">
      <dgm:prSet presAssocID="{A30AD21B-DA67-4800-B6DB-6D19E94D4762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132A06-C85B-4599-A3AF-1E5DDCEF41CD}" type="pres">
      <dgm:prSet presAssocID="{A30AD21B-DA67-4800-B6DB-6D19E94D4762}" presName="level3hierChild" presStyleCnt="0"/>
      <dgm:spPr/>
    </dgm:pt>
    <dgm:pt modelId="{7C475893-D9B3-40C3-A970-94E39BECA455}" type="pres">
      <dgm:prSet presAssocID="{31D4F6DD-9646-4A39-90D4-ED9AB19D6DBA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F5D755A8-4E9C-4176-AB4C-9F7C9423887F}" type="pres">
      <dgm:prSet presAssocID="{31D4F6DD-9646-4A39-90D4-ED9AB19D6DBA}" presName="connTx" presStyleLbl="parChTrans1D3" presStyleIdx="4" presStyleCnt="7"/>
      <dgm:spPr/>
      <dgm:t>
        <a:bodyPr/>
        <a:lstStyle/>
        <a:p>
          <a:endParaRPr lang="en-US"/>
        </a:p>
      </dgm:t>
    </dgm:pt>
    <dgm:pt modelId="{EE845D73-8124-4A50-A7CD-95BF274073EB}" type="pres">
      <dgm:prSet presAssocID="{A2B17E72-64CC-4303-8F16-6005CC7CA2D2}" presName="root2" presStyleCnt="0"/>
      <dgm:spPr/>
    </dgm:pt>
    <dgm:pt modelId="{15442CCD-FCAC-4752-A650-E360AD18A832}" type="pres">
      <dgm:prSet presAssocID="{A2B17E72-64CC-4303-8F16-6005CC7CA2D2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01554B-281A-4818-9C05-A868C1A2E581}" type="pres">
      <dgm:prSet presAssocID="{A2B17E72-64CC-4303-8F16-6005CC7CA2D2}" presName="level3hierChild" presStyleCnt="0"/>
      <dgm:spPr/>
    </dgm:pt>
    <dgm:pt modelId="{E471E630-2F29-4214-A93F-A48C0771E4D6}" type="pres">
      <dgm:prSet presAssocID="{78AD824A-FBAB-4318-8BCE-89169C1B13E6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8B39B213-712A-4C99-A5C2-1532B13DA02B}" type="pres">
      <dgm:prSet presAssocID="{78AD824A-FBAB-4318-8BCE-89169C1B13E6}" presName="connTx" presStyleLbl="parChTrans1D3" presStyleIdx="5" presStyleCnt="7"/>
      <dgm:spPr/>
      <dgm:t>
        <a:bodyPr/>
        <a:lstStyle/>
        <a:p>
          <a:endParaRPr lang="en-US"/>
        </a:p>
      </dgm:t>
    </dgm:pt>
    <dgm:pt modelId="{D0634E2E-A6A1-4873-B830-CCA565A44C2D}" type="pres">
      <dgm:prSet presAssocID="{000EC2CB-865E-4058-BB8D-9577DF40D353}" presName="root2" presStyleCnt="0"/>
      <dgm:spPr/>
    </dgm:pt>
    <dgm:pt modelId="{107F92CB-9575-4DD5-A36D-245ADC22F549}" type="pres">
      <dgm:prSet presAssocID="{000EC2CB-865E-4058-BB8D-9577DF40D353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653A0B-E5F0-4A32-969C-5BB98EA11942}" type="pres">
      <dgm:prSet presAssocID="{000EC2CB-865E-4058-BB8D-9577DF40D353}" presName="level3hierChild" presStyleCnt="0"/>
      <dgm:spPr/>
    </dgm:pt>
    <dgm:pt modelId="{CF5A1456-CA7E-4FD9-BB25-12565CBB8D6F}" type="pres">
      <dgm:prSet presAssocID="{C1B7F330-D857-426C-810F-7653349668AF}" presName="conn2-1" presStyleLbl="parChTrans1D3" presStyleIdx="6" presStyleCnt="7"/>
      <dgm:spPr/>
    </dgm:pt>
    <dgm:pt modelId="{51F26D51-AA29-494B-B490-DCFAB2B4BB9C}" type="pres">
      <dgm:prSet presAssocID="{C1B7F330-D857-426C-810F-7653349668AF}" presName="connTx" presStyleLbl="parChTrans1D3" presStyleIdx="6" presStyleCnt="7"/>
      <dgm:spPr/>
    </dgm:pt>
    <dgm:pt modelId="{2DBE6602-80E5-404E-B41E-29B8AB5FB53F}" type="pres">
      <dgm:prSet presAssocID="{F4C9931D-782F-48E9-87A6-FD9947B06B1F}" presName="root2" presStyleCnt="0"/>
      <dgm:spPr/>
    </dgm:pt>
    <dgm:pt modelId="{A4788634-8DFF-4404-8F04-2477D4782DAF}" type="pres">
      <dgm:prSet presAssocID="{F4C9931D-782F-48E9-87A6-FD9947B06B1F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F3FA2C-73EC-4DBC-AE28-C260C4682E0C}" type="pres">
      <dgm:prSet presAssocID="{F4C9931D-782F-48E9-87A6-FD9947B06B1F}" presName="level3hierChild" presStyleCnt="0"/>
      <dgm:spPr/>
    </dgm:pt>
  </dgm:ptLst>
  <dgm:cxnLst>
    <dgm:cxn modelId="{FE25324B-96BB-4460-A1D9-1E8375996F74}" type="presOf" srcId="{AC7201BB-773F-4180-A125-293365A758E5}" destId="{7AA08EFE-C18F-4BAC-B59B-35C0F5CB16FA}" srcOrd="0" destOrd="0" presId="urn:microsoft.com/office/officeart/2008/layout/HorizontalMultiLevelHierarchy"/>
    <dgm:cxn modelId="{E4080661-6DE9-4183-B745-5DEF64040EB8}" type="presOf" srcId="{AC7201BB-773F-4180-A125-293365A758E5}" destId="{32143AE0-E405-45C1-A5D3-122B52BC4E85}" srcOrd="1" destOrd="0" presId="urn:microsoft.com/office/officeart/2008/layout/HorizontalMultiLevelHierarchy"/>
    <dgm:cxn modelId="{CBD3359E-33D0-4750-BBFA-F59EFC948D45}" type="presOf" srcId="{2D074A63-7437-49F7-B7D1-1D7FA6D0878E}" destId="{BA62343A-B8F2-4ADE-A54D-35B52AAB1B65}" srcOrd="0" destOrd="0" presId="urn:microsoft.com/office/officeart/2008/layout/HorizontalMultiLevelHierarchy"/>
    <dgm:cxn modelId="{2E760D4C-DFEF-4E09-8B31-BF6DA9A087C6}" srcId="{0ADA782E-2130-44B8-B0A0-95138E39E875}" destId="{8F3441EF-FE5F-4AE4-A747-2E9EB8A2548A}" srcOrd="1" destOrd="0" parTransId="{AC7201BB-773F-4180-A125-293365A758E5}" sibTransId="{24101443-D625-49DE-98CB-22193AEBFBD4}"/>
    <dgm:cxn modelId="{F2EE9EE5-C39A-494C-972E-F9D2D99138E6}" type="presOf" srcId="{B63752F9-8E49-4FBE-8BCF-CA5AF25B89ED}" destId="{CAE1254A-93C0-4AA1-BE19-3AD509DA036D}" srcOrd="1" destOrd="0" presId="urn:microsoft.com/office/officeart/2008/layout/HorizontalMultiLevelHierarchy"/>
    <dgm:cxn modelId="{C6C6EAD7-8DE2-462C-954C-080C9106EDDB}" srcId="{08E9CA92-B5B5-4845-B32C-79C5F67362CF}" destId="{A2B17E72-64CC-4303-8F16-6005CC7CA2D2}" srcOrd="1" destOrd="0" parTransId="{31D4F6DD-9646-4A39-90D4-ED9AB19D6DBA}" sibTransId="{BA9447FD-A47E-485D-9627-47B6F085A256}"/>
    <dgm:cxn modelId="{799C1649-8408-414B-B1C8-4AAB75992837}" type="presOf" srcId="{4C3E7C18-CC50-4B31-BF20-4A1937CF4B8B}" destId="{90AFD0CE-6148-4E12-8F90-E00B37F9D508}" srcOrd="0" destOrd="0" presId="urn:microsoft.com/office/officeart/2008/layout/HorizontalMultiLevelHierarchy"/>
    <dgm:cxn modelId="{97618A86-E95F-4DBC-A3E2-1979AAAA36DE}" srcId="{08E9CA92-B5B5-4845-B32C-79C5F67362CF}" destId="{F4C9931D-782F-48E9-87A6-FD9947B06B1F}" srcOrd="3" destOrd="0" parTransId="{C1B7F330-D857-426C-810F-7653349668AF}" sibTransId="{B8CB6918-EF8F-47B8-B9EE-19EE969FFF78}"/>
    <dgm:cxn modelId="{417377E0-999F-4250-BC01-9F9267003BC3}" type="presOf" srcId="{79F97765-FA71-498C-BB79-5AEC3E877568}" destId="{0B9D1076-3B92-4E31-94DD-7271B3A36539}" srcOrd="0" destOrd="0" presId="urn:microsoft.com/office/officeart/2008/layout/HorizontalMultiLevelHierarchy"/>
    <dgm:cxn modelId="{1C24A9BE-6703-4112-A01F-7A54103A85ED}" type="presOf" srcId="{A760E56B-8825-4C8D-805A-702EA80A1C3E}" destId="{666CD5DC-6A8A-4C32-9420-DE0850ACF6B8}" srcOrd="0" destOrd="0" presId="urn:microsoft.com/office/officeart/2008/layout/HorizontalMultiLevelHierarchy"/>
    <dgm:cxn modelId="{87DAC09F-8B93-465C-8ED9-BF5F80E52754}" srcId="{871371BF-9DFA-4687-9039-FC36F96FFF59}" destId="{0ADA782E-2130-44B8-B0A0-95138E39E875}" srcOrd="0" destOrd="0" parTransId="{CF19970A-A8E5-463F-ACEA-9B52ECDF82E7}" sibTransId="{3A96CFC7-4F4F-4703-A9AF-2C27F7B04F23}"/>
    <dgm:cxn modelId="{83624281-473A-4877-B6E0-FB3BBB7A6B25}" type="presOf" srcId="{F8E9B28A-7AC9-4902-9F94-AEA1BDA6888D}" destId="{FA6BD177-85DF-4A5B-A4B9-F4085F0B260A}" srcOrd="0" destOrd="0" presId="urn:microsoft.com/office/officeart/2008/layout/HorizontalMultiLevelHierarchy"/>
    <dgm:cxn modelId="{98DAD581-91F5-4CE6-992B-6E1E91052451}" type="presOf" srcId="{A760E56B-8825-4C8D-805A-702EA80A1C3E}" destId="{B489C77E-BB50-40D2-A75E-CC634776AA0B}" srcOrd="1" destOrd="0" presId="urn:microsoft.com/office/officeart/2008/layout/HorizontalMultiLevelHierarchy"/>
    <dgm:cxn modelId="{9EF6C363-891A-48DB-BAD0-029C59819412}" srcId="{08E9CA92-B5B5-4845-B32C-79C5F67362CF}" destId="{A30AD21B-DA67-4800-B6DB-6D19E94D4762}" srcOrd="0" destOrd="0" parTransId="{2D074A63-7437-49F7-B7D1-1D7FA6D0878E}" sibTransId="{7FCBED00-C764-4636-B3CB-515A1449E526}"/>
    <dgm:cxn modelId="{CC8CE37F-91FE-4274-AFE6-087C6D132367}" type="presOf" srcId="{7CE256A6-2659-4C67-81B2-A6CB6728F845}" destId="{16764D1A-3EAB-46E6-BB10-2714F62182A5}" srcOrd="0" destOrd="0" presId="urn:microsoft.com/office/officeart/2008/layout/HorizontalMultiLevelHierarchy"/>
    <dgm:cxn modelId="{8A3EFFB7-17B9-4629-96BD-4CBB42A0E92B}" type="presOf" srcId="{CF19970A-A8E5-463F-ACEA-9B52ECDF82E7}" destId="{569B62BB-1953-4687-94E9-6D2EBCD0EAB8}" srcOrd="1" destOrd="0" presId="urn:microsoft.com/office/officeart/2008/layout/HorizontalMultiLevelHierarchy"/>
    <dgm:cxn modelId="{540F21CF-DF80-4B5F-B247-270C9D1D79E8}" type="presOf" srcId="{0ADA782E-2130-44B8-B0A0-95138E39E875}" destId="{307CD1ED-A3C6-4CA3-B9B1-7114273DDA48}" srcOrd="0" destOrd="0" presId="urn:microsoft.com/office/officeart/2008/layout/HorizontalMultiLevelHierarchy"/>
    <dgm:cxn modelId="{7417AC12-FAF5-4388-97A9-1E12BA9F8368}" type="presOf" srcId="{4C3E7C18-CC50-4B31-BF20-4A1937CF4B8B}" destId="{925151E2-3CC6-4D0A-A51B-43DC73273903}" srcOrd="1" destOrd="0" presId="urn:microsoft.com/office/officeart/2008/layout/HorizontalMultiLevelHierarchy"/>
    <dgm:cxn modelId="{C8CAB3A3-D98F-4561-BE60-6220E10137A5}" srcId="{66560E84-A296-4720-96D0-6D33D27E2B8F}" destId="{871371BF-9DFA-4687-9039-FC36F96FFF59}" srcOrd="0" destOrd="0" parTransId="{8413FE24-25C3-4A52-B2AC-47E3192B48F1}" sibTransId="{75FF37D7-2D85-4C29-8DE0-2788548F98CE}"/>
    <dgm:cxn modelId="{95526BFE-D750-467C-A067-A533CF1F5FFD}" type="presOf" srcId="{B63752F9-8E49-4FBE-8BCF-CA5AF25B89ED}" destId="{B2F5CF5F-5DE5-42EA-91AE-1E3E1B77A948}" srcOrd="0" destOrd="0" presId="urn:microsoft.com/office/officeart/2008/layout/HorizontalMultiLevelHierarchy"/>
    <dgm:cxn modelId="{779544FC-1A74-4340-969F-617B1D892686}" type="presOf" srcId="{78AD824A-FBAB-4318-8BCE-89169C1B13E6}" destId="{E471E630-2F29-4214-A93F-A48C0771E4D6}" srcOrd="0" destOrd="0" presId="urn:microsoft.com/office/officeart/2008/layout/HorizontalMultiLevelHierarchy"/>
    <dgm:cxn modelId="{2804ADE1-F520-490C-9DC1-10868618258F}" type="presOf" srcId="{A30AD21B-DA67-4800-B6DB-6D19E94D4762}" destId="{72C428F4-8161-413B-A7AD-C48B4B60F297}" srcOrd="0" destOrd="0" presId="urn:microsoft.com/office/officeart/2008/layout/HorizontalMultiLevelHierarchy"/>
    <dgm:cxn modelId="{E0965E62-25A5-4012-87D1-C5600D743BE7}" srcId="{08E9CA92-B5B5-4845-B32C-79C5F67362CF}" destId="{000EC2CB-865E-4058-BB8D-9577DF40D353}" srcOrd="2" destOrd="0" parTransId="{78AD824A-FBAB-4318-8BCE-89169C1B13E6}" sibTransId="{66EA289F-AB6D-4C76-A950-B156E0891BAB}"/>
    <dgm:cxn modelId="{5C35AFB5-256C-4125-ACD3-BA2489978E74}" srcId="{871371BF-9DFA-4687-9039-FC36F96FFF59}" destId="{F8E9B28A-7AC9-4902-9F94-AEA1BDA6888D}" srcOrd="1" destOrd="0" parTransId="{B63752F9-8E49-4FBE-8BCF-CA5AF25B89ED}" sibTransId="{AE75574E-1741-4C92-9D8F-DD92D4434399}"/>
    <dgm:cxn modelId="{BE85B85C-5176-4B58-B74E-70C982E82097}" type="presOf" srcId="{A2B17E72-64CC-4303-8F16-6005CC7CA2D2}" destId="{15442CCD-FCAC-4752-A650-E360AD18A832}" srcOrd="0" destOrd="0" presId="urn:microsoft.com/office/officeart/2008/layout/HorizontalMultiLevelHierarchy"/>
    <dgm:cxn modelId="{A043A5E1-9640-4D98-A5A4-0063913A981F}" type="presOf" srcId="{871371BF-9DFA-4687-9039-FC36F96FFF59}" destId="{5FA857C3-AFB6-4826-8D02-7608AA80B345}" srcOrd="0" destOrd="0" presId="urn:microsoft.com/office/officeart/2008/layout/HorizontalMultiLevelHierarchy"/>
    <dgm:cxn modelId="{76E22320-B8A5-4221-A33A-2DE958C23C42}" type="presOf" srcId="{66560E84-A296-4720-96D0-6D33D27E2B8F}" destId="{A8C578D2-3154-45CA-833F-FA60F12657E6}" srcOrd="0" destOrd="0" presId="urn:microsoft.com/office/officeart/2008/layout/HorizontalMultiLevelHierarchy"/>
    <dgm:cxn modelId="{63CA271A-0716-45F6-BE70-DF8205B9A17B}" type="presOf" srcId="{31D4F6DD-9646-4A39-90D4-ED9AB19D6DBA}" destId="{F5D755A8-4E9C-4176-AB4C-9F7C9423887F}" srcOrd="1" destOrd="0" presId="urn:microsoft.com/office/officeart/2008/layout/HorizontalMultiLevelHierarchy"/>
    <dgm:cxn modelId="{CC1A847D-5286-4CD1-B569-01A9DF58DD04}" srcId="{871371BF-9DFA-4687-9039-FC36F96FFF59}" destId="{08E9CA92-B5B5-4845-B32C-79C5F67362CF}" srcOrd="2" destOrd="0" parTransId="{4C3E7C18-CC50-4B31-BF20-4A1937CF4B8B}" sibTransId="{AC81114A-4006-4F27-9E98-4B5B7CB69E8B}"/>
    <dgm:cxn modelId="{F58BEC96-7E9F-4AF9-A60A-9033248ED4AC}" type="presOf" srcId="{7CE256A6-2659-4C67-81B2-A6CB6728F845}" destId="{E55E1EC0-9148-44BB-97E7-9F22430D26B5}" srcOrd="1" destOrd="0" presId="urn:microsoft.com/office/officeart/2008/layout/HorizontalMultiLevelHierarchy"/>
    <dgm:cxn modelId="{0CE7E1E0-779F-4436-A24F-FD7C6F46B4F5}" srcId="{0ADA782E-2130-44B8-B0A0-95138E39E875}" destId="{79F97765-FA71-498C-BB79-5AEC3E877568}" srcOrd="2" destOrd="0" parTransId="{7CE256A6-2659-4C67-81B2-A6CB6728F845}" sibTransId="{A15D8FE0-64D7-49A6-AFF0-AAE4A92420C8}"/>
    <dgm:cxn modelId="{44FA6D0C-0064-409C-BAFB-E5B47DC6917C}" type="presOf" srcId="{08E9CA92-B5B5-4845-B32C-79C5F67362CF}" destId="{5470B7A4-B75D-43C2-8881-3D964E2211F1}" srcOrd="0" destOrd="0" presId="urn:microsoft.com/office/officeart/2008/layout/HorizontalMultiLevelHierarchy"/>
    <dgm:cxn modelId="{CF4AA0F9-2B73-4F16-903D-919E9099F195}" type="presOf" srcId="{31D4F6DD-9646-4A39-90D4-ED9AB19D6DBA}" destId="{7C475893-D9B3-40C3-A970-94E39BECA455}" srcOrd="0" destOrd="0" presId="urn:microsoft.com/office/officeart/2008/layout/HorizontalMultiLevelHierarchy"/>
    <dgm:cxn modelId="{C8033C82-4094-42BE-B866-B2F3380E5794}" type="presOf" srcId="{78AD824A-FBAB-4318-8BCE-89169C1B13E6}" destId="{8B39B213-712A-4C99-A5C2-1532B13DA02B}" srcOrd="1" destOrd="0" presId="urn:microsoft.com/office/officeart/2008/layout/HorizontalMultiLevelHierarchy"/>
    <dgm:cxn modelId="{555FABD3-125F-42F0-85E1-84F0CD03037F}" type="presOf" srcId="{33ED7FE6-5295-419A-9DFB-084739E448AC}" destId="{23028733-2B99-4B91-AE36-54F41CDB6FB6}" srcOrd="0" destOrd="0" presId="urn:microsoft.com/office/officeart/2008/layout/HorizontalMultiLevelHierarchy"/>
    <dgm:cxn modelId="{8B1EB51F-C4E7-4CFF-BC32-541435DFA2DB}" type="presOf" srcId="{C1B7F330-D857-426C-810F-7653349668AF}" destId="{CF5A1456-CA7E-4FD9-BB25-12565CBB8D6F}" srcOrd="0" destOrd="0" presId="urn:microsoft.com/office/officeart/2008/layout/HorizontalMultiLevelHierarchy"/>
    <dgm:cxn modelId="{CD101326-9A9E-43B5-980A-CB32515FC747}" type="presOf" srcId="{8F3441EF-FE5F-4AE4-A747-2E9EB8A2548A}" destId="{DB3F5AAD-1083-47AD-820A-39516EE86DBE}" srcOrd="0" destOrd="0" presId="urn:microsoft.com/office/officeart/2008/layout/HorizontalMultiLevelHierarchy"/>
    <dgm:cxn modelId="{BE810538-5D2E-43A4-B702-E99E4F5B2002}" srcId="{0ADA782E-2130-44B8-B0A0-95138E39E875}" destId="{33ED7FE6-5295-419A-9DFB-084739E448AC}" srcOrd="0" destOrd="0" parTransId="{A760E56B-8825-4C8D-805A-702EA80A1C3E}" sibTransId="{8F67F3F0-0227-468A-86B6-FC697C093826}"/>
    <dgm:cxn modelId="{6D85E8AC-F228-4F52-9D40-F9AF8B7D0C87}" type="presOf" srcId="{C1B7F330-D857-426C-810F-7653349668AF}" destId="{51F26D51-AA29-494B-B490-DCFAB2B4BB9C}" srcOrd="1" destOrd="0" presId="urn:microsoft.com/office/officeart/2008/layout/HorizontalMultiLevelHierarchy"/>
    <dgm:cxn modelId="{4C1FC3AF-4008-4348-BA54-9592A002FB69}" type="presOf" srcId="{F4C9931D-782F-48E9-87A6-FD9947B06B1F}" destId="{A4788634-8DFF-4404-8F04-2477D4782DAF}" srcOrd="0" destOrd="0" presId="urn:microsoft.com/office/officeart/2008/layout/HorizontalMultiLevelHierarchy"/>
    <dgm:cxn modelId="{A9D6602C-1297-4D00-B0CD-F2E8B738F3BB}" type="presOf" srcId="{2D074A63-7437-49F7-B7D1-1D7FA6D0878E}" destId="{D1D1535E-58AB-4A34-9279-262DF2B312B9}" srcOrd="1" destOrd="0" presId="urn:microsoft.com/office/officeart/2008/layout/HorizontalMultiLevelHierarchy"/>
    <dgm:cxn modelId="{2C1F7045-D15A-4BDA-BB70-C5D37A678B89}" type="presOf" srcId="{000EC2CB-865E-4058-BB8D-9577DF40D353}" destId="{107F92CB-9575-4DD5-A36D-245ADC22F549}" srcOrd="0" destOrd="0" presId="urn:microsoft.com/office/officeart/2008/layout/HorizontalMultiLevelHierarchy"/>
    <dgm:cxn modelId="{47E45AF2-A529-4734-98BB-DE22FEE451A4}" type="presOf" srcId="{CF19970A-A8E5-463F-ACEA-9B52ECDF82E7}" destId="{C55C3271-1A4B-42C0-9544-E837E72BC98F}" srcOrd="0" destOrd="0" presId="urn:microsoft.com/office/officeart/2008/layout/HorizontalMultiLevelHierarchy"/>
    <dgm:cxn modelId="{7242F80A-3634-44A9-A192-D0B1DCAFD3DD}" type="presParOf" srcId="{A8C578D2-3154-45CA-833F-FA60F12657E6}" destId="{AE9B4D0B-146B-473A-A862-55A8E66B43CF}" srcOrd="0" destOrd="0" presId="urn:microsoft.com/office/officeart/2008/layout/HorizontalMultiLevelHierarchy"/>
    <dgm:cxn modelId="{726EA9BF-3BEB-4D88-BAFC-C22CD75566FB}" type="presParOf" srcId="{AE9B4D0B-146B-473A-A862-55A8E66B43CF}" destId="{5FA857C3-AFB6-4826-8D02-7608AA80B345}" srcOrd="0" destOrd="0" presId="urn:microsoft.com/office/officeart/2008/layout/HorizontalMultiLevelHierarchy"/>
    <dgm:cxn modelId="{1F805BA9-DD24-43C9-A39A-B55F8589356F}" type="presParOf" srcId="{AE9B4D0B-146B-473A-A862-55A8E66B43CF}" destId="{60D9215F-2DF6-4F4C-9C15-292256A878F8}" srcOrd="1" destOrd="0" presId="urn:microsoft.com/office/officeart/2008/layout/HorizontalMultiLevelHierarchy"/>
    <dgm:cxn modelId="{DCB068B4-2279-4AAC-8AE8-939FE455181A}" type="presParOf" srcId="{60D9215F-2DF6-4F4C-9C15-292256A878F8}" destId="{C55C3271-1A4B-42C0-9544-E837E72BC98F}" srcOrd="0" destOrd="0" presId="urn:microsoft.com/office/officeart/2008/layout/HorizontalMultiLevelHierarchy"/>
    <dgm:cxn modelId="{3B356746-8325-411E-B74A-143447C51ADF}" type="presParOf" srcId="{C55C3271-1A4B-42C0-9544-E837E72BC98F}" destId="{569B62BB-1953-4687-94E9-6D2EBCD0EAB8}" srcOrd="0" destOrd="0" presId="urn:microsoft.com/office/officeart/2008/layout/HorizontalMultiLevelHierarchy"/>
    <dgm:cxn modelId="{FA742778-172F-43A2-B6FC-68C8686D6AD6}" type="presParOf" srcId="{60D9215F-2DF6-4F4C-9C15-292256A878F8}" destId="{FF7217B2-1A93-40E9-BA44-DDA86B69147A}" srcOrd="1" destOrd="0" presId="urn:microsoft.com/office/officeart/2008/layout/HorizontalMultiLevelHierarchy"/>
    <dgm:cxn modelId="{48EDCF87-5709-4807-BF33-707DBDD00126}" type="presParOf" srcId="{FF7217B2-1A93-40E9-BA44-DDA86B69147A}" destId="{307CD1ED-A3C6-4CA3-B9B1-7114273DDA48}" srcOrd="0" destOrd="0" presId="urn:microsoft.com/office/officeart/2008/layout/HorizontalMultiLevelHierarchy"/>
    <dgm:cxn modelId="{3B356F59-A51B-495B-8669-1B48954EA750}" type="presParOf" srcId="{FF7217B2-1A93-40E9-BA44-DDA86B69147A}" destId="{5082F741-EF4F-4060-95DF-79587A708FEA}" srcOrd="1" destOrd="0" presId="urn:microsoft.com/office/officeart/2008/layout/HorizontalMultiLevelHierarchy"/>
    <dgm:cxn modelId="{BD4A822C-C03E-4841-86FA-BC53A146B213}" type="presParOf" srcId="{5082F741-EF4F-4060-95DF-79587A708FEA}" destId="{666CD5DC-6A8A-4C32-9420-DE0850ACF6B8}" srcOrd="0" destOrd="0" presId="urn:microsoft.com/office/officeart/2008/layout/HorizontalMultiLevelHierarchy"/>
    <dgm:cxn modelId="{2B0E399C-9AC6-4D1F-B3D5-6880829C057D}" type="presParOf" srcId="{666CD5DC-6A8A-4C32-9420-DE0850ACF6B8}" destId="{B489C77E-BB50-40D2-A75E-CC634776AA0B}" srcOrd="0" destOrd="0" presId="urn:microsoft.com/office/officeart/2008/layout/HorizontalMultiLevelHierarchy"/>
    <dgm:cxn modelId="{3D75702F-659B-4950-8D2B-54D42627DC8D}" type="presParOf" srcId="{5082F741-EF4F-4060-95DF-79587A708FEA}" destId="{40379F48-21B5-48D1-B326-688D17960FE3}" srcOrd="1" destOrd="0" presId="urn:microsoft.com/office/officeart/2008/layout/HorizontalMultiLevelHierarchy"/>
    <dgm:cxn modelId="{80BC5944-FAB8-4CE8-BF7F-3166434AD8AF}" type="presParOf" srcId="{40379F48-21B5-48D1-B326-688D17960FE3}" destId="{23028733-2B99-4B91-AE36-54F41CDB6FB6}" srcOrd="0" destOrd="0" presId="urn:microsoft.com/office/officeart/2008/layout/HorizontalMultiLevelHierarchy"/>
    <dgm:cxn modelId="{62CDB7E9-F55D-4BFD-B79E-2AA78FF996D7}" type="presParOf" srcId="{40379F48-21B5-48D1-B326-688D17960FE3}" destId="{EC7C1F69-A417-453A-934E-40D18104AEA7}" srcOrd="1" destOrd="0" presId="urn:microsoft.com/office/officeart/2008/layout/HorizontalMultiLevelHierarchy"/>
    <dgm:cxn modelId="{5A739A45-0BD8-45DC-83C5-2BDB07BD7E88}" type="presParOf" srcId="{5082F741-EF4F-4060-95DF-79587A708FEA}" destId="{7AA08EFE-C18F-4BAC-B59B-35C0F5CB16FA}" srcOrd="2" destOrd="0" presId="urn:microsoft.com/office/officeart/2008/layout/HorizontalMultiLevelHierarchy"/>
    <dgm:cxn modelId="{8D68EEB8-8CAE-48D9-9F47-A9CBE8D75CB5}" type="presParOf" srcId="{7AA08EFE-C18F-4BAC-B59B-35C0F5CB16FA}" destId="{32143AE0-E405-45C1-A5D3-122B52BC4E85}" srcOrd="0" destOrd="0" presId="urn:microsoft.com/office/officeart/2008/layout/HorizontalMultiLevelHierarchy"/>
    <dgm:cxn modelId="{207A3802-6DAE-4A34-9F80-97B5CAA1E16B}" type="presParOf" srcId="{5082F741-EF4F-4060-95DF-79587A708FEA}" destId="{4A38DED3-B962-4B00-95F4-AD1355EB9442}" srcOrd="3" destOrd="0" presId="urn:microsoft.com/office/officeart/2008/layout/HorizontalMultiLevelHierarchy"/>
    <dgm:cxn modelId="{9D0940ED-38FB-4B1A-810F-0D7E68B483DA}" type="presParOf" srcId="{4A38DED3-B962-4B00-95F4-AD1355EB9442}" destId="{DB3F5AAD-1083-47AD-820A-39516EE86DBE}" srcOrd="0" destOrd="0" presId="urn:microsoft.com/office/officeart/2008/layout/HorizontalMultiLevelHierarchy"/>
    <dgm:cxn modelId="{9AD914DB-FDEC-4AF2-A544-34AB6428C770}" type="presParOf" srcId="{4A38DED3-B962-4B00-95F4-AD1355EB9442}" destId="{D756CDEF-BBE8-4267-A140-AB109B202F5C}" srcOrd="1" destOrd="0" presId="urn:microsoft.com/office/officeart/2008/layout/HorizontalMultiLevelHierarchy"/>
    <dgm:cxn modelId="{01EAD692-8688-49C0-86D1-B05470FCE0CC}" type="presParOf" srcId="{5082F741-EF4F-4060-95DF-79587A708FEA}" destId="{16764D1A-3EAB-46E6-BB10-2714F62182A5}" srcOrd="4" destOrd="0" presId="urn:microsoft.com/office/officeart/2008/layout/HorizontalMultiLevelHierarchy"/>
    <dgm:cxn modelId="{6FC30021-C70B-44F0-8760-095E397E8C66}" type="presParOf" srcId="{16764D1A-3EAB-46E6-BB10-2714F62182A5}" destId="{E55E1EC0-9148-44BB-97E7-9F22430D26B5}" srcOrd="0" destOrd="0" presId="urn:microsoft.com/office/officeart/2008/layout/HorizontalMultiLevelHierarchy"/>
    <dgm:cxn modelId="{782B0FAD-F083-4C0B-AA1E-227B42896704}" type="presParOf" srcId="{5082F741-EF4F-4060-95DF-79587A708FEA}" destId="{CB62170B-FC3E-484B-8360-0F12D31CB0F0}" srcOrd="5" destOrd="0" presId="urn:microsoft.com/office/officeart/2008/layout/HorizontalMultiLevelHierarchy"/>
    <dgm:cxn modelId="{DCE3845D-6E5F-491D-A067-D2CABDA2F580}" type="presParOf" srcId="{CB62170B-FC3E-484B-8360-0F12D31CB0F0}" destId="{0B9D1076-3B92-4E31-94DD-7271B3A36539}" srcOrd="0" destOrd="0" presId="urn:microsoft.com/office/officeart/2008/layout/HorizontalMultiLevelHierarchy"/>
    <dgm:cxn modelId="{62E72922-9713-4205-93F8-AEED8ABECBDF}" type="presParOf" srcId="{CB62170B-FC3E-484B-8360-0F12D31CB0F0}" destId="{7BC4A7CC-A2AE-4BE2-B5F2-BCD3050AA1CF}" srcOrd="1" destOrd="0" presId="urn:microsoft.com/office/officeart/2008/layout/HorizontalMultiLevelHierarchy"/>
    <dgm:cxn modelId="{FB805368-4A9C-42D6-ACAE-8975B4D57390}" type="presParOf" srcId="{60D9215F-2DF6-4F4C-9C15-292256A878F8}" destId="{B2F5CF5F-5DE5-42EA-91AE-1E3E1B77A948}" srcOrd="2" destOrd="0" presId="urn:microsoft.com/office/officeart/2008/layout/HorizontalMultiLevelHierarchy"/>
    <dgm:cxn modelId="{0F6482F2-1C67-42FF-8CF8-4CE37933F58D}" type="presParOf" srcId="{B2F5CF5F-5DE5-42EA-91AE-1E3E1B77A948}" destId="{CAE1254A-93C0-4AA1-BE19-3AD509DA036D}" srcOrd="0" destOrd="0" presId="urn:microsoft.com/office/officeart/2008/layout/HorizontalMultiLevelHierarchy"/>
    <dgm:cxn modelId="{366601F9-6786-4D88-BAE5-1EAC39F8873D}" type="presParOf" srcId="{60D9215F-2DF6-4F4C-9C15-292256A878F8}" destId="{1A6DF1AF-8DB7-4EB8-8B97-B23E1EC7B71B}" srcOrd="3" destOrd="0" presId="urn:microsoft.com/office/officeart/2008/layout/HorizontalMultiLevelHierarchy"/>
    <dgm:cxn modelId="{7ECBC348-5E9C-48FB-8ADE-4F035E653E8B}" type="presParOf" srcId="{1A6DF1AF-8DB7-4EB8-8B97-B23E1EC7B71B}" destId="{FA6BD177-85DF-4A5B-A4B9-F4085F0B260A}" srcOrd="0" destOrd="0" presId="urn:microsoft.com/office/officeart/2008/layout/HorizontalMultiLevelHierarchy"/>
    <dgm:cxn modelId="{368D9B57-F738-42B2-AA4A-39EA73C15B87}" type="presParOf" srcId="{1A6DF1AF-8DB7-4EB8-8B97-B23E1EC7B71B}" destId="{0011257B-8B11-4116-81DF-D9D2C0CDB0AB}" srcOrd="1" destOrd="0" presId="urn:microsoft.com/office/officeart/2008/layout/HorizontalMultiLevelHierarchy"/>
    <dgm:cxn modelId="{8516C3C0-6C60-46A3-A377-A13E39DD1F72}" type="presParOf" srcId="{60D9215F-2DF6-4F4C-9C15-292256A878F8}" destId="{90AFD0CE-6148-4E12-8F90-E00B37F9D508}" srcOrd="4" destOrd="0" presId="urn:microsoft.com/office/officeart/2008/layout/HorizontalMultiLevelHierarchy"/>
    <dgm:cxn modelId="{F3B0B401-F3B2-4E70-8BFA-AECD6B95FD52}" type="presParOf" srcId="{90AFD0CE-6148-4E12-8F90-E00B37F9D508}" destId="{925151E2-3CC6-4D0A-A51B-43DC73273903}" srcOrd="0" destOrd="0" presId="urn:microsoft.com/office/officeart/2008/layout/HorizontalMultiLevelHierarchy"/>
    <dgm:cxn modelId="{A9DAA841-5DBE-4D2A-9524-594B28A0CDE7}" type="presParOf" srcId="{60D9215F-2DF6-4F4C-9C15-292256A878F8}" destId="{2EC3550D-747D-4A6E-95EC-B093170CE954}" srcOrd="5" destOrd="0" presId="urn:microsoft.com/office/officeart/2008/layout/HorizontalMultiLevelHierarchy"/>
    <dgm:cxn modelId="{6707EC2C-56DF-4D02-B302-2A9DDAEB1D15}" type="presParOf" srcId="{2EC3550D-747D-4A6E-95EC-B093170CE954}" destId="{5470B7A4-B75D-43C2-8881-3D964E2211F1}" srcOrd="0" destOrd="0" presId="urn:microsoft.com/office/officeart/2008/layout/HorizontalMultiLevelHierarchy"/>
    <dgm:cxn modelId="{3A0D838E-AC3E-4FA3-8C52-775839DC8826}" type="presParOf" srcId="{2EC3550D-747D-4A6E-95EC-B093170CE954}" destId="{766633C8-6853-4F4E-86BD-95AC604C79D1}" srcOrd="1" destOrd="0" presId="urn:microsoft.com/office/officeart/2008/layout/HorizontalMultiLevelHierarchy"/>
    <dgm:cxn modelId="{5A89B0DD-D258-467A-A5B1-4CF5D3822B47}" type="presParOf" srcId="{766633C8-6853-4F4E-86BD-95AC604C79D1}" destId="{BA62343A-B8F2-4ADE-A54D-35B52AAB1B65}" srcOrd="0" destOrd="0" presId="urn:microsoft.com/office/officeart/2008/layout/HorizontalMultiLevelHierarchy"/>
    <dgm:cxn modelId="{4CB471C9-7CB6-417F-8CB8-A08D3F5B2FA4}" type="presParOf" srcId="{BA62343A-B8F2-4ADE-A54D-35B52AAB1B65}" destId="{D1D1535E-58AB-4A34-9279-262DF2B312B9}" srcOrd="0" destOrd="0" presId="urn:microsoft.com/office/officeart/2008/layout/HorizontalMultiLevelHierarchy"/>
    <dgm:cxn modelId="{6B5088DC-96AE-4866-B996-CD0E6921B664}" type="presParOf" srcId="{766633C8-6853-4F4E-86BD-95AC604C79D1}" destId="{F233792A-F39E-4DA8-B0B0-F5085523D4ED}" srcOrd="1" destOrd="0" presId="urn:microsoft.com/office/officeart/2008/layout/HorizontalMultiLevelHierarchy"/>
    <dgm:cxn modelId="{A30BD510-4F20-4D90-933B-4B88014CC8B7}" type="presParOf" srcId="{F233792A-F39E-4DA8-B0B0-F5085523D4ED}" destId="{72C428F4-8161-413B-A7AD-C48B4B60F297}" srcOrd="0" destOrd="0" presId="urn:microsoft.com/office/officeart/2008/layout/HorizontalMultiLevelHierarchy"/>
    <dgm:cxn modelId="{5E703EEF-D249-4C99-AFF7-2F9C91C5B11D}" type="presParOf" srcId="{F233792A-F39E-4DA8-B0B0-F5085523D4ED}" destId="{CE132A06-C85B-4599-A3AF-1E5DDCEF41CD}" srcOrd="1" destOrd="0" presId="urn:microsoft.com/office/officeart/2008/layout/HorizontalMultiLevelHierarchy"/>
    <dgm:cxn modelId="{EA470BCF-8FC3-495A-A2DF-3E51392A33A3}" type="presParOf" srcId="{766633C8-6853-4F4E-86BD-95AC604C79D1}" destId="{7C475893-D9B3-40C3-A970-94E39BECA455}" srcOrd="2" destOrd="0" presId="urn:microsoft.com/office/officeart/2008/layout/HorizontalMultiLevelHierarchy"/>
    <dgm:cxn modelId="{34B2AE81-8D88-4447-83DB-B58004A4190F}" type="presParOf" srcId="{7C475893-D9B3-40C3-A970-94E39BECA455}" destId="{F5D755A8-4E9C-4176-AB4C-9F7C9423887F}" srcOrd="0" destOrd="0" presId="urn:microsoft.com/office/officeart/2008/layout/HorizontalMultiLevelHierarchy"/>
    <dgm:cxn modelId="{F84FF47F-9755-4DD2-94A2-CC3FE2C92AAD}" type="presParOf" srcId="{766633C8-6853-4F4E-86BD-95AC604C79D1}" destId="{EE845D73-8124-4A50-A7CD-95BF274073EB}" srcOrd="3" destOrd="0" presId="urn:microsoft.com/office/officeart/2008/layout/HorizontalMultiLevelHierarchy"/>
    <dgm:cxn modelId="{B4796B32-121A-4B9B-8E1D-3CA612B88F42}" type="presParOf" srcId="{EE845D73-8124-4A50-A7CD-95BF274073EB}" destId="{15442CCD-FCAC-4752-A650-E360AD18A832}" srcOrd="0" destOrd="0" presId="urn:microsoft.com/office/officeart/2008/layout/HorizontalMultiLevelHierarchy"/>
    <dgm:cxn modelId="{D7E185D3-E32D-429C-9895-F69FE14AFADC}" type="presParOf" srcId="{EE845D73-8124-4A50-A7CD-95BF274073EB}" destId="{1001554B-281A-4818-9C05-A868C1A2E581}" srcOrd="1" destOrd="0" presId="urn:microsoft.com/office/officeart/2008/layout/HorizontalMultiLevelHierarchy"/>
    <dgm:cxn modelId="{586DE393-608E-4723-8BEC-37FD6FE6DFA4}" type="presParOf" srcId="{766633C8-6853-4F4E-86BD-95AC604C79D1}" destId="{E471E630-2F29-4214-A93F-A48C0771E4D6}" srcOrd="4" destOrd="0" presId="urn:microsoft.com/office/officeart/2008/layout/HorizontalMultiLevelHierarchy"/>
    <dgm:cxn modelId="{95637797-3654-4774-A5B8-7A6D3088D7FE}" type="presParOf" srcId="{E471E630-2F29-4214-A93F-A48C0771E4D6}" destId="{8B39B213-712A-4C99-A5C2-1532B13DA02B}" srcOrd="0" destOrd="0" presId="urn:microsoft.com/office/officeart/2008/layout/HorizontalMultiLevelHierarchy"/>
    <dgm:cxn modelId="{A02DE417-ECF0-44DD-8F57-86B01307C787}" type="presParOf" srcId="{766633C8-6853-4F4E-86BD-95AC604C79D1}" destId="{D0634E2E-A6A1-4873-B830-CCA565A44C2D}" srcOrd="5" destOrd="0" presId="urn:microsoft.com/office/officeart/2008/layout/HorizontalMultiLevelHierarchy"/>
    <dgm:cxn modelId="{0A7F8DA2-6855-4948-9C65-FB852BEE8982}" type="presParOf" srcId="{D0634E2E-A6A1-4873-B830-CCA565A44C2D}" destId="{107F92CB-9575-4DD5-A36D-245ADC22F549}" srcOrd="0" destOrd="0" presId="urn:microsoft.com/office/officeart/2008/layout/HorizontalMultiLevelHierarchy"/>
    <dgm:cxn modelId="{095599E7-1B4C-4224-BA40-8F438CCF13D3}" type="presParOf" srcId="{D0634E2E-A6A1-4873-B830-CCA565A44C2D}" destId="{31653A0B-E5F0-4A32-969C-5BB98EA11942}" srcOrd="1" destOrd="0" presId="urn:microsoft.com/office/officeart/2008/layout/HorizontalMultiLevelHierarchy"/>
    <dgm:cxn modelId="{BB8785DF-BBF0-46D4-BC21-D6BF3D28B5AA}" type="presParOf" srcId="{766633C8-6853-4F4E-86BD-95AC604C79D1}" destId="{CF5A1456-CA7E-4FD9-BB25-12565CBB8D6F}" srcOrd="6" destOrd="0" presId="urn:microsoft.com/office/officeart/2008/layout/HorizontalMultiLevelHierarchy"/>
    <dgm:cxn modelId="{4D04F641-A3C3-4B18-9729-F1787AD0C2C5}" type="presParOf" srcId="{CF5A1456-CA7E-4FD9-BB25-12565CBB8D6F}" destId="{51F26D51-AA29-494B-B490-DCFAB2B4BB9C}" srcOrd="0" destOrd="0" presId="urn:microsoft.com/office/officeart/2008/layout/HorizontalMultiLevelHierarchy"/>
    <dgm:cxn modelId="{A3AD0187-892C-4140-9C6A-6466681227C5}" type="presParOf" srcId="{766633C8-6853-4F4E-86BD-95AC604C79D1}" destId="{2DBE6602-80E5-404E-B41E-29B8AB5FB53F}" srcOrd="7" destOrd="0" presId="urn:microsoft.com/office/officeart/2008/layout/HorizontalMultiLevelHierarchy"/>
    <dgm:cxn modelId="{665B01A8-B0C3-4576-A71E-7B9812120FBB}" type="presParOf" srcId="{2DBE6602-80E5-404E-B41E-29B8AB5FB53F}" destId="{A4788634-8DFF-4404-8F04-2477D4782DAF}" srcOrd="0" destOrd="0" presId="urn:microsoft.com/office/officeart/2008/layout/HorizontalMultiLevelHierarchy"/>
    <dgm:cxn modelId="{2409B29C-DF65-4353-8171-411C3699F3C1}" type="presParOf" srcId="{2DBE6602-80E5-404E-B41E-29B8AB5FB53F}" destId="{3AF3FA2C-73EC-4DBC-AE28-C260C4682E0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560E84-A296-4720-96D0-6D33D27E2B8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371BF-9DFA-4687-9039-FC36F96FFF59}">
      <dgm:prSet phldrT="[Text]"/>
      <dgm:spPr>
        <a:solidFill>
          <a:srgbClr val="00C09D"/>
        </a:solidFill>
      </dgm:spPr>
      <dgm:t>
        <a:bodyPr/>
        <a:lstStyle/>
        <a:p>
          <a:r>
            <a:rPr lang="en-AU" b="1" dirty="0" smtClean="0"/>
            <a:t>short term opportunities</a:t>
          </a:r>
          <a:r>
            <a:rPr lang="en-AU" b="0" dirty="0" smtClean="0"/>
            <a:t> for Big Mountain Resort to recoup the additional operating cost</a:t>
          </a:r>
          <a:endParaRPr lang="en-US" b="0" dirty="0"/>
        </a:p>
      </dgm:t>
    </dgm:pt>
    <dgm:pt modelId="{8413FE24-25C3-4A52-B2AC-47E3192B48F1}" type="parTrans" cxnId="{C8CAB3A3-D98F-4561-BE60-6220E10137A5}">
      <dgm:prSet/>
      <dgm:spPr/>
      <dgm:t>
        <a:bodyPr/>
        <a:lstStyle/>
        <a:p>
          <a:endParaRPr lang="en-US"/>
        </a:p>
      </dgm:t>
    </dgm:pt>
    <dgm:pt modelId="{75FF37D7-2D85-4C29-8DE0-2788548F98CE}" type="sibTrans" cxnId="{C8CAB3A3-D98F-4561-BE60-6220E10137A5}">
      <dgm:prSet/>
      <dgm:spPr/>
      <dgm:t>
        <a:bodyPr/>
        <a:lstStyle/>
        <a:p>
          <a:endParaRPr lang="en-US"/>
        </a:p>
      </dgm:t>
    </dgm:pt>
    <dgm:pt modelId="{0ADA782E-2130-44B8-B0A0-95138E39E875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Increase Revenue by changing the Price</a:t>
          </a:r>
          <a:endParaRPr lang="en-US" dirty="0"/>
        </a:p>
      </dgm:t>
    </dgm:pt>
    <dgm:pt modelId="{CF19970A-A8E5-463F-ACEA-9B52ECDF82E7}" type="parTrans" cxnId="{87DAC09F-8B93-465C-8ED9-BF5F80E5275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A96CFC7-4F4F-4703-A9AF-2C27F7B04F23}" type="sibTrans" cxnId="{87DAC09F-8B93-465C-8ED9-BF5F80E52754}">
      <dgm:prSet/>
      <dgm:spPr/>
      <dgm:t>
        <a:bodyPr/>
        <a:lstStyle/>
        <a:p>
          <a:endParaRPr lang="en-US"/>
        </a:p>
      </dgm:t>
    </dgm:pt>
    <dgm:pt modelId="{BC985881-31A1-408B-9889-4B11421514E1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Decrease Expenditure</a:t>
          </a:r>
          <a:endParaRPr lang="en-US" dirty="0"/>
        </a:p>
      </dgm:t>
    </dgm:pt>
    <dgm:pt modelId="{857B739C-02AD-4D3E-9056-402A7D44C9D7}" type="parTrans" cxnId="{21F24EA1-BC3E-4BE8-85FD-274B358F089C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C5C51299-75CA-4627-8E49-FCB741D89E4A}" type="sibTrans" cxnId="{21F24EA1-BC3E-4BE8-85FD-274B358F089C}">
      <dgm:prSet/>
      <dgm:spPr/>
      <dgm:t>
        <a:bodyPr/>
        <a:lstStyle/>
        <a:p>
          <a:endParaRPr lang="en-US"/>
        </a:p>
      </dgm:t>
    </dgm:pt>
    <dgm:pt modelId="{94B37485-5CE2-445A-BCF5-B8B0D7EBDC26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Buy Less</a:t>
          </a:r>
          <a:endParaRPr lang="en-US" dirty="0"/>
        </a:p>
      </dgm:t>
    </dgm:pt>
    <dgm:pt modelId="{C4C796B2-507B-424A-9899-64B8E2D7F7D5}" type="parTrans" cxnId="{7AD8D936-2B37-4C5C-88D7-14B769B2A49C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00F31697-5695-4547-AE42-143C2428EEFF}" type="sibTrans" cxnId="{7AD8D936-2B37-4C5C-88D7-14B769B2A49C}">
      <dgm:prSet/>
      <dgm:spPr/>
      <dgm:t>
        <a:bodyPr/>
        <a:lstStyle/>
        <a:p>
          <a:endParaRPr lang="en-US"/>
        </a:p>
      </dgm:t>
    </dgm:pt>
    <dgm:pt modelId="{30AA50E8-BE63-4777-8E4F-228A10A5988F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Pay less for the same quantity of goods</a:t>
          </a:r>
          <a:endParaRPr lang="en-US" dirty="0"/>
        </a:p>
      </dgm:t>
    </dgm:pt>
    <dgm:pt modelId="{909A8D7E-D485-46FE-A47C-38FC640EFE8F}" type="parTrans" cxnId="{6E403163-59B2-4146-9AEC-FFF14114A7FD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868466F7-71FC-46D0-AE84-F10F35410387}" type="sibTrans" cxnId="{6E403163-59B2-4146-9AEC-FFF14114A7FD}">
      <dgm:prSet/>
      <dgm:spPr/>
      <dgm:t>
        <a:bodyPr/>
        <a:lstStyle/>
        <a:p>
          <a:endParaRPr lang="en-US"/>
        </a:p>
      </dgm:t>
    </dgm:pt>
    <dgm:pt modelId="{F8E9B28A-7AC9-4902-9F94-AEA1BDA6888D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Do Nothing</a:t>
          </a:r>
          <a:endParaRPr lang="en-US" dirty="0"/>
        </a:p>
      </dgm:t>
    </dgm:pt>
    <dgm:pt modelId="{B63752F9-8E49-4FBE-8BCF-CA5AF25B89ED}" type="parTrans" cxnId="{5C35AFB5-256C-4125-ACD3-BA2489978E7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AE75574E-1741-4C92-9D8F-DD92D4434399}" type="sibTrans" cxnId="{5C35AFB5-256C-4125-ACD3-BA2489978E74}">
      <dgm:prSet/>
      <dgm:spPr/>
      <dgm:t>
        <a:bodyPr/>
        <a:lstStyle/>
        <a:p>
          <a:endParaRPr lang="en-US"/>
        </a:p>
      </dgm:t>
    </dgm:pt>
    <dgm:pt modelId="{86CDF68C-0B47-43BB-A38A-B8F9090CA1F6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Optimize Weekend Price</a:t>
          </a:r>
          <a:endParaRPr lang="en-US" dirty="0"/>
        </a:p>
      </dgm:t>
    </dgm:pt>
    <dgm:pt modelId="{A8BB0F00-EF3F-426A-9E46-2801198CB381}" type="parTrans" cxnId="{C6BA1068-9234-48E2-89B6-C890CD44B3F7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D51D2F5B-E9DD-4B68-8ECD-B179C31BE104}" type="sibTrans" cxnId="{C6BA1068-9234-48E2-89B6-C890CD44B3F7}">
      <dgm:prSet/>
      <dgm:spPr/>
      <dgm:t>
        <a:bodyPr/>
        <a:lstStyle/>
        <a:p>
          <a:endParaRPr lang="en-US"/>
        </a:p>
      </dgm:t>
    </dgm:pt>
    <dgm:pt modelId="{CFE8DD2C-83C4-4D7C-97BB-86C572A30B64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Optimize Weekday Price</a:t>
          </a:r>
          <a:endParaRPr lang="en-US" dirty="0"/>
        </a:p>
      </dgm:t>
    </dgm:pt>
    <dgm:pt modelId="{1CB9BC50-7328-48CB-90F6-E4DF416049F6}" type="parTrans" cxnId="{D76AAE15-433C-400D-9DE9-2934F72E3433}">
      <dgm:prSet/>
      <dgm:spPr/>
      <dgm:t>
        <a:bodyPr/>
        <a:lstStyle/>
        <a:p>
          <a:endParaRPr lang="en-US"/>
        </a:p>
      </dgm:t>
    </dgm:pt>
    <dgm:pt modelId="{7674AB2B-FCA4-4529-99B5-0FE06ED44AB9}" type="sibTrans" cxnId="{D76AAE15-433C-400D-9DE9-2934F72E3433}">
      <dgm:prSet/>
      <dgm:spPr/>
      <dgm:t>
        <a:bodyPr/>
        <a:lstStyle/>
        <a:p>
          <a:endParaRPr lang="en-US"/>
        </a:p>
      </dgm:t>
    </dgm:pt>
    <dgm:pt modelId="{D94993DB-6A22-4282-9414-7ACAEC4088DC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Optimize Weekend and Weekday Price</a:t>
          </a:r>
          <a:endParaRPr lang="en-US" dirty="0"/>
        </a:p>
      </dgm:t>
    </dgm:pt>
    <dgm:pt modelId="{FBD9BC62-5A02-4A67-81A1-1307D61E8A12}" type="parTrans" cxnId="{71C7E093-3B44-4A0C-B882-2C69BF22C108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103F681F-B5C9-4118-8AE4-E5AEC4BEF171}" type="sibTrans" cxnId="{71C7E093-3B44-4A0C-B882-2C69BF22C108}">
      <dgm:prSet/>
      <dgm:spPr/>
      <dgm:t>
        <a:bodyPr/>
        <a:lstStyle/>
        <a:p>
          <a:endParaRPr lang="en-US"/>
        </a:p>
      </dgm:t>
    </dgm:pt>
    <dgm:pt modelId="{DACAD9F5-9DB9-4F26-90A1-194E214E5D6E}" type="pres">
      <dgm:prSet presAssocID="{66560E84-A296-4720-96D0-6D33D27E2B8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5F2D48-E79B-43F6-AF6C-70F4A16B7157}" type="pres">
      <dgm:prSet presAssocID="{871371BF-9DFA-4687-9039-FC36F96FFF59}" presName="root1" presStyleCnt="0"/>
      <dgm:spPr/>
    </dgm:pt>
    <dgm:pt modelId="{402690CB-B171-4340-ADE5-87AB04C0116D}" type="pres">
      <dgm:prSet presAssocID="{871371BF-9DFA-4687-9039-FC36F96FFF5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0B6C87-CFD5-4B6C-B3A5-2F185015D4BD}" type="pres">
      <dgm:prSet presAssocID="{871371BF-9DFA-4687-9039-FC36F96FFF59}" presName="level2hierChild" presStyleCnt="0"/>
      <dgm:spPr/>
    </dgm:pt>
    <dgm:pt modelId="{E6AF0D42-A8DC-4C9B-99CD-F23C8CE7EA2A}" type="pres">
      <dgm:prSet presAssocID="{CF19970A-A8E5-463F-ACEA-9B52ECDF82E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1420B78A-FA0C-4B8B-848D-7E3CAD25E8A2}" type="pres">
      <dgm:prSet presAssocID="{CF19970A-A8E5-463F-ACEA-9B52ECDF82E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852CAAF-3483-4DDA-A553-BFC5F012ED86}" type="pres">
      <dgm:prSet presAssocID="{0ADA782E-2130-44B8-B0A0-95138E39E875}" presName="root2" presStyleCnt="0"/>
      <dgm:spPr/>
    </dgm:pt>
    <dgm:pt modelId="{C510D621-89C9-46D3-A1C7-3978D4D0F118}" type="pres">
      <dgm:prSet presAssocID="{0ADA782E-2130-44B8-B0A0-95138E39E875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5AD06D-47D4-4455-A654-6B3A067B047C}" type="pres">
      <dgm:prSet presAssocID="{0ADA782E-2130-44B8-B0A0-95138E39E875}" presName="level3hierChild" presStyleCnt="0"/>
      <dgm:spPr/>
    </dgm:pt>
    <dgm:pt modelId="{EC0C2441-75FB-472C-81E1-2A33C300A664}" type="pres">
      <dgm:prSet presAssocID="{A8BB0F00-EF3F-426A-9E46-2801198CB381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E4263A2C-F1FB-40CF-8F91-56BD1BC1BD31}" type="pres">
      <dgm:prSet presAssocID="{A8BB0F00-EF3F-426A-9E46-2801198CB381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9D65B12-F3C2-45E5-80AA-0E1DAB823106}" type="pres">
      <dgm:prSet presAssocID="{86CDF68C-0B47-43BB-A38A-B8F9090CA1F6}" presName="root2" presStyleCnt="0"/>
      <dgm:spPr/>
    </dgm:pt>
    <dgm:pt modelId="{3BD17EBC-985B-437E-9777-81808AC32DF4}" type="pres">
      <dgm:prSet presAssocID="{86CDF68C-0B47-43BB-A38A-B8F9090CA1F6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03B2A0-BAD9-49A3-870E-1A3FFFFA9A6C}" type="pres">
      <dgm:prSet presAssocID="{86CDF68C-0B47-43BB-A38A-B8F9090CA1F6}" presName="level3hierChild" presStyleCnt="0"/>
      <dgm:spPr/>
    </dgm:pt>
    <dgm:pt modelId="{1D3B1754-FE9E-4DCA-BD61-F2A9FB2A2129}" type="pres">
      <dgm:prSet presAssocID="{1CB9BC50-7328-48CB-90F6-E4DF416049F6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8B1E22D4-257C-42A1-B294-B61A15533518}" type="pres">
      <dgm:prSet presAssocID="{1CB9BC50-7328-48CB-90F6-E4DF416049F6}" presName="connTx" presStyleLbl="parChTrans1D3" presStyleIdx="1" presStyleCnt="5"/>
      <dgm:spPr/>
      <dgm:t>
        <a:bodyPr/>
        <a:lstStyle/>
        <a:p>
          <a:endParaRPr lang="en-US"/>
        </a:p>
      </dgm:t>
    </dgm:pt>
    <dgm:pt modelId="{40072C83-3526-4F86-AE2F-EE5125808234}" type="pres">
      <dgm:prSet presAssocID="{CFE8DD2C-83C4-4D7C-97BB-86C572A30B64}" presName="root2" presStyleCnt="0"/>
      <dgm:spPr/>
    </dgm:pt>
    <dgm:pt modelId="{0490216D-8B63-4196-87F0-135DEFCC2DE7}" type="pres">
      <dgm:prSet presAssocID="{CFE8DD2C-83C4-4D7C-97BB-86C572A30B64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A5C8FF-A23A-4CD5-93C6-CA55AFEA6380}" type="pres">
      <dgm:prSet presAssocID="{CFE8DD2C-83C4-4D7C-97BB-86C572A30B64}" presName="level3hierChild" presStyleCnt="0"/>
      <dgm:spPr/>
    </dgm:pt>
    <dgm:pt modelId="{51E6567F-E16D-4D14-8546-F5E17F97CE32}" type="pres">
      <dgm:prSet presAssocID="{FBD9BC62-5A02-4A67-81A1-1307D61E8A12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3CB5999E-BF6C-428F-A6C3-CDC92FCBE211}" type="pres">
      <dgm:prSet presAssocID="{FBD9BC62-5A02-4A67-81A1-1307D61E8A12}" presName="connTx" presStyleLbl="parChTrans1D3" presStyleIdx="2" presStyleCnt="5"/>
      <dgm:spPr/>
      <dgm:t>
        <a:bodyPr/>
        <a:lstStyle/>
        <a:p>
          <a:endParaRPr lang="en-US"/>
        </a:p>
      </dgm:t>
    </dgm:pt>
    <dgm:pt modelId="{733C89CD-DA3E-44ED-9E86-22362F288E3C}" type="pres">
      <dgm:prSet presAssocID="{D94993DB-6A22-4282-9414-7ACAEC4088DC}" presName="root2" presStyleCnt="0"/>
      <dgm:spPr/>
    </dgm:pt>
    <dgm:pt modelId="{5043E5EE-7C05-41E1-BDF3-D0A948AF1057}" type="pres">
      <dgm:prSet presAssocID="{D94993DB-6A22-4282-9414-7ACAEC4088DC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54C7F1-7AA2-4D5F-AE19-D0A1B3ED3B8F}" type="pres">
      <dgm:prSet presAssocID="{D94993DB-6A22-4282-9414-7ACAEC4088DC}" presName="level3hierChild" presStyleCnt="0"/>
      <dgm:spPr/>
    </dgm:pt>
    <dgm:pt modelId="{6248CCA3-71D1-4359-9122-1BD9E16FA451}" type="pres">
      <dgm:prSet presAssocID="{857B739C-02AD-4D3E-9056-402A7D44C9D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8A76F9E9-8BBC-4F67-8F43-425B9E7F4996}" type="pres">
      <dgm:prSet presAssocID="{857B739C-02AD-4D3E-9056-402A7D44C9D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AE10C83-AEC6-4D1C-9203-C3140A496DA2}" type="pres">
      <dgm:prSet presAssocID="{BC985881-31A1-408B-9889-4B11421514E1}" presName="root2" presStyleCnt="0"/>
      <dgm:spPr/>
    </dgm:pt>
    <dgm:pt modelId="{DE0FA359-5456-457D-8C14-DB1F6A3DE1BF}" type="pres">
      <dgm:prSet presAssocID="{BC985881-31A1-408B-9889-4B11421514E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2432C2-B41E-4D96-BA7F-1E1BE3B56F0F}" type="pres">
      <dgm:prSet presAssocID="{BC985881-31A1-408B-9889-4B11421514E1}" presName="level3hierChild" presStyleCnt="0"/>
      <dgm:spPr/>
    </dgm:pt>
    <dgm:pt modelId="{D61F1176-4909-44A5-AC6D-EA25C6E6BCDE}" type="pres">
      <dgm:prSet presAssocID="{C4C796B2-507B-424A-9899-64B8E2D7F7D5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6E196E51-0FC4-47A3-8EAB-D4F357385CFC}" type="pres">
      <dgm:prSet presAssocID="{C4C796B2-507B-424A-9899-64B8E2D7F7D5}" presName="connTx" presStyleLbl="parChTrans1D3" presStyleIdx="3" presStyleCnt="5"/>
      <dgm:spPr/>
      <dgm:t>
        <a:bodyPr/>
        <a:lstStyle/>
        <a:p>
          <a:endParaRPr lang="en-US"/>
        </a:p>
      </dgm:t>
    </dgm:pt>
    <dgm:pt modelId="{9F053468-CBC3-42FB-8C79-7082CED7C6F7}" type="pres">
      <dgm:prSet presAssocID="{94B37485-5CE2-445A-BCF5-B8B0D7EBDC26}" presName="root2" presStyleCnt="0"/>
      <dgm:spPr/>
    </dgm:pt>
    <dgm:pt modelId="{77949EED-8E8D-4902-9708-F6C4B420EA6A}" type="pres">
      <dgm:prSet presAssocID="{94B37485-5CE2-445A-BCF5-B8B0D7EBDC26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26DDBF-48F2-470B-B195-C0C0EC58E5EF}" type="pres">
      <dgm:prSet presAssocID="{94B37485-5CE2-445A-BCF5-B8B0D7EBDC26}" presName="level3hierChild" presStyleCnt="0"/>
      <dgm:spPr/>
    </dgm:pt>
    <dgm:pt modelId="{0B275683-B422-4E05-B4A3-3858A15FFFE4}" type="pres">
      <dgm:prSet presAssocID="{909A8D7E-D485-46FE-A47C-38FC640EFE8F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BBBEFAD8-C0A4-45B7-95B3-52C90B5804EF}" type="pres">
      <dgm:prSet presAssocID="{909A8D7E-D485-46FE-A47C-38FC640EFE8F}" presName="connTx" presStyleLbl="parChTrans1D3" presStyleIdx="4" presStyleCnt="5"/>
      <dgm:spPr/>
      <dgm:t>
        <a:bodyPr/>
        <a:lstStyle/>
        <a:p>
          <a:endParaRPr lang="en-US"/>
        </a:p>
      </dgm:t>
    </dgm:pt>
    <dgm:pt modelId="{FAD2A949-1740-4850-9426-DC7D1C0B0318}" type="pres">
      <dgm:prSet presAssocID="{30AA50E8-BE63-4777-8E4F-228A10A5988F}" presName="root2" presStyleCnt="0"/>
      <dgm:spPr/>
    </dgm:pt>
    <dgm:pt modelId="{007AA100-DF5F-4047-9CBF-E2B912A9F76C}" type="pres">
      <dgm:prSet presAssocID="{30AA50E8-BE63-4777-8E4F-228A10A5988F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6C25F5-22A9-4C8F-B8C3-D2FEA996C72E}" type="pres">
      <dgm:prSet presAssocID="{30AA50E8-BE63-4777-8E4F-228A10A5988F}" presName="level3hierChild" presStyleCnt="0"/>
      <dgm:spPr/>
    </dgm:pt>
    <dgm:pt modelId="{5FB47EAE-13F3-4D94-A432-E8BDE722BE75}" type="pres">
      <dgm:prSet presAssocID="{B63752F9-8E49-4FBE-8BCF-CA5AF25B89ED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0B6C9D5C-5A87-4ED1-8F0A-3C0BBB08317B}" type="pres">
      <dgm:prSet presAssocID="{B63752F9-8E49-4FBE-8BCF-CA5AF25B89ED}" presName="connTx" presStyleLbl="parChTrans1D2" presStyleIdx="2" presStyleCnt="3"/>
      <dgm:spPr/>
      <dgm:t>
        <a:bodyPr/>
        <a:lstStyle/>
        <a:p>
          <a:endParaRPr lang="en-US"/>
        </a:p>
      </dgm:t>
    </dgm:pt>
    <dgm:pt modelId="{27CAE3A7-C188-4F68-B07C-3984393D6B5C}" type="pres">
      <dgm:prSet presAssocID="{F8E9B28A-7AC9-4902-9F94-AEA1BDA6888D}" presName="root2" presStyleCnt="0"/>
      <dgm:spPr/>
    </dgm:pt>
    <dgm:pt modelId="{75B1AE29-5092-477A-B9C9-91922205D6E8}" type="pres">
      <dgm:prSet presAssocID="{F8E9B28A-7AC9-4902-9F94-AEA1BDA6888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D1D802-E4D2-431C-9FCF-D721A19D8C44}" type="pres">
      <dgm:prSet presAssocID="{F8E9B28A-7AC9-4902-9F94-AEA1BDA6888D}" presName="level3hierChild" presStyleCnt="0"/>
      <dgm:spPr/>
    </dgm:pt>
  </dgm:ptLst>
  <dgm:cxnLst>
    <dgm:cxn modelId="{660F1323-2552-4A8B-8819-5C87A37F2A24}" type="presOf" srcId="{86CDF68C-0B47-43BB-A38A-B8F9090CA1F6}" destId="{3BD17EBC-985B-437E-9777-81808AC32DF4}" srcOrd="0" destOrd="0" presId="urn:microsoft.com/office/officeart/2008/layout/HorizontalMultiLevelHierarchy"/>
    <dgm:cxn modelId="{C6BA1068-9234-48E2-89B6-C890CD44B3F7}" srcId="{0ADA782E-2130-44B8-B0A0-95138E39E875}" destId="{86CDF68C-0B47-43BB-A38A-B8F9090CA1F6}" srcOrd="0" destOrd="0" parTransId="{A8BB0F00-EF3F-426A-9E46-2801198CB381}" sibTransId="{D51D2F5B-E9DD-4B68-8ECD-B179C31BE104}"/>
    <dgm:cxn modelId="{91040C5A-B1E3-4151-9CF6-B7F2E822E450}" type="presOf" srcId="{A8BB0F00-EF3F-426A-9E46-2801198CB381}" destId="{EC0C2441-75FB-472C-81E1-2A33C300A664}" srcOrd="0" destOrd="0" presId="urn:microsoft.com/office/officeart/2008/layout/HorizontalMultiLevelHierarchy"/>
    <dgm:cxn modelId="{07941432-4E02-4787-9048-B877297049A3}" type="presOf" srcId="{F8E9B28A-7AC9-4902-9F94-AEA1BDA6888D}" destId="{75B1AE29-5092-477A-B9C9-91922205D6E8}" srcOrd="0" destOrd="0" presId="urn:microsoft.com/office/officeart/2008/layout/HorizontalMultiLevelHierarchy"/>
    <dgm:cxn modelId="{7573A601-7B01-41B9-8166-58E7AD17CC95}" type="presOf" srcId="{FBD9BC62-5A02-4A67-81A1-1307D61E8A12}" destId="{3CB5999E-BF6C-428F-A6C3-CDC92FCBE211}" srcOrd="1" destOrd="0" presId="urn:microsoft.com/office/officeart/2008/layout/HorizontalMultiLevelHierarchy"/>
    <dgm:cxn modelId="{C8CAB3A3-D98F-4561-BE60-6220E10137A5}" srcId="{66560E84-A296-4720-96D0-6D33D27E2B8F}" destId="{871371BF-9DFA-4687-9039-FC36F96FFF59}" srcOrd="0" destOrd="0" parTransId="{8413FE24-25C3-4A52-B2AC-47E3192B48F1}" sibTransId="{75FF37D7-2D85-4C29-8DE0-2788548F98CE}"/>
    <dgm:cxn modelId="{DED60711-D34E-4D9D-A3A4-4AC9240C2A19}" type="presOf" srcId="{FBD9BC62-5A02-4A67-81A1-1307D61E8A12}" destId="{51E6567F-E16D-4D14-8546-F5E17F97CE32}" srcOrd="0" destOrd="0" presId="urn:microsoft.com/office/officeart/2008/layout/HorizontalMultiLevelHierarchy"/>
    <dgm:cxn modelId="{2A0FC1CF-68FE-46DC-8C47-100A1535DF18}" type="presOf" srcId="{BC985881-31A1-408B-9889-4B11421514E1}" destId="{DE0FA359-5456-457D-8C14-DB1F6A3DE1BF}" srcOrd="0" destOrd="0" presId="urn:microsoft.com/office/officeart/2008/layout/HorizontalMultiLevelHierarchy"/>
    <dgm:cxn modelId="{21F24EA1-BC3E-4BE8-85FD-274B358F089C}" srcId="{871371BF-9DFA-4687-9039-FC36F96FFF59}" destId="{BC985881-31A1-408B-9889-4B11421514E1}" srcOrd="1" destOrd="0" parTransId="{857B739C-02AD-4D3E-9056-402A7D44C9D7}" sibTransId="{C5C51299-75CA-4627-8E49-FCB741D89E4A}"/>
    <dgm:cxn modelId="{87DAC09F-8B93-465C-8ED9-BF5F80E52754}" srcId="{871371BF-9DFA-4687-9039-FC36F96FFF59}" destId="{0ADA782E-2130-44B8-B0A0-95138E39E875}" srcOrd="0" destOrd="0" parTransId="{CF19970A-A8E5-463F-ACEA-9B52ECDF82E7}" sibTransId="{3A96CFC7-4F4F-4703-A9AF-2C27F7B04F23}"/>
    <dgm:cxn modelId="{83D0002E-B1ED-4E30-8965-3627763C4818}" type="presOf" srcId="{B63752F9-8E49-4FBE-8BCF-CA5AF25B89ED}" destId="{0B6C9D5C-5A87-4ED1-8F0A-3C0BBB08317B}" srcOrd="1" destOrd="0" presId="urn:microsoft.com/office/officeart/2008/layout/HorizontalMultiLevelHierarchy"/>
    <dgm:cxn modelId="{F6E2BF30-98FC-4D8A-BC16-B3FB2779455F}" type="presOf" srcId="{A8BB0F00-EF3F-426A-9E46-2801198CB381}" destId="{E4263A2C-F1FB-40CF-8F91-56BD1BC1BD31}" srcOrd="1" destOrd="0" presId="urn:microsoft.com/office/officeart/2008/layout/HorizontalMultiLevelHierarchy"/>
    <dgm:cxn modelId="{D76AAE15-433C-400D-9DE9-2934F72E3433}" srcId="{0ADA782E-2130-44B8-B0A0-95138E39E875}" destId="{CFE8DD2C-83C4-4D7C-97BB-86C572A30B64}" srcOrd="1" destOrd="0" parTransId="{1CB9BC50-7328-48CB-90F6-E4DF416049F6}" sibTransId="{7674AB2B-FCA4-4529-99B5-0FE06ED44AB9}"/>
    <dgm:cxn modelId="{C74D4F7D-90EB-4395-9DAB-8B9055B6185D}" type="presOf" srcId="{D94993DB-6A22-4282-9414-7ACAEC4088DC}" destId="{5043E5EE-7C05-41E1-BDF3-D0A948AF1057}" srcOrd="0" destOrd="0" presId="urn:microsoft.com/office/officeart/2008/layout/HorizontalMultiLevelHierarchy"/>
    <dgm:cxn modelId="{8AA6891A-FDF6-43FC-96BB-619BE1D2C558}" type="presOf" srcId="{30AA50E8-BE63-4777-8E4F-228A10A5988F}" destId="{007AA100-DF5F-4047-9CBF-E2B912A9F76C}" srcOrd="0" destOrd="0" presId="urn:microsoft.com/office/officeart/2008/layout/HorizontalMultiLevelHierarchy"/>
    <dgm:cxn modelId="{71C7E093-3B44-4A0C-B882-2C69BF22C108}" srcId="{0ADA782E-2130-44B8-B0A0-95138E39E875}" destId="{D94993DB-6A22-4282-9414-7ACAEC4088DC}" srcOrd="2" destOrd="0" parTransId="{FBD9BC62-5A02-4A67-81A1-1307D61E8A12}" sibTransId="{103F681F-B5C9-4118-8AE4-E5AEC4BEF171}"/>
    <dgm:cxn modelId="{03DCCBB2-99BB-4335-BA88-38C433054628}" type="presOf" srcId="{66560E84-A296-4720-96D0-6D33D27E2B8F}" destId="{DACAD9F5-9DB9-4F26-90A1-194E214E5D6E}" srcOrd="0" destOrd="0" presId="urn:microsoft.com/office/officeart/2008/layout/HorizontalMultiLevelHierarchy"/>
    <dgm:cxn modelId="{6E403163-59B2-4146-9AEC-FFF14114A7FD}" srcId="{BC985881-31A1-408B-9889-4B11421514E1}" destId="{30AA50E8-BE63-4777-8E4F-228A10A5988F}" srcOrd="1" destOrd="0" parTransId="{909A8D7E-D485-46FE-A47C-38FC640EFE8F}" sibTransId="{868466F7-71FC-46D0-AE84-F10F35410387}"/>
    <dgm:cxn modelId="{15F155FF-DD00-47F1-921B-4D8AC0CE5B72}" type="presOf" srcId="{94B37485-5CE2-445A-BCF5-B8B0D7EBDC26}" destId="{77949EED-8E8D-4902-9708-F6C4B420EA6A}" srcOrd="0" destOrd="0" presId="urn:microsoft.com/office/officeart/2008/layout/HorizontalMultiLevelHierarchy"/>
    <dgm:cxn modelId="{90EBA3EC-94E7-4516-AB01-C889BBE00A14}" type="presOf" srcId="{1CB9BC50-7328-48CB-90F6-E4DF416049F6}" destId="{1D3B1754-FE9E-4DCA-BD61-F2A9FB2A2129}" srcOrd="0" destOrd="0" presId="urn:microsoft.com/office/officeart/2008/layout/HorizontalMultiLevelHierarchy"/>
    <dgm:cxn modelId="{7FA3BF84-D549-4A9C-A520-8A8783797AF9}" type="presOf" srcId="{C4C796B2-507B-424A-9899-64B8E2D7F7D5}" destId="{6E196E51-0FC4-47A3-8EAB-D4F357385CFC}" srcOrd="1" destOrd="0" presId="urn:microsoft.com/office/officeart/2008/layout/HorizontalMultiLevelHierarchy"/>
    <dgm:cxn modelId="{5572164A-02CB-4A74-ADD3-78666CB97558}" type="presOf" srcId="{909A8D7E-D485-46FE-A47C-38FC640EFE8F}" destId="{BBBEFAD8-C0A4-45B7-95B3-52C90B5804EF}" srcOrd="1" destOrd="0" presId="urn:microsoft.com/office/officeart/2008/layout/HorizontalMultiLevelHierarchy"/>
    <dgm:cxn modelId="{DA993BA4-E40A-46A7-B37D-AC0ED756C9EF}" type="presOf" srcId="{B63752F9-8E49-4FBE-8BCF-CA5AF25B89ED}" destId="{5FB47EAE-13F3-4D94-A432-E8BDE722BE75}" srcOrd="0" destOrd="0" presId="urn:microsoft.com/office/officeart/2008/layout/HorizontalMultiLevelHierarchy"/>
    <dgm:cxn modelId="{43395DD4-C8BB-43BA-AC8E-BCA3F0D9B842}" type="presOf" srcId="{CF19970A-A8E5-463F-ACEA-9B52ECDF82E7}" destId="{E6AF0D42-A8DC-4C9B-99CD-F23C8CE7EA2A}" srcOrd="0" destOrd="0" presId="urn:microsoft.com/office/officeart/2008/layout/HorizontalMultiLevelHierarchy"/>
    <dgm:cxn modelId="{7D6A0A61-BA21-4833-AEC5-3E6CF5BE0E5A}" type="presOf" srcId="{C4C796B2-507B-424A-9899-64B8E2D7F7D5}" destId="{D61F1176-4909-44A5-AC6D-EA25C6E6BCDE}" srcOrd="0" destOrd="0" presId="urn:microsoft.com/office/officeart/2008/layout/HorizontalMultiLevelHierarchy"/>
    <dgm:cxn modelId="{F49C29A1-2B4A-486D-9A4F-0577D1192A2C}" type="presOf" srcId="{CF19970A-A8E5-463F-ACEA-9B52ECDF82E7}" destId="{1420B78A-FA0C-4B8B-848D-7E3CAD25E8A2}" srcOrd="1" destOrd="0" presId="urn:microsoft.com/office/officeart/2008/layout/HorizontalMultiLevelHierarchy"/>
    <dgm:cxn modelId="{ABEA2D0B-FEA5-4E40-957F-50F77B1AEED1}" type="presOf" srcId="{857B739C-02AD-4D3E-9056-402A7D44C9D7}" destId="{6248CCA3-71D1-4359-9122-1BD9E16FA451}" srcOrd="0" destOrd="0" presId="urn:microsoft.com/office/officeart/2008/layout/HorizontalMultiLevelHierarchy"/>
    <dgm:cxn modelId="{211C66AC-3000-4825-AE83-99D71225A201}" type="presOf" srcId="{1CB9BC50-7328-48CB-90F6-E4DF416049F6}" destId="{8B1E22D4-257C-42A1-B294-B61A15533518}" srcOrd="1" destOrd="0" presId="urn:microsoft.com/office/officeart/2008/layout/HorizontalMultiLevelHierarchy"/>
    <dgm:cxn modelId="{7AD8D936-2B37-4C5C-88D7-14B769B2A49C}" srcId="{BC985881-31A1-408B-9889-4B11421514E1}" destId="{94B37485-5CE2-445A-BCF5-B8B0D7EBDC26}" srcOrd="0" destOrd="0" parTransId="{C4C796B2-507B-424A-9899-64B8E2D7F7D5}" sibTransId="{00F31697-5695-4547-AE42-143C2428EEFF}"/>
    <dgm:cxn modelId="{FF5091E8-BB57-4E32-A0E9-F52D24C1B0F4}" type="presOf" srcId="{909A8D7E-D485-46FE-A47C-38FC640EFE8F}" destId="{0B275683-B422-4E05-B4A3-3858A15FFFE4}" srcOrd="0" destOrd="0" presId="urn:microsoft.com/office/officeart/2008/layout/HorizontalMultiLevelHierarchy"/>
    <dgm:cxn modelId="{DB4A0B36-E0B0-4566-8458-BBBFB5CBA7A9}" type="presOf" srcId="{0ADA782E-2130-44B8-B0A0-95138E39E875}" destId="{C510D621-89C9-46D3-A1C7-3978D4D0F118}" srcOrd="0" destOrd="0" presId="urn:microsoft.com/office/officeart/2008/layout/HorizontalMultiLevelHierarchy"/>
    <dgm:cxn modelId="{31436900-3C0A-49D0-8894-FF94DACDF2FD}" type="presOf" srcId="{871371BF-9DFA-4687-9039-FC36F96FFF59}" destId="{402690CB-B171-4340-ADE5-87AB04C0116D}" srcOrd="0" destOrd="0" presId="urn:microsoft.com/office/officeart/2008/layout/HorizontalMultiLevelHierarchy"/>
    <dgm:cxn modelId="{974E1D3D-DD30-4572-84F2-451AD9A55959}" type="presOf" srcId="{CFE8DD2C-83C4-4D7C-97BB-86C572A30B64}" destId="{0490216D-8B63-4196-87F0-135DEFCC2DE7}" srcOrd="0" destOrd="0" presId="urn:microsoft.com/office/officeart/2008/layout/HorizontalMultiLevelHierarchy"/>
    <dgm:cxn modelId="{DAC1593F-E165-4508-AC74-B1B844A4B4E2}" type="presOf" srcId="{857B739C-02AD-4D3E-9056-402A7D44C9D7}" destId="{8A76F9E9-8BBC-4F67-8F43-425B9E7F4996}" srcOrd="1" destOrd="0" presId="urn:microsoft.com/office/officeart/2008/layout/HorizontalMultiLevelHierarchy"/>
    <dgm:cxn modelId="{5C35AFB5-256C-4125-ACD3-BA2489978E74}" srcId="{871371BF-9DFA-4687-9039-FC36F96FFF59}" destId="{F8E9B28A-7AC9-4902-9F94-AEA1BDA6888D}" srcOrd="2" destOrd="0" parTransId="{B63752F9-8E49-4FBE-8BCF-CA5AF25B89ED}" sibTransId="{AE75574E-1741-4C92-9D8F-DD92D4434399}"/>
    <dgm:cxn modelId="{146BD000-00B0-4A40-87D9-AA59B55B144C}" type="presParOf" srcId="{DACAD9F5-9DB9-4F26-90A1-194E214E5D6E}" destId="{4A5F2D48-E79B-43F6-AF6C-70F4A16B7157}" srcOrd="0" destOrd="0" presId="urn:microsoft.com/office/officeart/2008/layout/HorizontalMultiLevelHierarchy"/>
    <dgm:cxn modelId="{F9362EBC-AD3C-4905-AA0C-9FFA6C365A4A}" type="presParOf" srcId="{4A5F2D48-E79B-43F6-AF6C-70F4A16B7157}" destId="{402690CB-B171-4340-ADE5-87AB04C0116D}" srcOrd="0" destOrd="0" presId="urn:microsoft.com/office/officeart/2008/layout/HorizontalMultiLevelHierarchy"/>
    <dgm:cxn modelId="{D12723A2-2AF4-471E-9980-763F9A130DDE}" type="presParOf" srcId="{4A5F2D48-E79B-43F6-AF6C-70F4A16B7157}" destId="{C80B6C87-CFD5-4B6C-B3A5-2F185015D4BD}" srcOrd="1" destOrd="0" presId="urn:microsoft.com/office/officeart/2008/layout/HorizontalMultiLevelHierarchy"/>
    <dgm:cxn modelId="{1A8E3A42-12ED-457F-B5C9-E71D1EA0D37A}" type="presParOf" srcId="{C80B6C87-CFD5-4B6C-B3A5-2F185015D4BD}" destId="{E6AF0D42-A8DC-4C9B-99CD-F23C8CE7EA2A}" srcOrd="0" destOrd="0" presId="urn:microsoft.com/office/officeart/2008/layout/HorizontalMultiLevelHierarchy"/>
    <dgm:cxn modelId="{51F99155-3604-41D6-A8A9-C716B983ACF0}" type="presParOf" srcId="{E6AF0D42-A8DC-4C9B-99CD-F23C8CE7EA2A}" destId="{1420B78A-FA0C-4B8B-848D-7E3CAD25E8A2}" srcOrd="0" destOrd="0" presId="urn:microsoft.com/office/officeart/2008/layout/HorizontalMultiLevelHierarchy"/>
    <dgm:cxn modelId="{99224F21-BAB5-4755-99E6-4390615B9AF1}" type="presParOf" srcId="{C80B6C87-CFD5-4B6C-B3A5-2F185015D4BD}" destId="{4852CAAF-3483-4DDA-A553-BFC5F012ED86}" srcOrd="1" destOrd="0" presId="urn:microsoft.com/office/officeart/2008/layout/HorizontalMultiLevelHierarchy"/>
    <dgm:cxn modelId="{E38F4960-9693-46CF-B2B2-8BB574FABF32}" type="presParOf" srcId="{4852CAAF-3483-4DDA-A553-BFC5F012ED86}" destId="{C510D621-89C9-46D3-A1C7-3978D4D0F118}" srcOrd="0" destOrd="0" presId="urn:microsoft.com/office/officeart/2008/layout/HorizontalMultiLevelHierarchy"/>
    <dgm:cxn modelId="{3C759340-E014-4ABC-9298-39868AC30D2D}" type="presParOf" srcId="{4852CAAF-3483-4DDA-A553-BFC5F012ED86}" destId="{C25AD06D-47D4-4455-A654-6B3A067B047C}" srcOrd="1" destOrd="0" presId="urn:microsoft.com/office/officeart/2008/layout/HorizontalMultiLevelHierarchy"/>
    <dgm:cxn modelId="{5089FEB7-1CDC-4134-BE2D-D31E2E8DB7A1}" type="presParOf" srcId="{C25AD06D-47D4-4455-A654-6B3A067B047C}" destId="{EC0C2441-75FB-472C-81E1-2A33C300A664}" srcOrd="0" destOrd="0" presId="urn:microsoft.com/office/officeart/2008/layout/HorizontalMultiLevelHierarchy"/>
    <dgm:cxn modelId="{8784E929-A655-4261-8B4A-CE2ED7FF14D0}" type="presParOf" srcId="{EC0C2441-75FB-472C-81E1-2A33C300A664}" destId="{E4263A2C-F1FB-40CF-8F91-56BD1BC1BD31}" srcOrd="0" destOrd="0" presId="urn:microsoft.com/office/officeart/2008/layout/HorizontalMultiLevelHierarchy"/>
    <dgm:cxn modelId="{225BADA5-930D-4F40-94D1-3F318F87C093}" type="presParOf" srcId="{C25AD06D-47D4-4455-A654-6B3A067B047C}" destId="{29D65B12-F3C2-45E5-80AA-0E1DAB823106}" srcOrd="1" destOrd="0" presId="urn:microsoft.com/office/officeart/2008/layout/HorizontalMultiLevelHierarchy"/>
    <dgm:cxn modelId="{4D77DFB1-FA69-4E4C-9666-60B585305298}" type="presParOf" srcId="{29D65B12-F3C2-45E5-80AA-0E1DAB823106}" destId="{3BD17EBC-985B-437E-9777-81808AC32DF4}" srcOrd="0" destOrd="0" presId="urn:microsoft.com/office/officeart/2008/layout/HorizontalMultiLevelHierarchy"/>
    <dgm:cxn modelId="{41CDA506-D5DD-4706-B07A-E90E7843FE9E}" type="presParOf" srcId="{29D65B12-F3C2-45E5-80AA-0E1DAB823106}" destId="{9503B2A0-BAD9-49A3-870E-1A3FFFFA9A6C}" srcOrd="1" destOrd="0" presId="urn:microsoft.com/office/officeart/2008/layout/HorizontalMultiLevelHierarchy"/>
    <dgm:cxn modelId="{BDB723B8-AAFF-492F-B900-095C96D42797}" type="presParOf" srcId="{C25AD06D-47D4-4455-A654-6B3A067B047C}" destId="{1D3B1754-FE9E-4DCA-BD61-F2A9FB2A2129}" srcOrd="2" destOrd="0" presId="urn:microsoft.com/office/officeart/2008/layout/HorizontalMultiLevelHierarchy"/>
    <dgm:cxn modelId="{262ABF5D-D7C1-4EFE-8D81-9824E5C91CBF}" type="presParOf" srcId="{1D3B1754-FE9E-4DCA-BD61-F2A9FB2A2129}" destId="{8B1E22D4-257C-42A1-B294-B61A15533518}" srcOrd="0" destOrd="0" presId="urn:microsoft.com/office/officeart/2008/layout/HorizontalMultiLevelHierarchy"/>
    <dgm:cxn modelId="{49852463-CE8C-4C16-A4E9-668DFC215536}" type="presParOf" srcId="{C25AD06D-47D4-4455-A654-6B3A067B047C}" destId="{40072C83-3526-4F86-AE2F-EE5125808234}" srcOrd="3" destOrd="0" presId="urn:microsoft.com/office/officeart/2008/layout/HorizontalMultiLevelHierarchy"/>
    <dgm:cxn modelId="{280F948A-10BE-4884-B5EF-F8E2C5B1949E}" type="presParOf" srcId="{40072C83-3526-4F86-AE2F-EE5125808234}" destId="{0490216D-8B63-4196-87F0-135DEFCC2DE7}" srcOrd="0" destOrd="0" presId="urn:microsoft.com/office/officeart/2008/layout/HorizontalMultiLevelHierarchy"/>
    <dgm:cxn modelId="{DEBE850A-0088-4E22-8508-F38E6D27D84B}" type="presParOf" srcId="{40072C83-3526-4F86-AE2F-EE5125808234}" destId="{0DA5C8FF-A23A-4CD5-93C6-CA55AFEA6380}" srcOrd="1" destOrd="0" presId="urn:microsoft.com/office/officeart/2008/layout/HorizontalMultiLevelHierarchy"/>
    <dgm:cxn modelId="{D48C0715-6ECA-4478-88C3-F395C89AFF33}" type="presParOf" srcId="{C25AD06D-47D4-4455-A654-6B3A067B047C}" destId="{51E6567F-E16D-4D14-8546-F5E17F97CE32}" srcOrd="4" destOrd="0" presId="urn:microsoft.com/office/officeart/2008/layout/HorizontalMultiLevelHierarchy"/>
    <dgm:cxn modelId="{4F447F69-AFC7-4B10-90BA-01D2A2DDEF4A}" type="presParOf" srcId="{51E6567F-E16D-4D14-8546-F5E17F97CE32}" destId="{3CB5999E-BF6C-428F-A6C3-CDC92FCBE211}" srcOrd="0" destOrd="0" presId="urn:microsoft.com/office/officeart/2008/layout/HorizontalMultiLevelHierarchy"/>
    <dgm:cxn modelId="{9E2506CB-8C07-4DF9-B3EF-55D7F010F12F}" type="presParOf" srcId="{C25AD06D-47D4-4455-A654-6B3A067B047C}" destId="{733C89CD-DA3E-44ED-9E86-22362F288E3C}" srcOrd="5" destOrd="0" presId="urn:microsoft.com/office/officeart/2008/layout/HorizontalMultiLevelHierarchy"/>
    <dgm:cxn modelId="{21086674-CBD4-4AB1-BE1B-E939D4007C6D}" type="presParOf" srcId="{733C89CD-DA3E-44ED-9E86-22362F288E3C}" destId="{5043E5EE-7C05-41E1-BDF3-D0A948AF1057}" srcOrd="0" destOrd="0" presId="urn:microsoft.com/office/officeart/2008/layout/HorizontalMultiLevelHierarchy"/>
    <dgm:cxn modelId="{9C33B87F-8ED1-43B5-9E18-2565D0DBC6BC}" type="presParOf" srcId="{733C89CD-DA3E-44ED-9E86-22362F288E3C}" destId="{4354C7F1-7AA2-4D5F-AE19-D0A1B3ED3B8F}" srcOrd="1" destOrd="0" presId="urn:microsoft.com/office/officeart/2008/layout/HorizontalMultiLevelHierarchy"/>
    <dgm:cxn modelId="{39D0D6F6-8FBC-4ED2-8638-A254AE43EE2B}" type="presParOf" srcId="{C80B6C87-CFD5-4B6C-B3A5-2F185015D4BD}" destId="{6248CCA3-71D1-4359-9122-1BD9E16FA451}" srcOrd="2" destOrd="0" presId="urn:microsoft.com/office/officeart/2008/layout/HorizontalMultiLevelHierarchy"/>
    <dgm:cxn modelId="{A55A0306-F48F-44A7-A05D-C1441B30EE7A}" type="presParOf" srcId="{6248CCA3-71D1-4359-9122-1BD9E16FA451}" destId="{8A76F9E9-8BBC-4F67-8F43-425B9E7F4996}" srcOrd="0" destOrd="0" presId="urn:microsoft.com/office/officeart/2008/layout/HorizontalMultiLevelHierarchy"/>
    <dgm:cxn modelId="{2670F558-9AB1-4497-A3B0-076BA4399CE0}" type="presParOf" srcId="{C80B6C87-CFD5-4B6C-B3A5-2F185015D4BD}" destId="{4AE10C83-AEC6-4D1C-9203-C3140A496DA2}" srcOrd="3" destOrd="0" presId="urn:microsoft.com/office/officeart/2008/layout/HorizontalMultiLevelHierarchy"/>
    <dgm:cxn modelId="{5C9B167C-944B-4C71-B9C9-F2E26CB03F92}" type="presParOf" srcId="{4AE10C83-AEC6-4D1C-9203-C3140A496DA2}" destId="{DE0FA359-5456-457D-8C14-DB1F6A3DE1BF}" srcOrd="0" destOrd="0" presId="urn:microsoft.com/office/officeart/2008/layout/HorizontalMultiLevelHierarchy"/>
    <dgm:cxn modelId="{1EF3C4F1-5F20-44DE-8B87-9271DC95F9F3}" type="presParOf" srcId="{4AE10C83-AEC6-4D1C-9203-C3140A496DA2}" destId="{442432C2-B41E-4D96-BA7F-1E1BE3B56F0F}" srcOrd="1" destOrd="0" presId="urn:microsoft.com/office/officeart/2008/layout/HorizontalMultiLevelHierarchy"/>
    <dgm:cxn modelId="{946B2678-A769-4AC9-A50D-C3019FA0BCEC}" type="presParOf" srcId="{442432C2-B41E-4D96-BA7F-1E1BE3B56F0F}" destId="{D61F1176-4909-44A5-AC6D-EA25C6E6BCDE}" srcOrd="0" destOrd="0" presId="urn:microsoft.com/office/officeart/2008/layout/HorizontalMultiLevelHierarchy"/>
    <dgm:cxn modelId="{5B14E24F-9B4F-409C-B55B-8F0FBADD889D}" type="presParOf" srcId="{D61F1176-4909-44A5-AC6D-EA25C6E6BCDE}" destId="{6E196E51-0FC4-47A3-8EAB-D4F357385CFC}" srcOrd="0" destOrd="0" presId="urn:microsoft.com/office/officeart/2008/layout/HorizontalMultiLevelHierarchy"/>
    <dgm:cxn modelId="{EE01AD30-E933-48F8-AEB8-4DFEA72FA081}" type="presParOf" srcId="{442432C2-B41E-4D96-BA7F-1E1BE3B56F0F}" destId="{9F053468-CBC3-42FB-8C79-7082CED7C6F7}" srcOrd="1" destOrd="0" presId="urn:microsoft.com/office/officeart/2008/layout/HorizontalMultiLevelHierarchy"/>
    <dgm:cxn modelId="{0AB89183-77E8-42D4-8DEC-55BFE54E96B8}" type="presParOf" srcId="{9F053468-CBC3-42FB-8C79-7082CED7C6F7}" destId="{77949EED-8E8D-4902-9708-F6C4B420EA6A}" srcOrd="0" destOrd="0" presId="urn:microsoft.com/office/officeart/2008/layout/HorizontalMultiLevelHierarchy"/>
    <dgm:cxn modelId="{21032C12-6768-40D3-8DB2-8C5680C7B734}" type="presParOf" srcId="{9F053468-CBC3-42FB-8C79-7082CED7C6F7}" destId="{DD26DDBF-48F2-470B-B195-C0C0EC58E5EF}" srcOrd="1" destOrd="0" presId="urn:microsoft.com/office/officeart/2008/layout/HorizontalMultiLevelHierarchy"/>
    <dgm:cxn modelId="{2FCA37DE-171C-41E8-8251-2FEFB6B8BD78}" type="presParOf" srcId="{442432C2-B41E-4D96-BA7F-1E1BE3B56F0F}" destId="{0B275683-B422-4E05-B4A3-3858A15FFFE4}" srcOrd="2" destOrd="0" presId="urn:microsoft.com/office/officeart/2008/layout/HorizontalMultiLevelHierarchy"/>
    <dgm:cxn modelId="{64CD2B65-9D88-4131-A934-0F6501821392}" type="presParOf" srcId="{0B275683-B422-4E05-B4A3-3858A15FFFE4}" destId="{BBBEFAD8-C0A4-45B7-95B3-52C90B5804EF}" srcOrd="0" destOrd="0" presId="urn:microsoft.com/office/officeart/2008/layout/HorizontalMultiLevelHierarchy"/>
    <dgm:cxn modelId="{1DF06EA1-675F-452C-8017-6F9A65A3F2F1}" type="presParOf" srcId="{442432C2-B41E-4D96-BA7F-1E1BE3B56F0F}" destId="{FAD2A949-1740-4850-9426-DC7D1C0B0318}" srcOrd="3" destOrd="0" presId="urn:microsoft.com/office/officeart/2008/layout/HorizontalMultiLevelHierarchy"/>
    <dgm:cxn modelId="{D2FA5AAC-8A2A-428A-BE11-BC79AF6D634B}" type="presParOf" srcId="{FAD2A949-1740-4850-9426-DC7D1C0B0318}" destId="{007AA100-DF5F-4047-9CBF-E2B912A9F76C}" srcOrd="0" destOrd="0" presId="urn:microsoft.com/office/officeart/2008/layout/HorizontalMultiLevelHierarchy"/>
    <dgm:cxn modelId="{DB7FCE5E-56DF-43E1-A09A-6D939A728CCA}" type="presParOf" srcId="{FAD2A949-1740-4850-9426-DC7D1C0B0318}" destId="{226C25F5-22A9-4C8F-B8C3-D2FEA996C72E}" srcOrd="1" destOrd="0" presId="urn:microsoft.com/office/officeart/2008/layout/HorizontalMultiLevelHierarchy"/>
    <dgm:cxn modelId="{0F01DD87-F081-4213-B15E-87F550C1AD85}" type="presParOf" srcId="{C80B6C87-CFD5-4B6C-B3A5-2F185015D4BD}" destId="{5FB47EAE-13F3-4D94-A432-E8BDE722BE75}" srcOrd="4" destOrd="0" presId="urn:microsoft.com/office/officeart/2008/layout/HorizontalMultiLevelHierarchy"/>
    <dgm:cxn modelId="{C90CFA12-EAB2-404A-9E82-D3DBD1209EA1}" type="presParOf" srcId="{5FB47EAE-13F3-4D94-A432-E8BDE722BE75}" destId="{0B6C9D5C-5A87-4ED1-8F0A-3C0BBB08317B}" srcOrd="0" destOrd="0" presId="urn:microsoft.com/office/officeart/2008/layout/HorizontalMultiLevelHierarchy"/>
    <dgm:cxn modelId="{923FFAAB-F524-48F8-AAE7-B97141FAF74A}" type="presParOf" srcId="{C80B6C87-CFD5-4B6C-B3A5-2F185015D4BD}" destId="{27CAE3A7-C188-4F68-B07C-3984393D6B5C}" srcOrd="5" destOrd="0" presId="urn:microsoft.com/office/officeart/2008/layout/HorizontalMultiLevelHierarchy"/>
    <dgm:cxn modelId="{2662802D-A057-4CAE-BA43-C184E9604F2E}" type="presParOf" srcId="{27CAE3A7-C188-4F68-B07C-3984393D6B5C}" destId="{75B1AE29-5092-477A-B9C9-91922205D6E8}" srcOrd="0" destOrd="0" presId="urn:microsoft.com/office/officeart/2008/layout/HorizontalMultiLevelHierarchy"/>
    <dgm:cxn modelId="{42E537BE-CF90-4B4D-B986-915C85BAC34B}" type="presParOf" srcId="{27CAE3A7-C188-4F68-B07C-3984393D6B5C}" destId="{FED1D802-E4D2-431C-9FCF-D721A19D8C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A1456-CA7E-4FD9-BB25-12565CBB8D6F}">
      <dsp:nvSpPr>
        <dsp:cNvPr id="0" name=""/>
        <dsp:cNvSpPr/>
      </dsp:nvSpPr>
      <dsp:spPr>
        <a:xfrm>
          <a:off x="4463826" y="4216884"/>
          <a:ext cx="451609" cy="1290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5804" y="0"/>
              </a:lnTo>
              <a:lnTo>
                <a:pt x="225804" y="1290804"/>
              </a:lnTo>
              <a:lnTo>
                <a:pt x="451609" y="12908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55443" y="4828098"/>
        <a:ext cx="68376" cy="68376"/>
      </dsp:txXfrm>
    </dsp:sp>
    <dsp:sp modelId="{E471E630-2F29-4214-A93F-A48C0771E4D6}">
      <dsp:nvSpPr>
        <dsp:cNvPr id="0" name=""/>
        <dsp:cNvSpPr/>
      </dsp:nvSpPr>
      <dsp:spPr>
        <a:xfrm>
          <a:off x="4463826" y="4216884"/>
          <a:ext cx="451609" cy="430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5804" y="0"/>
              </a:lnTo>
              <a:lnTo>
                <a:pt x="225804" y="430268"/>
              </a:lnTo>
              <a:lnTo>
                <a:pt x="451609" y="4302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4037" y="4416424"/>
        <a:ext cx="31188" cy="31188"/>
      </dsp:txXfrm>
    </dsp:sp>
    <dsp:sp modelId="{7C475893-D9B3-40C3-A970-94E39BECA455}">
      <dsp:nvSpPr>
        <dsp:cNvPr id="0" name=""/>
        <dsp:cNvSpPr/>
      </dsp:nvSpPr>
      <dsp:spPr>
        <a:xfrm>
          <a:off x="4463826" y="3786616"/>
          <a:ext cx="451609" cy="430268"/>
        </a:xfrm>
        <a:custGeom>
          <a:avLst/>
          <a:gdLst/>
          <a:ahLst/>
          <a:cxnLst/>
          <a:rect l="0" t="0" r="0" b="0"/>
          <a:pathLst>
            <a:path>
              <a:moveTo>
                <a:pt x="0" y="430268"/>
              </a:moveTo>
              <a:lnTo>
                <a:pt x="225804" y="430268"/>
              </a:lnTo>
              <a:lnTo>
                <a:pt x="225804" y="0"/>
              </a:lnTo>
              <a:lnTo>
                <a:pt x="45160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4037" y="3986156"/>
        <a:ext cx="31188" cy="31188"/>
      </dsp:txXfrm>
    </dsp:sp>
    <dsp:sp modelId="{BA62343A-B8F2-4ADE-A54D-35B52AAB1B65}">
      <dsp:nvSpPr>
        <dsp:cNvPr id="0" name=""/>
        <dsp:cNvSpPr/>
      </dsp:nvSpPr>
      <dsp:spPr>
        <a:xfrm>
          <a:off x="4463826" y="2926079"/>
          <a:ext cx="451609" cy="1290804"/>
        </a:xfrm>
        <a:custGeom>
          <a:avLst/>
          <a:gdLst/>
          <a:ahLst/>
          <a:cxnLst/>
          <a:rect l="0" t="0" r="0" b="0"/>
          <a:pathLst>
            <a:path>
              <a:moveTo>
                <a:pt x="0" y="1290804"/>
              </a:moveTo>
              <a:lnTo>
                <a:pt x="225804" y="1290804"/>
              </a:lnTo>
              <a:lnTo>
                <a:pt x="225804" y="0"/>
              </a:lnTo>
              <a:lnTo>
                <a:pt x="45160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55443" y="3537293"/>
        <a:ext cx="68376" cy="68376"/>
      </dsp:txXfrm>
    </dsp:sp>
    <dsp:sp modelId="{90AFD0CE-6148-4E12-8F90-E00B37F9D508}">
      <dsp:nvSpPr>
        <dsp:cNvPr id="0" name=""/>
        <dsp:cNvSpPr/>
      </dsp:nvSpPr>
      <dsp:spPr>
        <a:xfrm>
          <a:off x="1754170" y="2710945"/>
          <a:ext cx="451609" cy="1505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5804" y="0"/>
              </a:lnTo>
              <a:lnTo>
                <a:pt x="225804" y="1505938"/>
              </a:lnTo>
              <a:lnTo>
                <a:pt x="451609" y="15059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40670" y="3424610"/>
        <a:ext cx="78609" cy="78609"/>
      </dsp:txXfrm>
    </dsp:sp>
    <dsp:sp modelId="{B2F5CF5F-5DE5-42EA-91AE-1E3E1B77A948}">
      <dsp:nvSpPr>
        <dsp:cNvPr id="0" name=""/>
        <dsp:cNvSpPr/>
      </dsp:nvSpPr>
      <dsp:spPr>
        <a:xfrm>
          <a:off x="1754170" y="2492631"/>
          <a:ext cx="451609" cy="218314"/>
        </a:xfrm>
        <a:custGeom>
          <a:avLst/>
          <a:gdLst/>
          <a:ahLst/>
          <a:cxnLst/>
          <a:rect l="0" t="0" r="0" b="0"/>
          <a:pathLst>
            <a:path>
              <a:moveTo>
                <a:pt x="0" y="218314"/>
              </a:moveTo>
              <a:lnTo>
                <a:pt x="225804" y="218314"/>
              </a:lnTo>
              <a:lnTo>
                <a:pt x="225804" y="0"/>
              </a:lnTo>
              <a:lnTo>
                <a:pt x="45160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67435" y="2589248"/>
        <a:ext cx="25080" cy="25080"/>
      </dsp:txXfrm>
    </dsp:sp>
    <dsp:sp modelId="{16764D1A-3EAB-46E6-BB10-2714F62182A5}">
      <dsp:nvSpPr>
        <dsp:cNvPr id="0" name=""/>
        <dsp:cNvSpPr/>
      </dsp:nvSpPr>
      <dsp:spPr>
        <a:xfrm>
          <a:off x="4463826" y="1205007"/>
          <a:ext cx="451609" cy="860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5804" y="0"/>
              </a:lnTo>
              <a:lnTo>
                <a:pt x="225804" y="860536"/>
              </a:lnTo>
              <a:lnTo>
                <a:pt x="451609" y="860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5335" y="1610979"/>
        <a:ext cx="48592" cy="48592"/>
      </dsp:txXfrm>
    </dsp:sp>
    <dsp:sp modelId="{7AA08EFE-C18F-4BAC-B59B-35C0F5CB16FA}">
      <dsp:nvSpPr>
        <dsp:cNvPr id="0" name=""/>
        <dsp:cNvSpPr/>
      </dsp:nvSpPr>
      <dsp:spPr>
        <a:xfrm>
          <a:off x="4463826" y="1159287"/>
          <a:ext cx="4516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1609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8341" y="1193717"/>
        <a:ext cx="22580" cy="22580"/>
      </dsp:txXfrm>
    </dsp:sp>
    <dsp:sp modelId="{666CD5DC-6A8A-4C32-9420-DE0850ACF6B8}">
      <dsp:nvSpPr>
        <dsp:cNvPr id="0" name=""/>
        <dsp:cNvSpPr/>
      </dsp:nvSpPr>
      <dsp:spPr>
        <a:xfrm>
          <a:off x="4463826" y="344471"/>
          <a:ext cx="451609" cy="860536"/>
        </a:xfrm>
        <a:custGeom>
          <a:avLst/>
          <a:gdLst/>
          <a:ahLst/>
          <a:cxnLst/>
          <a:rect l="0" t="0" r="0" b="0"/>
          <a:pathLst>
            <a:path>
              <a:moveTo>
                <a:pt x="0" y="860536"/>
              </a:moveTo>
              <a:lnTo>
                <a:pt x="225804" y="860536"/>
              </a:lnTo>
              <a:lnTo>
                <a:pt x="225804" y="0"/>
              </a:lnTo>
              <a:lnTo>
                <a:pt x="45160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5335" y="750443"/>
        <a:ext cx="48592" cy="48592"/>
      </dsp:txXfrm>
    </dsp:sp>
    <dsp:sp modelId="{C55C3271-1A4B-42C0-9544-E837E72BC98F}">
      <dsp:nvSpPr>
        <dsp:cNvPr id="0" name=""/>
        <dsp:cNvSpPr/>
      </dsp:nvSpPr>
      <dsp:spPr>
        <a:xfrm>
          <a:off x="1754170" y="1205007"/>
          <a:ext cx="451609" cy="1505938"/>
        </a:xfrm>
        <a:custGeom>
          <a:avLst/>
          <a:gdLst/>
          <a:ahLst/>
          <a:cxnLst/>
          <a:rect l="0" t="0" r="0" b="0"/>
          <a:pathLst>
            <a:path>
              <a:moveTo>
                <a:pt x="0" y="1505938"/>
              </a:moveTo>
              <a:lnTo>
                <a:pt x="225804" y="1505938"/>
              </a:lnTo>
              <a:lnTo>
                <a:pt x="225804" y="0"/>
              </a:lnTo>
              <a:lnTo>
                <a:pt x="45160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40670" y="1918671"/>
        <a:ext cx="78609" cy="78609"/>
      </dsp:txXfrm>
    </dsp:sp>
    <dsp:sp modelId="{5FA857C3-AFB6-4826-8D02-7608AA80B345}">
      <dsp:nvSpPr>
        <dsp:cNvPr id="0" name=""/>
        <dsp:cNvSpPr/>
      </dsp:nvSpPr>
      <dsp:spPr>
        <a:xfrm rot="16200000">
          <a:off x="-401698" y="2366731"/>
          <a:ext cx="3623310" cy="688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0" kern="1200" dirty="0" smtClean="0"/>
            <a:t>What opportunities exist to reduce </a:t>
          </a:r>
          <a:r>
            <a:rPr lang="en-AU" sz="1600" b="0" kern="1200" dirty="0" err="1" smtClean="0"/>
            <a:t>Monalco’s</a:t>
          </a:r>
          <a:r>
            <a:rPr lang="en-AU" sz="1600" b="0" kern="1200" dirty="0" smtClean="0"/>
            <a:t>  iron ore crusher’s break even costs from  $50/ton to $40/ton </a:t>
          </a:r>
          <a:endParaRPr lang="en-US" sz="1600" b="0" kern="1200" dirty="0"/>
        </a:p>
      </dsp:txBody>
      <dsp:txXfrm>
        <a:off x="-401698" y="2366731"/>
        <a:ext cx="3623310" cy="688428"/>
      </dsp:txXfrm>
    </dsp:sp>
    <dsp:sp modelId="{307CD1ED-A3C6-4CA3-B9B1-7114273DDA48}">
      <dsp:nvSpPr>
        <dsp:cNvPr id="0" name=""/>
        <dsp:cNvSpPr/>
      </dsp:nvSpPr>
      <dsp:spPr>
        <a:xfrm>
          <a:off x="2205780" y="860793"/>
          <a:ext cx="2258046" cy="688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Decrease maintenance cost (damage needing to be fixed *price of fixing damage)</a:t>
          </a:r>
          <a:endParaRPr lang="en-US" sz="1300" kern="1200" dirty="0"/>
        </a:p>
      </dsp:txBody>
      <dsp:txXfrm>
        <a:off x="2205780" y="860793"/>
        <a:ext cx="2258046" cy="688428"/>
      </dsp:txXfrm>
    </dsp:sp>
    <dsp:sp modelId="{23028733-2B99-4B91-AE36-54F41CDB6FB6}">
      <dsp:nvSpPr>
        <dsp:cNvPr id="0" name=""/>
        <dsp:cNvSpPr/>
      </dsp:nvSpPr>
      <dsp:spPr>
        <a:xfrm>
          <a:off x="4915436" y="257"/>
          <a:ext cx="2258046" cy="688428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Reduce amount of damage done to crusher</a:t>
          </a:r>
          <a:endParaRPr lang="en-US" sz="1300" kern="1200" dirty="0"/>
        </a:p>
      </dsp:txBody>
      <dsp:txXfrm>
        <a:off x="4915436" y="257"/>
        <a:ext cx="2258046" cy="688428"/>
      </dsp:txXfrm>
    </dsp:sp>
    <dsp:sp modelId="{DB3F5AAD-1083-47AD-820A-39516EE86DBE}">
      <dsp:nvSpPr>
        <dsp:cNvPr id="0" name=""/>
        <dsp:cNvSpPr/>
      </dsp:nvSpPr>
      <dsp:spPr>
        <a:xfrm>
          <a:off x="4915436" y="860793"/>
          <a:ext cx="2258046" cy="688428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Increase the amount of damage  allowable on the machine</a:t>
          </a:r>
          <a:endParaRPr lang="en-US" sz="1300" kern="1200" dirty="0"/>
        </a:p>
      </dsp:txBody>
      <dsp:txXfrm>
        <a:off x="4915436" y="860793"/>
        <a:ext cx="2258046" cy="688428"/>
      </dsp:txXfrm>
    </dsp:sp>
    <dsp:sp modelId="{0B9D1076-3B92-4E31-94DD-7271B3A36539}">
      <dsp:nvSpPr>
        <dsp:cNvPr id="0" name=""/>
        <dsp:cNvSpPr/>
      </dsp:nvSpPr>
      <dsp:spPr>
        <a:xfrm>
          <a:off x="4915436" y="1721329"/>
          <a:ext cx="2258046" cy="688428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Reduce price per amount of damage</a:t>
          </a:r>
          <a:endParaRPr lang="en-US" sz="1300" kern="1200" dirty="0"/>
        </a:p>
      </dsp:txBody>
      <dsp:txXfrm>
        <a:off x="4915436" y="1721329"/>
        <a:ext cx="2258046" cy="688428"/>
      </dsp:txXfrm>
    </dsp:sp>
    <dsp:sp modelId="{FA6BD177-85DF-4A5B-A4B9-F4085F0B260A}">
      <dsp:nvSpPr>
        <dsp:cNvPr id="0" name=""/>
        <dsp:cNvSpPr/>
      </dsp:nvSpPr>
      <dsp:spPr>
        <a:xfrm>
          <a:off x="2205780" y="2148416"/>
          <a:ext cx="2258046" cy="688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Do Nothing</a:t>
          </a:r>
          <a:endParaRPr lang="en-US" sz="1300" kern="1200" dirty="0"/>
        </a:p>
      </dsp:txBody>
      <dsp:txXfrm>
        <a:off x="2205780" y="2148416"/>
        <a:ext cx="2258046" cy="688428"/>
      </dsp:txXfrm>
    </dsp:sp>
    <dsp:sp modelId="{5470B7A4-B75D-43C2-8881-3D964E2211F1}">
      <dsp:nvSpPr>
        <dsp:cNvPr id="0" name=""/>
        <dsp:cNvSpPr/>
      </dsp:nvSpPr>
      <dsp:spPr>
        <a:xfrm>
          <a:off x="2205780" y="3872669"/>
          <a:ext cx="2258046" cy="688428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Decrease Operation Cost</a:t>
          </a:r>
          <a:endParaRPr lang="en-US" sz="1300" kern="1200" dirty="0"/>
        </a:p>
      </dsp:txBody>
      <dsp:txXfrm>
        <a:off x="2205780" y="3872669"/>
        <a:ext cx="2258046" cy="688428"/>
      </dsp:txXfrm>
    </dsp:sp>
    <dsp:sp modelId="{72C428F4-8161-413B-A7AD-C48B4B60F297}">
      <dsp:nvSpPr>
        <dsp:cNvPr id="0" name=""/>
        <dsp:cNvSpPr/>
      </dsp:nvSpPr>
      <dsp:spPr>
        <a:xfrm>
          <a:off x="4915436" y="2581865"/>
          <a:ext cx="2258046" cy="688428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Reduce # of people needing to maintain the machine</a:t>
          </a:r>
          <a:endParaRPr lang="en-US" sz="1300" kern="1200" dirty="0"/>
        </a:p>
      </dsp:txBody>
      <dsp:txXfrm>
        <a:off x="4915436" y="2581865"/>
        <a:ext cx="2258046" cy="688428"/>
      </dsp:txXfrm>
    </dsp:sp>
    <dsp:sp modelId="{15442CCD-FCAC-4752-A650-E360AD18A832}">
      <dsp:nvSpPr>
        <dsp:cNvPr id="0" name=""/>
        <dsp:cNvSpPr/>
      </dsp:nvSpPr>
      <dsp:spPr>
        <a:xfrm>
          <a:off x="4915436" y="3442401"/>
          <a:ext cx="2258046" cy="688428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Reduce salary of people maintaining the machine</a:t>
          </a:r>
          <a:endParaRPr lang="en-US" sz="1300" kern="1200" dirty="0"/>
        </a:p>
      </dsp:txBody>
      <dsp:txXfrm>
        <a:off x="4915436" y="3442401"/>
        <a:ext cx="2258046" cy="688428"/>
      </dsp:txXfrm>
    </dsp:sp>
    <dsp:sp modelId="{107F92CB-9575-4DD5-A36D-245ADC22F549}">
      <dsp:nvSpPr>
        <dsp:cNvPr id="0" name=""/>
        <dsp:cNvSpPr/>
      </dsp:nvSpPr>
      <dsp:spPr>
        <a:xfrm>
          <a:off x="4915436" y="4302937"/>
          <a:ext cx="2258046" cy="688428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Reduce amount of fuel being used</a:t>
          </a:r>
          <a:endParaRPr lang="en-US" sz="1300" kern="1200" dirty="0"/>
        </a:p>
      </dsp:txBody>
      <dsp:txXfrm>
        <a:off x="4915436" y="4302937"/>
        <a:ext cx="2258046" cy="688428"/>
      </dsp:txXfrm>
    </dsp:sp>
    <dsp:sp modelId="{A4788634-8DFF-4404-8F04-2477D4782DAF}">
      <dsp:nvSpPr>
        <dsp:cNvPr id="0" name=""/>
        <dsp:cNvSpPr/>
      </dsp:nvSpPr>
      <dsp:spPr>
        <a:xfrm>
          <a:off x="4915436" y="5163473"/>
          <a:ext cx="2258046" cy="688428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Reduce price of </a:t>
          </a:r>
          <a:r>
            <a:rPr lang="en-US" sz="1300" kern="1200" dirty="0" err="1" smtClean="0"/>
            <a:t>maintiaing</a:t>
          </a:r>
          <a:r>
            <a:rPr lang="en-US" sz="1300" kern="1200" dirty="0" smtClean="0"/>
            <a:t> fuel</a:t>
          </a:r>
          <a:endParaRPr lang="en-US" sz="1300" kern="1200" dirty="0"/>
        </a:p>
      </dsp:txBody>
      <dsp:txXfrm>
        <a:off x="4915436" y="5163473"/>
        <a:ext cx="2258046" cy="688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0315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646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preserve="1" userDrawn="1">
  <p:cSld name="2_Title 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01650" y="1434353"/>
            <a:ext cx="8467725" cy="52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1650" y="762000"/>
            <a:ext cx="8534400" cy="67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292426" y="1275171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71240" y="3650231"/>
            <a:ext cx="914220" cy="37561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1619373" y="4443895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4</a:t>
            </a: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1619373" y="2009042"/>
            <a:ext cx="908050" cy="32944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1</a:t>
            </a:r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1619373" y="2779623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2</a:t>
            </a:r>
            <a:endParaRPr/>
          </a:p>
        </p:txBody>
      </p:sp>
      <p:sp>
        <p:nvSpPr>
          <p:cNvPr id="25" name="Google Shape;25;p1"/>
          <p:cNvSpPr/>
          <p:nvPr/>
        </p:nvSpPr>
        <p:spPr>
          <a:xfrm>
            <a:off x="1619373" y="3611759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3</a:t>
            </a:r>
            <a:endParaRPr/>
          </a:p>
        </p:txBody>
      </p:sp>
      <p:sp>
        <p:nvSpPr>
          <p:cNvPr id="26" name="Google Shape;26;p1"/>
          <p:cNvSpPr/>
          <p:nvPr/>
        </p:nvSpPr>
        <p:spPr>
          <a:xfrm>
            <a:off x="1619373" y="5276032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5</a:t>
            </a:r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2752069" y="2186330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2752069" y="2598062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2752069" y="3009794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0" name="Google Shape;30;p1"/>
          <p:cNvSpPr/>
          <p:nvPr/>
        </p:nvSpPr>
        <p:spPr>
          <a:xfrm>
            <a:off x="2752069" y="3421526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1" name="Google Shape;31;p1"/>
          <p:cNvSpPr/>
          <p:nvPr/>
        </p:nvSpPr>
        <p:spPr>
          <a:xfrm>
            <a:off x="2752069" y="3833259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2" name="Google Shape;32;p1"/>
          <p:cNvSpPr/>
          <p:nvPr/>
        </p:nvSpPr>
        <p:spPr>
          <a:xfrm>
            <a:off x="2752069" y="5069922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3" name="Google Shape;33;p1"/>
          <p:cNvSpPr/>
          <p:nvPr/>
        </p:nvSpPr>
        <p:spPr>
          <a:xfrm>
            <a:off x="2752069" y="1774598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4" name="Google Shape;34;p1"/>
          <p:cNvSpPr/>
          <p:nvPr/>
        </p:nvSpPr>
        <p:spPr>
          <a:xfrm>
            <a:off x="2752069" y="5484586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/>
          <p:nvPr/>
        </p:nvCxnSpPr>
        <p:spPr>
          <a:xfrm rot="10800000" flipH="1">
            <a:off x="2527423" y="19676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/>
          <p:nvPr/>
        </p:nvCxnSpPr>
        <p:spPr>
          <a:xfrm>
            <a:off x="2527423" y="21737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Google Shape;38;p1"/>
          <p:cNvCxnSpPr/>
          <p:nvPr/>
        </p:nvCxnSpPr>
        <p:spPr>
          <a:xfrm rot="10800000" flipH="1">
            <a:off x="2527423" y="2792106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1"/>
          <p:cNvCxnSpPr/>
          <p:nvPr/>
        </p:nvCxnSpPr>
        <p:spPr>
          <a:xfrm>
            <a:off x="2527423" y="2998206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/>
          <p:cNvCxnSpPr/>
          <p:nvPr/>
        </p:nvCxnSpPr>
        <p:spPr>
          <a:xfrm rot="10800000" flipH="1">
            <a:off x="2527423" y="3616549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/>
          <p:cNvCxnSpPr/>
          <p:nvPr/>
        </p:nvCxnSpPr>
        <p:spPr>
          <a:xfrm>
            <a:off x="2527423" y="3822649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" name="Google Shape;42;p1"/>
          <p:cNvCxnSpPr/>
          <p:nvPr/>
        </p:nvCxnSpPr>
        <p:spPr>
          <a:xfrm rot="10800000" flipH="1">
            <a:off x="2527423" y="5265432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" name="Google Shape;43;p1"/>
          <p:cNvCxnSpPr/>
          <p:nvPr/>
        </p:nvCxnSpPr>
        <p:spPr>
          <a:xfrm>
            <a:off x="2527423" y="5471532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/>
          <p:nvPr/>
        </p:nvCxnSpPr>
        <p:spPr>
          <a:xfrm rot="-5400000" flipH="1">
            <a:off x="1090260" y="41178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/>
          <p:nvPr/>
        </p:nvCxnSpPr>
        <p:spPr>
          <a:xfrm rot="-5400000" flipH="1">
            <a:off x="678060" y="45300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Issue Tree Template</a:t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" name="Google Shape;53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Issue Tree is….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6117194" y="1866393"/>
            <a:ext cx="2686731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problem down into a series of hypotheses or issues that can be tested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all parts of the problem are considered. In other words, issues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collectively exhaustive.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issues do not overlap and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mutually exclusive.</a:t>
            </a:r>
            <a:endParaRPr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011786" y="1774598"/>
            <a:ext cx="157086" cy="422377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262958" y="3532540"/>
            <a:ext cx="20471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Sub-Issue provides further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detail for each issue,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is complete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non-overlapping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Tree Edition 1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73918580"/>
              </p:ext>
            </p:extLst>
          </p:nvPr>
        </p:nvGraphicFramePr>
        <p:xfrm>
          <a:off x="298383" y="721895"/>
          <a:ext cx="8239225" cy="585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26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5143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Opportunities to reduce </a:t>
                </a:r>
                <a:r>
                  <a:rPr lang="en-AU" dirty="0" err="1"/>
                  <a:t>Monalco’s</a:t>
                </a:r>
                <a:r>
                  <a:rPr lang="en-AU" dirty="0"/>
                  <a:t>  iron ore crusher’s break even costs from  $50/ton to $40/ton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Equation</a:t>
                </a:r>
              </a:p>
              <a:p>
                <a:pPr marL="742950" lvl="2" indent="-285750">
                  <a:buSzPts val="14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AU" dirty="0" smtClean="0"/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=price to fix amount of damage </a:t>
                </a: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= </a:t>
                </a:r>
                <a:r>
                  <a:rPr lang="en-US" dirty="0"/>
                  <a:t>amount of damage allowable </a:t>
                </a:r>
                <a:r>
                  <a:rPr lang="en-US" dirty="0" err="1" smtClean="0"/>
                  <a:t>oniron</a:t>
                </a:r>
                <a:r>
                  <a:rPr lang="en-US" dirty="0" smtClean="0"/>
                  <a:t> ore crusher</a:t>
                </a:r>
                <a:endParaRPr lang="en-US" dirty="0"/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= amount of damage on </a:t>
                </a:r>
                <a:r>
                  <a:rPr lang="en-US" dirty="0" smtClean="0"/>
                  <a:t>iron ore crusher</a:t>
                </a:r>
                <a:endParaRPr lang="en-US" dirty="0"/>
              </a:p>
              <a:p>
                <a:pPr marL="285750" lvl="8" indent="-285750">
                  <a:buSzPts val="1400"/>
                  <a:buFont typeface="Arial" panose="020B0604020202020204" pitchFamily="34" charset="0"/>
                  <a:buChar char="•"/>
                </a:pPr>
                <a:r>
                  <a:rPr lang="en-AU" b="1" dirty="0" smtClean="0"/>
                  <a:t>Reduce </a:t>
                </a:r>
                <a:r>
                  <a:rPr lang="en-AU" b="1" dirty="0"/>
                  <a:t>amount of damage done to part</a:t>
                </a:r>
              </a:p>
              <a:p>
                <a:pPr marL="285750" lvl="8" indent="-285750">
                  <a:buSzPts val="1400"/>
                  <a:buFont typeface="Arial" panose="020B0604020202020204" pitchFamily="34" charset="0"/>
                  <a:buChar char="•"/>
                </a:pPr>
                <a:r>
                  <a:rPr lang="en-AU" b="1" dirty="0"/>
                  <a:t>Reduce amount of damage allowed to by part</a:t>
                </a:r>
              </a:p>
              <a:p>
                <a:pPr marL="285750" lvl="8" indent="-285750">
                  <a:buSzPts val="1400"/>
                  <a:buFont typeface="Arial" panose="020B0604020202020204" pitchFamily="34" charset="0"/>
                  <a:buChar char="•"/>
                </a:pPr>
                <a:r>
                  <a:rPr lang="en-AU" b="1" dirty="0"/>
                  <a:t>Reduce price per amount of damage on part</a:t>
                </a:r>
              </a:p>
              <a:p>
                <a:pPr marL="5143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2"/>
                <a:stretch>
                  <a:fillRect l="-1152" t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2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01650" y="761999"/>
                <a:ext cx="8534400" cy="5831306"/>
              </a:xfrm>
            </p:spPr>
            <p:txBody>
              <a:bodyPr/>
              <a:lstStyle/>
              <a:p>
                <a:pPr marL="1428750" lvl="2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1143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&gt;0]</m:t>
                          </m:r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marL="1143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&gt;0]</m:t>
                          </m:r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n= # of parts on iron ore crusher,   k </a:t>
                </a:r>
                <a:r>
                  <a:rPr lang="en-US" dirty="0"/>
                  <a:t>= </a:t>
                </a:r>
                <a:r>
                  <a:rPr lang="en-US" dirty="0" smtClean="0"/>
                  <a:t>part of iron crusher,</a:t>
                </a: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k</a:t>
                </a:r>
                <a:r>
                  <a:rPr lang="en-US" dirty="0"/>
                  <a:t>= </a:t>
                </a:r>
                <a:r>
                  <a:rPr lang="en-US" dirty="0" smtClean="0"/>
                  <a:t>cost of fixing part k</a:t>
                </a: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= amount of damage needing to fixed per part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price per fixing part k</a:t>
                </a: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k</a:t>
                </a:r>
                <a:r>
                  <a:rPr lang="en-US" dirty="0"/>
                  <a:t>= amount of damage </a:t>
                </a:r>
                <a:r>
                  <a:rPr lang="en-US" dirty="0" smtClean="0"/>
                  <a:t>allowable on part k for part to work and to maintain standards, </a:t>
                </a: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</a:t>
                </a:r>
                <a:r>
                  <a:rPr lang="en-US" baseline="-25000" dirty="0" err="1" smtClean="0"/>
                  <a:t>k</a:t>
                </a:r>
                <a:r>
                  <a:rPr lang="en-US" dirty="0"/>
                  <a:t>= amount of </a:t>
                </a:r>
                <a:r>
                  <a:rPr lang="en-US" dirty="0" smtClean="0"/>
                  <a:t>damage on part k</a:t>
                </a: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28600" indent="0"/>
                <a:endParaRPr lang="en-US" dirty="0" smtClean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01650" y="761999"/>
                <a:ext cx="8534400" cy="583130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21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Tree Edition 2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19734558"/>
              </p:ext>
            </p:extLst>
          </p:nvPr>
        </p:nvGraphicFramePr>
        <p:xfrm>
          <a:off x="298383" y="721895"/>
          <a:ext cx="8239225" cy="585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072736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272</Words>
  <Application>Microsoft Office PowerPoint</Application>
  <PresentationFormat>On-screen Show (4:3)</PresentationFormat>
  <Paragraphs>71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Noto Sans Symbols</vt:lpstr>
      <vt:lpstr>Cambria Math</vt:lpstr>
      <vt:lpstr>Calibri</vt:lpstr>
      <vt:lpstr>Quattrocento Sans</vt:lpstr>
      <vt:lpstr>Synergy_CF_YNR002</vt:lpstr>
      <vt:lpstr>Issue Tree Template</vt:lpstr>
      <vt:lpstr>Values Tree Edition 1</vt:lpstr>
      <vt:lpstr>PowerPoint Presentation</vt:lpstr>
      <vt:lpstr>PowerPoint Presentation</vt:lpstr>
      <vt:lpstr>Values Tree Edition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sudha sankar</cp:lastModifiedBy>
  <cp:revision>18</cp:revision>
  <dcterms:created xsi:type="dcterms:W3CDTF">2019-05-15T15:57:18Z</dcterms:created>
  <dcterms:modified xsi:type="dcterms:W3CDTF">2021-04-20T18:52:55Z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