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83" r:id="rId5"/>
    <p:sldId id="290" r:id="rId6"/>
    <p:sldId id="281" r:id="rId7"/>
    <p:sldId id="284" r:id="rId8"/>
    <p:sldId id="301" r:id="rId9"/>
    <p:sldId id="282" r:id="rId10"/>
    <p:sldId id="295" r:id="rId11"/>
    <p:sldId id="297" r:id="rId12"/>
    <p:sldId id="300" r:id="rId13"/>
    <p:sldId id="294" r:id="rId14"/>
    <p:sldId id="298" r:id="rId15"/>
    <p:sldId id="299" r:id="rId16"/>
    <p:sldId id="291" r:id="rId17"/>
    <p:sldId id="29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CDBE8A"/>
    <a:srgbClr val="F5CDCE"/>
    <a:srgbClr val="AAC4E9"/>
    <a:srgbClr val="FDFBF6"/>
    <a:srgbClr val="DF8C8C"/>
    <a:srgbClr val="D4D593"/>
    <a:srgbClr val="E6F0FE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460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2060"/>
              </a:solidFill>
            </a:rPr>
            <a:t>Accessing data from any location.</a:t>
          </a:r>
          <a:endParaRPr lang="en-US" noProof="0" dirty="0">
            <a:solidFill>
              <a:srgbClr val="00206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2060"/>
              </a:solidFill>
            </a:rPr>
            <a:t>The stored type of  file is completely secured.</a:t>
          </a:r>
          <a:endParaRPr lang="en-US" noProof="0" dirty="0">
            <a:solidFill>
              <a:srgbClr val="00206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202C8F"/>
              </a:solidFill>
            </a:rPr>
            <a:t>This prevents data leak if a breach occurred.</a:t>
          </a:r>
          <a:endParaRPr lang="en-US" noProof="0" dirty="0">
            <a:solidFill>
              <a:srgbClr val="202C8F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916" custLinFactNeighborY="730"/>
      <dgm:spPr>
        <a:prstGeom prst="rect">
          <a:avLst/>
        </a:prstGeom>
        <a:solidFill>
          <a:srgbClr val="AAC4E9">
            <a:alpha val="70000"/>
          </a:srgb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90501" custScaleY="915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CDBE8A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1413" custScaleY="856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6780" custLinFactNeighborY="3692"/>
      <dgm:spPr>
        <a:xfrm>
          <a:off x="0" y="3519456"/>
          <a:ext cx="5607050" cy="1407541"/>
        </a:xfrm>
        <a:prstGeom prst="rect">
          <a:avLst/>
        </a:prstGeom>
        <a:solidFill>
          <a:srgbClr val="F5CDCE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5960"/>
          <a:ext cx="6767512" cy="771336"/>
        </a:xfrm>
        <a:prstGeom prst="rect">
          <a:avLst/>
        </a:prstGeom>
        <a:solidFill>
          <a:srgbClr val="AAC4E9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253478" y="191740"/>
          <a:ext cx="383937" cy="388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890893" y="329"/>
          <a:ext cx="5876618" cy="771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33" tIns="81633" rIns="81633" bIns="816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002060"/>
              </a:solidFill>
            </a:rPr>
            <a:t>Accessing data from any location.</a:t>
          </a:r>
          <a:endParaRPr lang="en-US" sz="2200" kern="1200" noProof="0" dirty="0">
            <a:solidFill>
              <a:srgbClr val="00206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890893" y="329"/>
        <a:ext cx="5876618" cy="771336"/>
      </dsp:txXfrm>
    </dsp:sp>
    <dsp:sp modelId="{79919C57-A32A-40F6-B106-B4E0CE644E4C}">
      <dsp:nvSpPr>
        <dsp:cNvPr id="0" name=""/>
        <dsp:cNvSpPr/>
      </dsp:nvSpPr>
      <dsp:spPr>
        <a:xfrm>
          <a:off x="0" y="964500"/>
          <a:ext cx="6767512" cy="771336"/>
        </a:xfrm>
        <a:prstGeom prst="rect">
          <a:avLst/>
        </a:prstGeom>
        <a:solidFill>
          <a:srgbClr val="CDBE8A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93967" y="1168592"/>
          <a:ext cx="302959" cy="3631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890893" y="964500"/>
          <a:ext cx="5876618" cy="771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33" tIns="81633" rIns="81633" bIns="816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002060"/>
              </a:solidFill>
            </a:rPr>
            <a:t>The stored type of  file is completely secured.</a:t>
          </a:r>
          <a:endParaRPr lang="en-US" sz="2200" kern="1200" noProof="0" dirty="0">
            <a:solidFill>
              <a:srgbClr val="00206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890893" y="964500"/>
        <a:ext cx="5876618" cy="771336"/>
      </dsp:txXfrm>
    </dsp:sp>
    <dsp:sp modelId="{436A8B1C-2D30-44BB-9150-7099503C8960}">
      <dsp:nvSpPr>
        <dsp:cNvPr id="0" name=""/>
        <dsp:cNvSpPr/>
      </dsp:nvSpPr>
      <dsp:spPr>
        <a:xfrm>
          <a:off x="0" y="1929001"/>
          <a:ext cx="6767512" cy="771336"/>
        </a:xfrm>
        <a:prstGeom prst="rect">
          <a:avLst/>
        </a:prstGeom>
        <a:solidFill>
          <a:srgbClr val="F5CDCE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300566" y="2169459"/>
          <a:ext cx="289761" cy="289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890893" y="1928671"/>
          <a:ext cx="5876618" cy="771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33" tIns="81633" rIns="81633" bIns="8163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202C8F"/>
              </a:solidFill>
            </a:rPr>
            <a:t>This prevents data leak if a breach occurred.</a:t>
          </a:r>
          <a:endParaRPr lang="en-US" sz="2200" kern="1200" noProof="0" dirty="0">
            <a:solidFill>
              <a:srgbClr val="202C8F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890893" y="1928671"/>
        <a:ext cx="5876618" cy="77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269835-C12E-B1BE-43C6-AF8C90BF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-1" r="18889" b="-1"/>
          <a:stretch/>
        </p:blipFill>
        <p:spPr>
          <a:xfrm>
            <a:off x="0" y="0"/>
            <a:ext cx="12192000" cy="752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6B6B27-D6F5-49A7-EA51-8907F056989A}"/>
              </a:ext>
            </a:extLst>
          </p:cNvPr>
          <p:cNvSpPr txBox="1"/>
          <p:nvPr/>
        </p:nvSpPr>
        <p:spPr>
          <a:xfrm>
            <a:off x="0" y="167872"/>
            <a:ext cx="46721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SECURE STORAGE USING HYBRID CRYPTOGRAPHY</a:t>
            </a:r>
            <a:endParaRPr lang="en-IN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xmlns="" id="{D7CCD8AC-FE86-8D75-E7ED-91334101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D6FCC6-8F49-1787-2619-6C3EDC90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956E3550-FE10-B75E-6F34-C17D77807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600" dirty="0"/>
              <a:t>AES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6D05137E-BE4B-3E4F-B8E2-2D40EAB362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3232" y="4214190"/>
            <a:ext cx="4820876" cy="194276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ADVANCED ENCRYPTION ALGORITHM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9873F25E-0518-4F90-15F0-B6689C57A3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sz="3600" dirty="0"/>
              <a:t>BLOWFISH ALGORITHM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9E615A9D-FF10-B509-F294-AB04A61AA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sz="3600" dirty="0"/>
              <a:t>DES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DB98A497-D567-7EB1-EE80-76BF9EFE7B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4110824"/>
            <a:ext cx="2770632" cy="204613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DATA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367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6743BB2-15B2-37D1-E462-6A2B87910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1791" y="251460"/>
            <a:ext cx="3822192" cy="411480"/>
          </a:xfrm>
        </p:spPr>
        <p:txBody>
          <a:bodyPr/>
          <a:lstStyle/>
          <a:p>
            <a:r>
              <a:rPr lang="en-IN" dirty="0"/>
              <a:t>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DD98BF-BDC0-28AD-9DE5-F59B192E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7920218-7613-2FAA-9EA8-8C72739B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032" y="251460"/>
            <a:ext cx="3822192" cy="411480"/>
          </a:xfrm>
        </p:spPr>
        <p:txBody>
          <a:bodyPr/>
          <a:lstStyle/>
          <a:p>
            <a:r>
              <a:rPr lang="en-IN" dirty="0"/>
              <a:t>AES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6CCBF93-1BFA-7998-4453-10F6BDC2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529" t="3666" r="7151" b="1218"/>
          <a:stretch/>
        </p:blipFill>
        <p:spPr>
          <a:xfrm>
            <a:off x="3669128" y="827094"/>
            <a:ext cx="3731967" cy="5739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F0B83D0-2235-8EE4-CE73-0E9007FB32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158" t="4301" r="4858" b="2724"/>
          <a:stretch/>
        </p:blipFill>
        <p:spPr>
          <a:xfrm>
            <a:off x="7633252" y="826936"/>
            <a:ext cx="4299668" cy="57796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68C043-DD57-9BBE-458A-84531E543895}"/>
              </a:ext>
            </a:extLst>
          </p:cNvPr>
          <p:cNvSpPr txBox="1"/>
          <p:nvPr/>
        </p:nvSpPr>
        <p:spPr>
          <a:xfrm>
            <a:off x="71562" y="457200"/>
            <a:ext cx="1677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02C8F"/>
                </a:solidFill>
              </a:rPr>
              <a:t>DIFFERENCE IN WORKFLOW OF AES AND DES</a:t>
            </a:r>
          </a:p>
        </p:txBody>
      </p:sp>
    </p:spTree>
    <p:extLst>
      <p:ext uri="{BB962C8B-B14F-4D97-AF65-F5344CB8AC3E}">
        <p14:creationId xmlns:p14="http://schemas.microsoft.com/office/powerpoint/2010/main" val="33465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492E2-452C-8877-A895-FAA833C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encryption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7BD1701-EEC2-6CB0-BEC6-2A1AA28498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1016" y="1545336"/>
            <a:ext cx="2029968" cy="2254504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USER SELECTS FILE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B6D152B-D691-BC7C-1748-82336EFB87F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B0F05B-6D77-EAC4-CCE8-37CE323B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921C4AB-60D1-17FE-9008-6B256EA54E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71016" y="4144264"/>
            <a:ext cx="2029968" cy="2340864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VIEW FILE AND SEND REQUEST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E41BAE7-90CE-C00E-5AEC-B44F293841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7D11BD4-3272-5135-1BFF-F3742BDA4E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8288" y="1545336"/>
            <a:ext cx="2029968" cy="2340864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ENCRYPT USING AES DES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70E4E90-0C87-EA32-DD3A-E88DE00E072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48E0645-A3DD-A946-E995-86551F63F6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28288" y="4123944"/>
            <a:ext cx="2029968" cy="2361184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ENTER KEY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CC706CC3-8357-BFC3-DC05-57D679195B2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A25DF30-8816-2500-4936-A26AE29C7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5560" y="1545336"/>
            <a:ext cx="2029968" cy="234086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GENERATE KEY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D6B0DC5-2BC8-F4F3-7D9E-1A9342EDFB3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E34909E7-F114-D6D4-D8B6-631C5C2B311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85560" y="4123944"/>
            <a:ext cx="2029968" cy="2361184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ENCRYPT USING KEY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F926C9F2-62C5-359D-616F-13A1566FA8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1217FD57-834C-E4BE-5CB9-6BAFD7C696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42832" y="1545336"/>
            <a:ext cx="2029968" cy="2340864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SEARCH FILE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B3621F5-52C0-D8C5-ABC0-4A6C99066F2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9748748-BEC0-D274-E479-4EF37EC6A4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42832" y="4144264"/>
            <a:ext cx="2029968" cy="2340864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DOWNLOAD FILE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55414357-C9B9-D3F8-DCA0-F646B8333B7E}"/>
              </a:ext>
            </a:extLst>
          </p:cNvPr>
          <p:cNvSpPr/>
          <p:nvPr/>
        </p:nvSpPr>
        <p:spPr>
          <a:xfrm>
            <a:off x="3300984" y="2615979"/>
            <a:ext cx="527304" cy="2305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8637C927-D2FD-DB1D-E0C8-9A8E7FD9FDA9}"/>
              </a:ext>
            </a:extLst>
          </p:cNvPr>
          <p:cNvSpPr/>
          <p:nvPr/>
        </p:nvSpPr>
        <p:spPr>
          <a:xfrm>
            <a:off x="5858256" y="2615979"/>
            <a:ext cx="527304" cy="2305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1BA0AA7B-98BC-4660-0CFD-77FAA4AF120A}"/>
              </a:ext>
            </a:extLst>
          </p:cNvPr>
          <p:cNvSpPr/>
          <p:nvPr/>
        </p:nvSpPr>
        <p:spPr>
          <a:xfrm>
            <a:off x="8415528" y="2600474"/>
            <a:ext cx="527304" cy="2305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xmlns="" id="{5BF74632-9CEC-D483-E535-317BE9D5FE9A}"/>
              </a:ext>
            </a:extLst>
          </p:cNvPr>
          <p:cNvSpPr/>
          <p:nvPr/>
        </p:nvSpPr>
        <p:spPr>
          <a:xfrm>
            <a:off x="11068216" y="2926080"/>
            <a:ext cx="864704" cy="164592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xmlns="" id="{51A3F717-5FF6-6E4C-C534-C3B6AA85EE41}"/>
              </a:ext>
            </a:extLst>
          </p:cNvPr>
          <p:cNvSpPr/>
          <p:nvPr/>
        </p:nvSpPr>
        <p:spPr>
          <a:xfrm>
            <a:off x="8415528" y="5179082"/>
            <a:ext cx="527304" cy="267562"/>
          </a:xfrm>
          <a:prstGeom prst="leftArrow">
            <a:avLst>
              <a:gd name="adj1" fmla="val 3620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xmlns="" id="{606884C6-972A-3285-20CA-48F7D21F350A}"/>
              </a:ext>
            </a:extLst>
          </p:cNvPr>
          <p:cNvSpPr/>
          <p:nvPr/>
        </p:nvSpPr>
        <p:spPr>
          <a:xfrm>
            <a:off x="5858256" y="5271714"/>
            <a:ext cx="527304" cy="23058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xmlns="" id="{631FB13C-1BEC-FC8B-BD05-8E49F3B938B8}"/>
              </a:ext>
            </a:extLst>
          </p:cNvPr>
          <p:cNvSpPr/>
          <p:nvPr/>
        </p:nvSpPr>
        <p:spPr>
          <a:xfrm>
            <a:off x="3300984" y="5335237"/>
            <a:ext cx="527304" cy="23058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xmlns="" id="{6ADA08FE-F459-8571-4B2C-1B5180CFECDE}"/>
              </a:ext>
            </a:extLst>
          </p:cNvPr>
          <p:cNvSpPr/>
          <p:nvPr/>
        </p:nvSpPr>
        <p:spPr>
          <a:xfrm rot="10800000">
            <a:off x="310897" y="2977145"/>
            <a:ext cx="864704" cy="164592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3F629-9864-1A1B-FCA6-093FF73E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429000"/>
            <a:ext cx="6400800" cy="768096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003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39EDEF-8371-2F5D-4DC7-A0C03483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5C2B61C-0598-2F0D-8CF6-A035BCE5D6F7}"/>
              </a:ext>
            </a:extLst>
          </p:cNvPr>
          <p:cNvSpPr/>
          <p:nvPr/>
        </p:nvSpPr>
        <p:spPr>
          <a:xfrm>
            <a:off x="5066305" y="159021"/>
            <a:ext cx="178904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02C8F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FBE19A-C011-696B-9794-9F66C2C54B50}"/>
              </a:ext>
            </a:extLst>
          </p:cNvPr>
          <p:cNvSpPr/>
          <p:nvPr/>
        </p:nvSpPr>
        <p:spPr>
          <a:xfrm>
            <a:off x="2871745" y="1053546"/>
            <a:ext cx="6313335" cy="2258171"/>
          </a:xfrm>
          <a:prstGeom prst="rect">
            <a:avLst/>
          </a:prstGeom>
          <a:solidFill>
            <a:srgbClr val="AAC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EC17C35-FD24-5973-747B-C109D27FEA96}"/>
              </a:ext>
            </a:extLst>
          </p:cNvPr>
          <p:cNvSpPr/>
          <p:nvPr/>
        </p:nvSpPr>
        <p:spPr>
          <a:xfrm>
            <a:off x="4028659" y="1443161"/>
            <a:ext cx="3872286" cy="54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2060"/>
                </a:solidFill>
              </a:rPr>
              <a:t>USER PASSWORD 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E225EB3-2107-7BDE-91D0-8FA7E31CF916}"/>
              </a:ext>
            </a:extLst>
          </p:cNvPr>
          <p:cNvSpPr/>
          <p:nvPr/>
        </p:nvSpPr>
        <p:spPr>
          <a:xfrm>
            <a:off x="3126185" y="2464897"/>
            <a:ext cx="1804947" cy="54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UPLOAD 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F7598737-5ED1-BAB5-E178-6F5C823B4131}"/>
              </a:ext>
            </a:extLst>
          </p:cNvPr>
          <p:cNvSpPr/>
          <p:nvPr/>
        </p:nvSpPr>
        <p:spPr>
          <a:xfrm>
            <a:off x="6998471" y="2458945"/>
            <a:ext cx="1804947" cy="54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02060"/>
                </a:solidFill>
              </a:rPr>
              <a:t>REQUEST FILE FOR 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80C88FD-1CB7-4C9C-F760-CB2081879791}"/>
              </a:ext>
            </a:extLst>
          </p:cNvPr>
          <p:cNvSpPr/>
          <p:nvPr/>
        </p:nvSpPr>
        <p:spPr>
          <a:xfrm>
            <a:off x="2871745" y="3613866"/>
            <a:ext cx="2568271" cy="818985"/>
          </a:xfrm>
          <a:prstGeom prst="rect">
            <a:avLst/>
          </a:prstGeom>
          <a:solidFill>
            <a:srgbClr val="CDBE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 FILES AND ENCRYPT EACH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44517F-D5AE-19FB-1D49-0D61B5CA470A}"/>
              </a:ext>
            </a:extLst>
          </p:cNvPr>
          <p:cNvSpPr/>
          <p:nvPr/>
        </p:nvSpPr>
        <p:spPr>
          <a:xfrm>
            <a:off x="6418027" y="3562182"/>
            <a:ext cx="2775005" cy="818985"/>
          </a:xfrm>
          <a:prstGeom prst="rect">
            <a:avLst/>
          </a:prstGeom>
          <a:solidFill>
            <a:srgbClr val="CDBE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DECRYPT AND COMBINE THE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EF8B3C2-A0C5-2964-26ED-0BFF0B3219E4}"/>
              </a:ext>
            </a:extLst>
          </p:cNvPr>
          <p:cNvSpPr/>
          <p:nvPr/>
        </p:nvSpPr>
        <p:spPr>
          <a:xfrm>
            <a:off x="2871745" y="41505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45E5177-F2F0-899D-39DB-B0508BB474EA}"/>
              </a:ext>
            </a:extLst>
          </p:cNvPr>
          <p:cNvSpPr/>
          <p:nvPr/>
        </p:nvSpPr>
        <p:spPr>
          <a:xfrm>
            <a:off x="2847892" y="4687296"/>
            <a:ext cx="6345140" cy="675861"/>
          </a:xfrm>
          <a:prstGeom prst="rect">
            <a:avLst/>
          </a:prstGeom>
          <a:solidFill>
            <a:srgbClr val="202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SERVER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xmlns="" id="{9C680C7E-1C75-6F40-3BDE-C18F9BDCE00B}"/>
              </a:ext>
            </a:extLst>
          </p:cNvPr>
          <p:cNvSpPr/>
          <p:nvPr/>
        </p:nvSpPr>
        <p:spPr>
          <a:xfrm>
            <a:off x="3054625" y="5669287"/>
            <a:ext cx="1311965" cy="8189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CLOUD SERVER NOD 1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xmlns="" id="{1664F03A-E90C-16F4-0FA0-F8AD656A1933}"/>
              </a:ext>
            </a:extLst>
          </p:cNvPr>
          <p:cNvSpPr/>
          <p:nvPr/>
        </p:nvSpPr>
        <p:spPr>
          <a:xfrm>
            <a:off x="5376406" y="5669287"/>
            <a:ext cx="1311965" cy="818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CLOUD SERVER NOD 2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xmlns="" id="{39D8E15E-16A0-F015-5573-4D887FB47AA6}"/>
              </a:ext>
            </a:extLst>
          </p:cNvPr>
          <p:cNvSpPr/>
          <p:nvPr/>
        </p:nvSpPr>
        <p:spPr>
          <a:xfrm>
            <a:off x="7761798" y="5669288"/>
            <a:ext cx="1311965" cy="8030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CLOUD SERVER NODE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FCC3C28-756E-C535-1A24-56F36F9F55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60827" y="799101"/>
            <a:ext cx="3976" cy="25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9E3BD75-77C8-1611-B917-CE9133561DD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55881" y="3311717"/>
            <a:ext cx="0" cy="30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4B6AFA72-12BD-FEDC-79FB-689B361AF39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55881" y="4432851"/>
            <a:ext cx="0" cy="2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C1171B0-6282-1087-3DD3-A9EB9E68335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706632" y="5363157"/>
            <a:ext cx="3976" cy="306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D13E32A-FE13-2AF3-4D9E-A08BE9E4965D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>
            <a:off x="6020462" y="5363157"/>
            <a:ext cx="11927" cy="306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51734C4-4ED2-B4A5-CDB4-4D3FFB3B83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417780" y="5363157"/>
            <a:ext cx="1" cy="306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9B9D137-6845-CA4C-74F4-0978A768B76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805529" y="4381167"/>
            <a:ext cx="1" cy="3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24466AF-1E62-66FE-5773-C3B3DDE7BB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805529" y="3311717"/>
            <a:ext cx="1" cy="25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D1D309B-C8CC-2DD2-7B9D-69C6ADBD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C4F4D8D-6897-EDA8-CB91-68934D740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Encryption and Decryption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Key Management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Storage and Retrieval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Access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8F3DC4-85D8-C822-0863-5A18EC4D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xmlns="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2234317"/>
          </a:xfrm>
        </p:spPr>
        <p:txBody>
          <a:bodyPr/>
          <a:lstStyle/>
          <a:p>
            <a:r>
              <a:rPr lang="en-US" dirty="0"/>
              <a:t>advancements in artificial intelligence and machine learning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xmlns="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2234317"/>
          </a:xfrm>
        </p:spPr>
        <p:txBody>
          <a:bodyPr/>
          <a:lstStyle/>
          <a:p>
            <a:r>
              <a:rPr lang="en-US" dirty="0"/>
              <a:t>E-commerce Security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xmlns="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2234317"/>
          </a:xfrm>
        </p:spPr>
        <p:txBody>
          <a:bodyPr/>
          <a:lstStyle/>
          <a:p>
            <a:r>
              <a:rPr lang="en-US" dirty="0"/>
              <a:t>Blockchain &amp; CLOUD Security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xmlns="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implements a double stage encryption algorithm that provides high security, scalability, confidentiality and the easy accessibility of multimedia content in the cloud. </a:t>
            </a:r>
          </a:p>
          <a:p>
            <a:r>
              <a:rPr lang="en-US" dirty="0"/>
              <a:t>The proposed algorithm is crucial in the second stage, the randomly generated key provides more security than the conventional encryption system. </a:t>
            </a:r>
          </a:p>
          <a:p>
            <a:r>
              <a:rPr lang="en-US" dirty="0"/>
              <a:t>The ciphertext is stored in the cloud instead of original multimedia content. </a:t>
            </a:r>
          </a:p>
          <a:p>
            <a:r>
              <a:rPr lang="en-US" dirty="0"/>
              <a:t>Thus, the multimedia content is safe in the cloud.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TEAM MEMBERS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GHANSHYAM GADEKAR (AI 18)</a:t>
            </a:r>
          </a:p>
          <a:p>
            <a:r>
              <a:rPr lang="en-US" dirty="0"/>
              <a:t>SHRUTI KAMBALI (AI 29)</a:t>
            </a:r>
          </a:p>
          <a:p>
            <a:r>
              <a:rPr lang="en-US" dirty="0"/>
              <a:t>POORVA PADAVE (AI 43)</a:t>
            </a:r>
          </a:p>
          <a:p>
            <a:r>
              <a:rPr lang="en-US" dirty="0"/>
              <a:t>POORVA PATIL (AI </a:t>
            </a:r>
            <a:r>
              <a:rPr lang="en-US" dirty="0" smtClean="0"/>
              <a:t>49)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Content Placeholder 2" descr="Icon Bullets">
            <a:extLst>
              <a:ext uri="{FF2B5EF4-FFF2-40B4-BE49-F238E27FC236}">
                <a16:creationId xmlns:a16="http://schemas.microsoft.com/office/drawing/2014/main" xmlns="" id="{25F678CF-A0CF-9346-F63C-864136DF2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44023"/>
              </p:ext>
            </p:extLst>
          </p:nvPr>
        </p:nvGraphicFramePr>
        <p:xfrm>
          <a:off x="4224338" y="3222625"/>
          <a:ext cx="6767512" cy="270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PROPOSED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B78DCE-BA8B-17B4-4A58-9739306B7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system will help user to secure data using different encryption algorithm 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User can upload passwords as well as text files.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user with the proper key will be able to access the particular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120" y="1147064"/>
            <a:ext cx="8878427" cy="2281936"/>
          </a:xfrm>
        </p:spPr>
        <p:txBody>
          <a:bodyPr/>
          <a:lstStyle/>
          <a:p>
            <a:r>
              <a:rPr lang="en-US" dirty="0"/>
              <a:t>PROJECT PRE-REQUISITES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Computer/laptop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Intel i3 6th Gen or higher/4gb Ram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Flask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CSS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JavaScript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29982"/>
            <a:ext cx="6400800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OVERFLOW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9F171F0-CC3F-2456-0EBB-33FAA6C918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769"/>
          <a:stretch/>
        </p:blipFill>
        <p:spPr>
          <a:xfrm>
            <a:off x="421420" y="866692"/>
            <a:ext cx="11402170" cy="58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3C76-6CB7-66DB-2F1F-0A09DDA5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9074"/>
            <a:ext cx="10671048" cy="768096"/>
          </a:xfrm>
        </p:spPr>
        <p:txBody>
          <a:bodyPr/>
          <a:lstStyle/>
          <a:p>
            <a:r>
              <a:rPr lang="en-IN" dirty="0"/>
              <a:t>Flow of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27E948-5E4D-5CDB-79CD-BC7585B7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81BC34B-537F-8BF0-65D7-762DBFFE02D7}"/>
              </a:ext>
            </a:extLst>
          </p:cNvPr>
          <p:cNvSpPr/>
          <p:nvPr/>
        </p:nvSpPr>
        <p:spPr>
          <a:xfrm>
            <a:off x="9804454" y="3533758"/>
            <a:ext cx="1359673" cy="768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STOP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FCB5ECC-7E96-8331-3901-0DEF30A0E34F}"/>
              </a:ext>
            </a:extLst>
          </p:cNvPr>
          <p:cNvSpPr/>
          <p:nvPr/>
        </p:nvSpPr>
        <p:spPr>
          <a:xfrm>
            <a:off x="826936" y="3642294"/>
            <a:ext cx="1264257" cy="65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9E32C3-0183-FD9E-7693-705073851384}"/>
              </a:ext>
            </a:extLst>
          </p:cNvPr>
          <p:cNvSpPr/>
          <p:nvPr/>
        </p:nvSpPr>
        <p:spPr>
          <a:xfrm>
            <a:off x="2695492" y="1928589"/>
            <a:ext cx="1979875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02C8F"/>
                </a:solidFill>
              </a:rPr>
              <a:t>ENCRYPT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6CCADE-085B-6C7A-AAF6-2CA9A518D311}"/>
              </a:ext>
            </a:extLst>
          </p:cNvPr>
          <p:cNvSpPr/>
          <p:nvPr/>
        </p:nvSpPr>
        <p:spPr>
          <a:xfrm>
            <a:off x="2695492" y="5176299"/>
            <a:ext cx="1979875" cy="8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RESTORE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A99483-F245-9EEF-0BC0-47E31173F95C}"/>
              </a:ext>
            </a:extLst>
          </p:cNvPr>
          <p:cNvSpPr/>
          <p:nvPr/>
        </p:nvSpPr>
        <p:spPr>
          <a:xfrm>
            <a:off x="7595814" y="1924613"/>
            <a:ext cx="1903012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DOWNLOAD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4BDFE0F-DD31-14A2-34C5-47D3ABA57DBD}"/>
              </a:ext>
            </a:extLst>
          </p:cNvPr>
          <p:cNvSpPr/>
          <p:nvPr/>
        </p:nvSpPr>
        <p:spPr>
          <a:xfrm>
            <a:off x="7593496" y="5239910"/>
            <a:ext cx="2003728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DOWNLOAD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D04E142-1E1D-3E38-4385-7605643AABB3}"/>
              </a:ext>
            </a:extLst>
          </p:cNvPr>
          <p:cNvSpPr/>
          <p:nvPr/>
        </p:nvSpPr>
        <p:spPr>
          <a:xfrm>
            <a:off x="4835718" y="2008102"/>
            <a:ext cx="1171492" cy="64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2060"/>
                </a:solidFill>
              </a:rPr>
              <a:t>UPLOAD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B7133955-87B0-3AA7-28F4-2870A44B64EE}"/>
              </a:ext>
            </a:extLst>
          </p:cNvPr>
          <p:cNvSpPr/>
          <p:nvPr/>
        </p:nvSpPr>
        <p:spPr>
          <a:xfrm>
            <a:off x="6167561" y="2027981"/>
            <a:ext cx="1171492" cy="64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2060"/>
                </a:solidFill>
              </a:rPr>
              <a:t>ENCRYPTION SUCCESSFUL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F596145-200E-BE41-F1E8-63E30AECBCD8}"/>
              </a:ext>
            </a:extLst>
          </p:cNvPr>
          <p:cNvSpPr/>
          <p:nvPr/>
        </p:nvSpPr>
        <p:spPr>
          <a:xfrm>
            <a:off x="4843008" y="5438692"/>
            <a:ext cx="1171492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2060"/>
                </a:solidFill>
              </a:rPr>
              <a:t>UPLOAD KEY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A19EECF-4C43-0B2D-4714-2BC9202262BB}"/>
              </a:ext>
            </a:extLst>
          </p:cNvPr>
          <p:cNvSpPr/>
          <p:nvPr/>
        </p:nvSpPr>
        <p:spPr>
          <a:xfrm>
            <a:off x="6177501" y="5438692"/>
            <a:ext cx="1171492" cy="54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2060"/>
                </a:solidFill>
              </a:rPr>
              <a:t>DECRYPTION SUCCESSFUL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B997C002-AD50-4A40-76CD-C852393441D9}"/>
              </a:ext>
            </a:extLst>
          </p:cNvPr>
          <p:cNvSpPr/>
          <p:nvPr/>
        </p:nvSpPr>
        <p:spPr>
          <a:xfrm>
            <a:off x="2790907" y="3558507"/>
            <a:ext cx="1789043" cy="8189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02060"/>
                </a:solidFill>
              </a:rPr>
              <a:t>SELECT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xmlns="" id="{1FCA6602-986A-B285-A580-7C3CBFF8CA39}"/>
              </a:ext>
            </a:extLst>
          </p:cNvPr>
          <p:cNvSpPr/>
          <p:nvPr/>
        </p:nvSpPr>
        <p:spPr>
          <a:xfrm>
            <a:off x="7700838" y="3508315"/>
            <a:ext cx="1789043" cy="818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BACK HOME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489C11F-7479-F11B-7085-B73B2D9E3257}"/>
              </a:ext>
            </a:extLst>
          </p:cNvPr>
          <p:cNvCxnSpPr>
            <a:stCxn id="7" idx="3"/>
          </p:cNvCxnSpPr>
          <p:nvPr/>
        </p:nvCxnSpPr>
        <p:spPr>
          <a:xfrm>
            <a:off x="2091193" y="3967999"/>
            <a:ext cx="69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E52DF50-032E-82A9-FC92-16954FC1BC08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3685429" y="2652158"/>
            <a:ext cx="1" cy="90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FB217C3-3799-EB3B-90F4-9D9F49DFD205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3685429" y="4377491"/>
            <a:ext cx="1" cy="79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865B09-D59B-8C12-C090-949C3E507319}"/>
              </a:ext>
            </a:extLst>
          </p:cNvPr>
          <p:cNvCxnSpPr/>
          <p:nvPr/>
        </p:nvCxnSpPr>
        <p:spPr>
          <a:xfrm>
            <a:off x="4675367" y="2286397"/>
            <a:ext cx="160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181525B-5EE6-F8A6-3037-A5F5B30473D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007210" y="2330130"/>
            <a:ext cx="160351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7818596-06F7-2886-3E75-447897E6B61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39053" y="2350009"/>
            <a:ext cx="25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F63B0F6-C488-99B5-B3C8-4743952BDE6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95360" y="2655736"/>
            <a:ext cx="0" cy="85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4FC83F3-664B-BF0A-D64A-9A25A11D2F4A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8595360" y="4327298"/>
            <a:ext cx="0" cy="9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62A7E07-B178-C661-A67A-D8ACEAC3214E}"/>
              </a:ext>
            </a:extLst>
          </p:cNvPr>
          <p:cNvCxnSpPr>
            <a:cxnSpLocks/>
          </p:cNvCxnSpPr>
          <p:nvPr/>
        </p:nvCxnSpPr>
        <p:spPr>
          <a:xfrm>
            <a:off x="9475467" y="3909656"/>
            <a:ext cx="32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37D8B3A-1ECA-A4EF-0615-34F50B5DEF5A}"/>
              </a:ext>
            </a:extLst>
          </p:cNvPr>
          <p:cNvCxnSpPr>
            <a:endCxn id="15" idx="1"/>
          </p:cNvCxnSpPr>
          <p:nvPr/>
        </p:nvCxnSpPr>
        <p:spPr>
          <a:xfrm>
            <a:off x="4672717" y="5716987"/>
            <a:ext cx="170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25D20369-2C7C-1741-21E1-48754B198D8C}"/>
              </a:ext>
            </a:extLst>
          </p:cNvPr>
          <p:cNvCxnSpPr>
            <a:endCxn id="17" idx="1"/>
          </p:cNvCxnSpPr>
          <p:nvPr/>
        </p:nvCxnSpPr>
        <p:spPr>
          <a:xfrm flipV="1">
            <a:off x="6007210" y="5709037"/>
            <a:ext cx="170291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0E26064C-F9B2-9224-3A34-D19786F7AED5}"/>
              </a:ext>
            </a:extLst>
          </p:cNvPr>
          <p:cNvCxnSpPr>
            <a:cxnSpLocks/>
          </p:cNvCxnSpPr>
          <p:nvPr/>
        </p:nvCxnSpPr>
        <p:spPr>
          <a:xfrm>
            <a:off x="7348993" y="5709037"/>
            <a:ext cx="246821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82" y="1645920"/>
            <a:ext cx="6390198" cy="42468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 system which stores data after encryption.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This prevents data leak if a breach occurred.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Any form of data can be stored.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It ensures data confidentiality to users.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E736C0-59DE-A4DF-7A05-6F22D48CC0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425238" y="3209925"/>
            <a:ext cx="766762" cy="1627188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13803DF-28A2-DCAF-AD84-013BACF3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78" y="717526"/>
            <a:ext cx="5693664" cy="768096"/>
          </a:xfrm>
        </p:spPr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{75334D14-D43B-4AE3-A480-84BB79FDD8C2}tf78438558_win32</Template>
  <TotalTime>223</TotalTime>
  <Words>381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Arial Regular</vt:lpstr>
      <vt:lpstr>Sabon Next LT</vt:lpstr>
      <vt:lpstr>Wingdings</vt:lpstr>
      <vt:lpstr>Office Theme</vt:lpstr>
      <vt:lpstr>PRESENTATION TITLE </vt:lpstr>
      <vt:lpstr>TEAM MEMBERS</vt:lpstr>
      <vt:lpstr>Introduction</vt:lpstr>
      <vt:lpstr>PROPOSED SYSTEM</vt:lpstr>
      <vt:lpstr>PROJECT PRE-REQUISITES </vt:lpstr>
      <vt:lpstr>PROJECT OVERFLOW</vt:lpstr>
      <vt:lpstr>PowerPoint Presentation</vt:lpstr>
      <vt:lpstr>Flow of system</vt:lpstr>
      <vt:lpstr>PURPOSE</vt:lpstr>
      <vt:lpstr>ALGORITHMS USED</vt:lpstr>
      <vt:lpstr>PowerPoint Presentation</vt:lpstr>
      <vt:lpstr>STEPS FOR encryption</vt:lpstr>
      <vt:lpstr>SYSTEM ARCHITECTURE</vt:lpstr>
      <vt:lpstr>PowerPoint Presentation</vt:lpstr>
      <vt:lpstr>Components of system</vt:lpstr>
      <vt:lpstr>Future Scope</vt:lpstr>
      <vt:lpstr>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Poorva Padave</dc:creator>
  <cp:lastModifiedBy>Microsoft account</cp:lastModifiedBy>
  <cp:revision>12</cp:revision>
  <dcterms:created xsi:type="dcterms:W3CDTF">2023-05-01T11:01:08Z</dcterms:created>
  <dcterms:modified xsi:type="dcterms:W3CDTF">2023-05-02T05:45:35Z</dcterms:modified>
</cp:coreProperties>
</file>