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4"/>
  </p:sldMasterIdLst>
  <p:notesMasterIdLst>
    <p:notesMasterId r:id="rId14"/>
  </p:notesMasterIdLst>
  <p:sldIdLst>
    <p:sldId id="278" r:id="rId5"/>
    <p:sldId id="279" r:id="rId6"/>
    <p:sldId id="280" r:id="rId7"/>
    <p:sldId id="294" r:id="rId8"/>
    <p:sldId id="295" r:id="rId9"/>
    <p:sldId id="284" r:id="rId10"/>
    <p:sldId id="296" r:id="rId11"/>
    <p:sldId id="290"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09" autoAdjust="0"/>
  </p:normalViewPr>
  <p:slideViewPr>
    <p:cSldViewPr snapToGrid="0" snapToObjects="1">
      <p:cViewPr varScale="1">
        <p:scale>
          <a:sx n="61" d="100"/>
          <a:sy n="61" d="100"/>
        </p:scale>
        <p:origin x="64" y="68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ata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3F703-3E2C-45B3-8229-0020055F3A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BA73C5-0762-460C-B66B-2721630386CD}">
      <dgm:prSet/>
      <dgm:spPr/>
      <dgm:t>
        <a:bodyPr/>
        <a:lstStyle/>
        <a:p>
          <a:pPr>
            <a:lnSpc>
              <a:spcPct val="100000"/>
            </a:lnSpc>
          </a:pPr>
          <a:r>
            <a:rPr lang="en-US"/>
            <a:t>Database Management Fundamentals</a:t>
          </a:r>
        </a:p>
      </dgm:t>
    </dgm:pt>
    <dgm:pt modelId="{6C6A7C73-68DF-4834-A04D-07DCF2C1D2DC}" type="parTrans" cxnId="{A7EEF0B5-E956-4849-B1E1-1A40FD724BBA}">
      <dgm:prSet/>
      <dgm:spPr/>
      <dgm:t>
        <a:bodyPr/>
        <a:lstStyle/>
        <a:p>
          <a:endParaRPr lang="en-US"/>
        </a:p>
      </dgm:t>
    </dgm:pt>
    <dgm:pt modelId="{5195A0FE-B862-402F-A13F-387F781F4F43}" type="sibTrans" cxnId="{A7EEF0B5-E956-4849-B1E1-1A40FD724BBA}">
      <dgm:prSet/>
      <dgm:spPr/>
      <dgm:t>
        <a:bodyPr/>
        <a:lstStyle/>
        <a:p>
          <a:endParaRPr lang="en-US"/>
        </a:p>
      </dgm:t>
    </dgm:pt>
    <dgm:pt modelId="{6009EE21-329F-43D7-88F0-529372021B57}">
      <dgm:prSet/>
      <dgm:spPr/>
      <dgm:t>
        <a:bodyPr/>
        <a:lstStyle/>
        <a:p>
          <a:pPr>
            <a:lnSpc>
              <a:spcPct val="100000"/>
            </a:lnSpc>
          </a:pPr>
          <a:r>
            <a:rPr lang="en-US"/>
            <a:t>Big data Fundamentals </a:t>
          </a:r>
        </a:p>
      </dgm:t>
    </dgm:pt>
    <dgm:pt modelId="{079670C7-3951-4641-9872-CA48E3A2D51B}" type="parTrans" cxnId="{42B3B68A-937E-4DE5-BEA0-2E131887C20E}">
      <dgm:prSet/>
      <dgm:spPr/>
      <dgm:t>
        <a:bodyPr/>
        <a:lstStyle/>
        <a:p>
          <a:endParaRPr lang="en-US"/>
        </a:p>
      </dgm:t>
    </dgm:pt>
    <dgm:pt modelId="{6993B9DC-F341-44C2-AC1C-DC761434807F}" type="sibTrans" cxnId="{42B3B68A-937E-4DE5-BEA0-2E131887C20E}">
      <dgm:prSet/>
      <dgm:spPr/>
      <dgm:t>
        <a:bodyPr/>
        <a:lstStyle/>
        <a:p>
          <a:endParaRPr lang="en-US"/>
        </a:p>
      </dgm:t>
    </dgm:pt>
    <dgm:pt modelId="{AB314E5C-15A9-4086-B597-FF2BA73E7426}">
      <dgm:prSet/>
      <dgm:spPr/>
      <dgm:t>
        <a:bodyPr/>
        <a:lstStyle/>
        <a:p>
          <a:pPr>
            <a:lnSpc>
              <a:spcPct val="100000"/>
            </a:lnSpc>
          </a:pPr>
          <a:r>
            <a:rPr lang="en-US"/>
            <a:t>Azure datalakes</a:t>
          </a:r>
        </a:p>
      </dgm:t>
    </dgm:pt>
    <dgm:pt modelId="{E8AEA164-966E-40FF-AA21-26FF4293B563}" type="parTrans" cxnId="{592F1353-8B69-4B45-8354-0ABB1681650F}">
      <dgm:prSet/>
      <dgm:spPr/>
      <dgm:t>
        <a:bodyPr/>
        <a:lstStyle/>
        <a:p>
          <a:endParaRPr lang="en-US"/>
        </a:p>
      </dgm:t>
    </dgm:pt>
    <dgm:pt modelId="{F67FC405-4F5C-40A9-A5A8-769AE0DF3676}" type="sibTrans" cxnId="{592F1353-8B69-4B45-8354-0ABB1681650F}">
      <dgm:prSet/>
      <dgm:spPr/>
      <dgm:t>
        <a:bodyPr/>
        <a:lstStyle/>
        <a:p>
          <a:endParaRPr lang="en-US"/>
        </a:p>
      </dgm:t>
    </dgm:pt>
    <dgm:pt modelId="{3AAB139A-62E9-4F17-88FE-C3D66A4463FD}">
      <dgm:prSet/>
      <dgm:spPr/>
      <dgm:t>
        <a:bodyPr/>
        <a:lstStyle/>
        <a:p>
          <a:pPr>
            <a:lnSpc>
              <a:spcPct val="100000"/>
            </a:lnSpc>
          </a:pPr>
          <a:r>
            <a:rPr lang="en-US" dirty="0"/>
            <a:t>Azure SQL database creation</a:t>
          </a:r>
        </a:p>
      </dgm:t>
    </dgm:pt>
    <dgm:pt modelId="{9877283B-33C2-42C8-B07F-4F2BB6569754}" type="parTrans" cxnId="{99A540CB-3873-4DF1-9B24-299F11083A08}">
      <dgm:prSet/>
      <dgm:spPr/>
      <dgm:t>
        <a:bodyPr/>
        <a:lstStyle/>
        <a:p>
          <a:endParaRPr lang="en-US"/>
        </a:p>
      </dgm:t>
    </dgm:pt>
    <dgm:pt modelId="{91B61715-3C75-4CE2-AB9B-70D40A13A244}" type="sibTrans" cxnId="{99A540CB-3873-4DF1-9B24-299F11083A08}">
      <dgm:prSet/>
      <dgm:spPr/>
      <dgm:t>
        <a:bodyPr/>
        <a:lstStyle/>
        <a:p>
          <a:endParaRPr lang="en-US"/>
        </a:p>
      </dgm:t>
    </dgm:pt>
    <dgm:pt modelId="{8F18659E-D015-4132-8972-4F26CBC7BA32}">
      <dgm:prSet/>
      <dgm:spPr/>
      <dgm:t>
        <a:bodyPr/>
        <a:lstStyle/>
        <a:p>
          <a:pPr>
            <a:lnSpc>
              <a:spcPct val="100000"/>
            </a:lnSpc>
          </a:pPr>
          <a:r>
            <a:rPr lang="en-US"/>
            <a:t>Introduction about Structured Query language</a:t>
          </a:r>
        </a:p>
      </dgm:t>
    </dgm:pt>
    <dgm:pt modelId="{3EC2E012-71DC-4293-AEC0-A1897A8F28FA}" type="parTrans" cxnId="{2215BE0F-06C4-4E56-B9B8-3C9D8EF8425F}">
      <dgm:prSet/>
      <dgm:spPr/>
      <dgm:t>
        <a:bodyPr/>
        <a:lstStyle/>
        <a:p>
          <a:endParaRPr lang="en-US"/>
        </a:p>
      </dgm:t>
    </dgm:pt>
    <dgm:pt modelId="{B20C51E3-ACB7-4EC2-B9AC-3F9E5DC6B073}" type="sibTrans" cxnId="{2215BE0F-06C4-4E56-B9B8-3C9D8EF8425F}">
      <dgm:prSet/>
      <dgm:spPr/>
      <dgm:t>
        <a:bodyPr/>
        <a:lstStyle/>
        <a:p>
          <a:endParaRPr lang="en-US"/>
        </a:p>
      </dgm:t>
    </dgm:pt>
    <dgm:pt modelId="{EE917273-41A3-45C1-A2D6-F76720D1EC3B}">
      <dgm:prSet/>
      <dgm:spPr/>
      <dgm:t>
        <a:bodyPr/>
        <a:lstStyle/>
        <a:p>
          <a:pPr>
            <a:lnSpc>
              <a:spcPct val="100000"/>
            </a:lnSpc>
          </a:pPr>
          <a:r>
            <a:rPr lang="en-US"/>
            <a:t>Joins, group by clause , subqueries, Correlated queries</a:t>
          </a:r>
        </a:p>
      </dgm:t>
    </dgm:pt>
    <dgm:pt modelId="{471E427E-DB09-44C9-B770-43BC013D9B2F}" type="parTrans" cxnId="{1B64ECAD-F015-4339-979D-1D26C732871E}">
      <dgm:prSet/>
      <dgm:spPr/>
      <dgm:t>
        <a:bodyPr/>
        <a:lstStyle/>
        <a:p>
          <a:endParaRPr lang="en-US"/>
        </a:p>
      </dgm:t>
    </dgm:pt>
    <dgm:pt modelId="{1B3B1C9B-ACAE-406E-84F0-D3EDC2E43BB4}" type="sibTrans" cxnId="{1B64ECAD-F015-4339-979D-1D26C732871E}">
      <dgm:prSet/>
      <dgm:spPr/>
      <dgm:t>
        <a:bodyPr/>
        <a:lstStyle/>
        <a:p>
          <a:endParaRPr lang="en-US"/>
        </a:p>
      </dgm:t>
    </dgm:pt>
    <dgm:pt modelId="{D60F3DB7-ED01-442D-9D27-7CB27EF3A74D}">
      <dgm:prSet/>
      <dgm:spPr/>
      <dgm:t>
        <a:bodyPr/>
        <a:lstStyle/>
        <a:p>
          <a:pPr>
            <a:lnSpc>
              <a:spcPct val="100000"/>
            </a:lnSpc>
          </a:pPr>
          <a:r>
            <a:rPr lang="en-US"/>
            <a:t>ER Diagram</a:t>
          </a:r>
        </a:p>
      </dgm:t>
    </dgm:pt>
    <dgm:pt modelId="{9D2D4B3A-4717-47C8-AE72-8B8217B07CFF}" type="parTrans" cxnId="{C24E166D-A227-42C6-8C50-49F767E0B468}">
      <dgm:prSet/>
      <dgm:spPr/>
      <dgm:t>
        <a:bodyPr/>
        <a:lstStyle/>
        <a:p>
          <a:endParaRPr lang="en-US"/>
        </a:p>
      </dgm:t>
    </dgm:pt>
    <dgm:pt modelId="{BD154122-12B2-4BA1-A76A-3E63EB1E7D61}" type="sibTrans" cxnId="{C24E166D-A227-42C6-8C50-49F767E0B468}">
      <dgm:prSet/>
      <dgm:spPr/>
      <dgm:t>
        <a:bodyPr/>
        <a:lstStyle/>
        <a:p>
          <a:endParaRPr lang="en-US"/>
        </a:p>
      </dgm:t>
    </dgm:pt>
    <dgm:pt modelId="{9802C7E1-0B62-4B5C-B7F8-696128DFD48E}" type="pres">
      <dgm:prSet presAssocID="{9843F703-3E2C-45B3-8229-0020055F3AE5}" presName="root" presStyleCnt="0">
        <dgm:presLayoutVars>
          <dgm:dir/>
          <dgm:resizeHandles val="exact"/>
        </dgm:presLayoutVars>
      </dgm:prSet>
      <dgm:spPr/>
    </dgm:pt>
    <dgm:pt modelId="{8C3780D5-D2E1-4DBE-8FFD-BFF80BF60D41}" type="pres">
      <dgm:prSet presAssocID="{25BA73C5-0762-460C-B66B-2721630386CD}" presName="compNode" presStyleCnt="0"/>
      <dgm:spPr/>
    </dgm:pt>
    <dgm:pt modelId="{0E0950CA-3B87-4DEF-B8F7-952E88B91D66}" type="pres">
      <dgm:prSet presAssocID="{25BA73C5-0762-460C-B66B-2721630386CD}" presName="bgRect" presStyleLbl="bgShp" presStyleIdx="0" presStyleCnt="7"/>
      <dgm:spPr/>
    </dgm:pt>
    <dgm:pt modelId="{6988B356-4D65-45FD-A366-9AA84DC65AFB}" type="pres">
      <dgm:prSet presAssocID="{25BA73C5-0762-460C-B66B-2721630386C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160CF8F-31B9-4BE1-AE9B-2E7F6A9653D8}" type="pres">
      <dgm:prSet presAssocID="{25BA73C5-0762-460C-B66B-2721630386CD}" presName="spaceRect" presStyleCnt="0"/>
      <dgm:spPr/>
    </dgm:pt>
    <dgm:pt modelId="{52765A03-42E9-43F5-835C-3253723AA2C0}" type="pres">
      <dgm:prSet presAssocID="{25BA73C5-0762-460C-B66B-2721630386CD}" presName="parTx" presStyleLbl="revTx" presStyleIdx="0" presStyleCnt="7">
        <dgm:presLayoutVars>
          <dgm:chMax val="0"/>
          <dgm:chPref val="0"/>
        </dgm:presLayoutVars>
      </dgm:prSet>
      <dgm:spPr/>
    </dgm:pt>
    <dgm:pt modelId="{B78E9113-1E54-4883-8BC2-29AB89C065DD}" type="pres">
      <dgm:prSet presAssocID="{5195A0FE-B862-402F-A13F-387F781F4F43}" presName="sibTrans" presStyleCnt="0"/>
      <dgm:spPr/>
    </dgm:pt>
    <dgm:pt modelId="{84A5F66D-1686-42A9-A4CB-529C2C1AD8ED}" type="pres">
      <dgm:prSet presAssocID="{D60F3DB7-ED01-442D-9D27-7CB27EF3A74D}" presName="compNode" presStyleCnt="0"/>
      <dgm:spPr/>
    </dgm:pt>
    <dgm:pt modelId="{0305A4B3-75FB-4AC5-82D9-D6D3AB0456B0}" type="pres">
      <dgm:prSet presAssocID="{D60F3DB7-ED01-442D-9D27-7CB27EF3A74D}" presName="bgRect" presStyleLbl="bgShp" presStyleIdx="1" presStyleCnt="7"/>
      <dgm:spPr/>
    </dgm:pt>
    <dgm:pt modelId="{A1A48DE6-BD3F-4CB9-887E-B3F5E09787E4}" type="pres">
      <dgm:prSet presAssocID="{D60F3DB7-ED01-442D-9D27-7CB27EF3A74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910D757-9E6A-479B-BFA0-668214F4AFBD}" type="pres">
      <dgm:prSet presAssocID="{D60F3DB7-ED01-442D-9D27-7CB27EF3A74D}" presName="spaceRect" presStyleCnt="0"/>
      <dgm:spPr/>
    </dgm:pt>
    <dgm:pt modelId="{672A03B7-9C8B-4FB8-A38E-92FCBFC02F85}" type="pres">
      <dgm:prSet presAssocID="{D60F3DB7-ED01-442D-9D27-7CB27EF3A74D}" presName="parTx" presStyleLbl="revTx" presStyleIdx="1" presStyleCnt="7">
        <dgm:presLayoutVars>
          <dgm:chMax val="0"/>
          <dgm:chPref val="0"/>
        </dgm:presLayoutVars>
      </dgm:prSet>
      <dgm:spPr/>
    </dgm:pt>
    <dgm:pt modelId="{B792694E-DDD8-4FF6-860B-4524F166B778}" type="pres">
      <dgm:prSet presAssocID="{BD154122-12B2-4BA1-A76A-3E63EB1E7D61}" presName="sibTrans" presStyleCnt="0"/>
      <dgm:spPr/>
    </dgm:pt>
    <dgm:pt modelId="{498ADE5C-1449-409F-A7A9-744E3E1A952D}" type="pres">
      <dgm:prSet presAssocID="{6009EE21-329F-43D7-88F0-529372021B57}" presName="compNode" presStyleCnt="0"/>
      <dgm:spPr/>
    </dgm:pt>
    <dgm:pt modelId="{6657B650-ADC5-4FD7-BD90-D98F232AF4A6}" type="pres">
      <dgm:prSet presAssocID="{6009EE21-329F-43D7-88F0-529372021B57}" presName="bgRect" presStyleLbl="bgShp" presStyleIdx="2" presStyleCnt="7"/>
      <dgm:spPr/>
    </dgm:pt>
    <dgm:pt modelId="{3E2AE7CA-C3BC-4C88-8EAE-F6B6B907037C}" type="pres">
      <dgm:prSet presAssocID="{6009EE21-329F-43D7-88F0-529372021B5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ED351978-3890-47BB-9D2F-76CE04F85FCB}" type="pres">
      <dgm:prSet presAssocID="{6009EE21-329F-43D7-88F0-529372021B57}" presName="spaceRect" presStyleCnt="0"/>
      <dgm:spPr/>
    </dgm:pt>
    <dgm:pt modelId="{0D0007F8-2A70-4020-9D9A-ED7B3094B955}" type="pres">
      <dgm:prSet presAssocID="{6009EE21-329F-43D7-88F0-529372021B57}" presName="parTx" presStyleLbl="revTx" presStyleIdx="2" presStyleCnt="7">
        <dgm:presLayoutVars>
          <dgm:chMax val="0"/>
          <dgm:chPref val="0"/>
        </dgm:presLayoutVars>
      </dgm:prSet>
      <dgm:spPr/>
    </dgm:pt>
    <dgm:pt modelId="{CC65640C-6471-4950-A1D4-DEB2F06A871E}" type="pres">
      <dgm:prSet presAssocID="{6993B9DC-F341-44C2-AC1C-DC761434807F}" presName="sibTrans" presStyleCnt="0"/>
      <dgm:spPr/>
    </dgm:pt>
    <dgm:pt modelId="{0A06E7BC-0F24-4BC0-9DA5-FAA69146E43F}" type="pres">
      <dgm:prSet presAssocID="{AB314E5C-15A9-4086-B597-FF2BA73E7426}" presName="compNode" presStyleCnt="0"/>
      <dgm:spPr/>
    </dgm:pt>
    <dgm:pt modelId="{9569EF1F-0A6D-4D92-BA8E-484EA93B6B3E}" type="pres">
      <dgm:prSet presAssocID="{AB314E5C-15A9-4086-B597-FF2BA73E7426}" presName="bgRect" presStyleLbl="bgShp" presStyleIdx="3" presStyleCnt="7"/>
      <dgm:spPr/>
    </dgm:pt>
    <dgm:pt modelId="{D713A927-EB0C-467B-84F8-67DBB05560EA}" type="pres">
      <dgm:prSet presAssocID="{AB314E5C-15A9-4086-B597-FF2BA73E742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548F8787-71A1-4EA8-BEFD-4603955DDCF7}" type="pres">
      <dgm:prSet presAssocID="{AB314E5C-15A9-4086-B597-FF2BA73E7426}" presName="spaceRect" presStyleCnt="0"/>
      <dgm:spPr/>
    </dgm:pt>
    <dgm:pt modelId="{19316BE9-FA9E-4AA8-A237-D6F4BBB01D48}" type="pres">
      <dgm:prSet presAssocID="{AB314E5C-15A9-4086-B597-FF2BA73E7426}" presName="parTx" presStyleLbl="revTx" presStyleIdx="3" presStyleCnt="7">
        <dgm:presLayoutVars>
          <dgm:chMax val="0"/>
          <dgm:chPref val="0"/>
        </dgm:presLayoutVars>
      </dgm:prSet>
      <dgm:spPr/>
    </dgm:pt>
    <dgm:pt modelId="{6A0A9AC0-24D8-4321-AD9D-99B6C4F3AD1E}" type="pres">
      <dgm:prSet presAssocID="{F67FC405-4F5C-40A9-A5A8-769AE0DF3676}" presName="sibTrans" presStyleCnt="0"/>
      <dgm:spPr/>
    </dgm:pt>
    <dgm:pt modelId="{DE45C1AE-0610-4075-BA05-BD72536E5C99}" type="pres">
      <dgm:prSet presAssocID="{3AAB139A-62E9-4F17-88FE-C3D66A4463FD}" presName="compNode" presStyleCnt="0"/>
      <dgm:spPr/>
    </dgm:pt>
    <dgm:pt modelId="{AA07F620-EFCE-4C00-BBD5-C47FC826AD2B}" type="pres">
      <dgm:prSet presAssocID="{3AAB139A-62E9-4F17-88FE-C3D66A4463FD}" presName="bgRect" presStyleLbl="bgShp" presStyleIdx="4" presStyleCnt="7"/>
      <dgm:spPr/>
    </dgm:pt>
    <dgm:pt modelId="{48E29660-A754-4B28-B444-D4F242289B2D}" type="pres">
      <dgm:prSet presAssocID="{3AAB139A-62E9-4F17-88FE-C3D66A4463FD}"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45367AF4-F4FF-46A0-AB4E-2309B634A189}" type="pres">
      <dgm:prSet presAssocID="{3AAB139A-62E9-4F17-88FE-C3D66A4463FD}" presName="spaceRect" presStyleCnt="0"/>
      <dgm:spPr/>
    </dgm:pt>
    <dgm:pt modelId="{CF8DAD3A-7FED-4FB2-9324-9DC3380759B1}" type="pres">
      <dgm:prSet presAssocID="{3AAB139A-62E9-4F17-88FE-C3D66A4463FD}" presName="parTx" presStyleLbl="revTx" presStyleIdx="4" presStyleCnt="7">
        <dgm:presLayoutVars>
          <dgm:chMax val="0"/>
          <dgm:chPref val="0"/>
        </dgm:presLayoutVars>
      </dgm:prSet>
      <dgm:spPr/>
    </dgm:pt>
    <dgm:pt modelId="{DC359A17-F567-4A10-901A-5563FEE9FE32}" type="pres">
      <dgm:prSet presAssocID="{91B61715-3C75-4CE2-AB9B-70D40A13A244}" presName="sibTrans" presStyleCnt="0"/>
      <dgm:spPr/>
    </dgm:pt>
    <dgm:pt modelId="{238FD258-FDDA-4AF8-9246-DCEDD34326A7}" type="pres">
      <dgm:prSet presAssocID="{8F18659E-D015-4132-8972-4F26CBC7BA32}" presName="compNode" presStyleCnt="0"/>
      <dgm:spPr/>
    </dgm:pt>
    <dgm:pt modelId="{E9335AC4-053E-409C-ACDC-44E5B75F62C4}" type="pres">
      <dgm:prSet presAssocID="{8F18659E-D015-4132-8972-4F26CBC7BA32}" presName="bgRect" presStyleLbl="bgShp" presStyleIdx="5" presStyleCnt="7"/>
      <dgm:spPr/>
    </dgm:pt>
    <dgm:pt modelId="{10CBC48A-43B8-4963-8D9D-394D232A2D79}" type="pres">
      <dgm:prSet presAssocID="{8F18659E-D015-4132-8972-4F26CBC7BA3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48BD6407-03D9-4300-9309-304757AF9DA5}" type="pres">
      <dgm:prSet presAssocID="{8F18659E-D015-4132-8972-4F26CBC7BA32}" presName="spaceRect" presStyleCnt="0"/>
      <dgm:spPr/>
    </dgm:pt>
    <dgm:pt modelId="{FA419656-8E17-42B3-BDDF-B05655B5F6FE}" type="pres">
      <dgm:prSet presAssocID="{8F18659E-D015-4132-8972-4F26CBC7BA32}" presName="parTx" presStyleLbl="revTx" presStyleIdx="5" presStyleCnt="7">
        <dgm:presLayoutVars>
          <dgm:chMax val="0"/>
          <dgm:chPref val="0"/>
        </dgm:presLayoutVars>
      </dgm:prSet>
      <dgm:spPr/>
    </dgm:pt>
    <dgm:pt modelId="{50BB888A-6EEA-49A2-B2FB-99A41ED23060}" type="pres">
      <dgm:prSet presAssocID="{B20C51E3-ACB7-4EC2-B9AC-3F9E5DC6B073}" presName="sibTrans" presStyleCnt="0"/>
      <dgm:spPr/>
    </dgm:pt>
    <dgm:pt modelId="{F9A6E553-A536-47AB-8390-3AB2E48E3EC4}" type="pres">
      <dgm:prSet presAssocID="{EE917273-41A3-45C1-A2D6-F76720D1EC3B}" presName="compNode" presStyleCnt="0"/>
      <dgm:spPr/>
    </dgm:pt>
    <dgm:pt modelId="{C3E845EE-D476-4E75-915C-2BB626AF51B9}" type="pres">
      <dgm:prSet presAssocID="{EE917273-41A3-45C1-A2D6-F76720D1EC3B}" presName="bgRect" presStyleLbl="bgShp" presStyleIdx="6" presStyleCnt="7"/>
      <dgm:spPr/>
    </dgm:pt>
    <dgm:pt modelId="{5BB3CB2C-0186-4F56-B629-EEFA51BD115B}" type="pres">
      <dgm:prSet presAssocID="{EE917273-41A3-45C1-A2D6-F76720D1EC3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aptop"/>
        </a:ext>
      </dgm:extLst>
    </dgm:pt>
    <dgm:pt modelId="{02EEC87E-E46D-4C6E-8B23-93322D464E63}" type="pres">
      <dgm:prSet presAssocID="{EE917273-41A3-45C1-A2D6-F76720D1EC3B}" presName="spaceRect" presStyleCnt="0"/>
      <dgm:spPr/>
    </dgm:pt>
    <dgm:pt modelId="{700ACFEF-105F-4954-B395-E1301269AEE1}" type="pres">
      <dgm:prSet presAssocID="{EE917273-41A3-45C1-A2D6-F76720D1EC3B}" presName="parTx" presStyleLbl="revTx" presStyleIdx="6" presStyleCnt="7">
        <dgm:presLayoutVars>
          <dgm:chMax val="0"/>
          <dgm:chPref val="0"/>
        </dgm:presLayoutVars>
      </dgm:prSet>
      <dgm:spPr/>
    </dgm:pt>
  </dgm:ptLst>
  <dgm:cxnLst>
    <dgm:cxn modelId="{2215BE0F-06C4-4E56-B9B8-3C9D8EF8425F}" srcId="{9843F703-3E2C-45B3-8229-0020055F3AE5}" destId="{8F18659E-D015-4132-8972-4F26CBC7BA32}" srcOrd="5" destOrd="0" parTransId="{3EC2E012-71DC-4293-AEC0-A1897A8F28FA}" sibTransId="{B20C51E3-ACB7-4EC2-B9AC-3F9E5DC6B073}"/>
    <dgm:cxn modelId="{4E91D920-DD86-445B-988D-4683EA116E30}" type="presOf" srcId="{8F18659E-D015-4132-8972-4F26CBC7BA32}" destId="{FA419656-8E17-42B3-BDDF-B05655B5F6FE}" srcOrd="0" destOrd="0" presId="urn:microsoft.com/office/officeart/2018/2/layout/IconVerticalSolidList"/>
    <dgm:cxn modelId="{25D5FF32-862A-4D9A-B69C-585844DCDB27}" type="presOf" srcId="{6009EE21-329F-43D7-88F0-529372021B57}" destId="{0D0007F8-2A70-4020-9D9A-ED7B3094B955}" srcOrd="0" destOrd="0" presId="urn:microsoft.com/office/officeart/2018/2/layout/IconVerticalSolidList"/>
    <dgm:cxn modelId="{E8AC1A48-0BC0-4170-A6F9-FD33E1194D81}" type="presOf" srcId="{AB314E5C-15A9-4086-B597-FF2BA73E7426}" destId="{19316BE9-FA9E-4AA8-A237-D6F4BBB01D48}" srcOrd="0" destOrd="0" presId="urn:microsoft.com/office/officeart/2018/2/layout/IconVerticalSolidList"/>
    <dgm:cxn modelId="{C24E166D-A227-42C6-8C50-49F767E0B468}" srcId="{9843F703-3E2C-45B3-8229-0020055F3AE5}" destId="{D60F3DB7-ED01-442D-9D27-7CB27EF3A74D}" srcOrd="1" destOrd="0" parTransId="{9D2D4B3A-4717-47C8-AE72-8B8217B07CFF}" sibTransId="{BD154122-12B2-4BA1-A76A-3E63EB1E7D61}"/>
    <dgm:cxn modelId="{592F1353-8B69-4B45-8354-0ABB1681650F}" srcId="{9843F703-3E2C-45B3-8229-0020055F3AE5}" destId="{AB314E5C-15A9-4086-B597-FF2BA73E7426}" srcOrd="3" destOrd="0" parTransId="{E8AEA164-966E-40FF-AA21-26FF4293B563}" sibTransId="{F67FC405-4F5C-40A9-A5A8-769AE0DF3676}"/>
    <dgm:cxn modelId="{42B3B68A-937E-4DE5-BEA0-2E131887C20E}" srcId="{9843F703-3E2C-45B3-8229-0020055F3AE5}" destId="{6009EE21-329F-43D7-88F0-529372021B57}" srcOrd="2" destOrd="0" parTransId="{079670C7-3951-4641-9872-CA48E3A2D51B}" sibTransId="{6993B9DC-F341-44C2-AC1C-DC761434807F}"/>
    <dgm:cxn modelId="{8971009C-FCB3-4F0D-93F8-A9845C6CEF43}" type="presOf" srcId="{D60F3DB7-ED01-442D-9D27-7CB27EF3A74D}" destId="{672A03B7-9C8B-4FB8-A38E-92FCBFC02F85}" srcOrd="0" destOrd="0" presId="urn:microsoft.com/office/officeart/2018/2/layout/IconVerticalSolidList"/>
    <dgm:cxn modelId="{14FBF29D-8A7C-4CCD-B8B2-4D36D61F5CC4}" type="presOf" srcId="{9843F703-3E2C-45B3-8229-0020055F3AE5}" destId="{9802C7E1-0B62-4B5C-B7F8-696128DFD48E}" srcOrd="0" destOrd="0" presId="urn:microsoft.com/office/officeart/2018/2/layout/IconVerticalSolidList"/>
    <dgm:cxn modelId="{0DB4C1A7-ABC3-48CB-8B1E-1269084B869A}" type="presOf" srcId="{25BA73C5-0762-460C-B66B-2721630386CD}" destId="{52765A03-42E9-43F5-835C-3253723AA2C0}" srcOrd="0" destOrd="0" presId="urn:microsoft.com/office/officeart/2018/2/layout/IconVerticalSolidList"/>
    <dgm:cxn modelId="{1B64ECAD-F015-4339-979D-1D26C732871E}" srcId="{9843F703-3E2C-45B3-8229-0020055F3AE5}" destId="{EE917273-41A3-45C1-A2D6-F76720D1EC3B}" srcOrd="6" destOrd="0" parTransId="{471E427E-DB09-44C9-B770-43BC013D9B2F}" sibTransId="{1B3B1C9B-ACAE-406E-84F0-D3EDC2E43BB4}"/>
    <dgm:cxn modelId="{A7EEF0B5-E956-4849-B1E1-1A40FD724BBA}" srcId="{9843F703-3E2C-45B3-8229-0020055F3AE5}" destId="{25BA73C5-0762-460C-B66B-2721630386CD}" srcOrd="0" destOrd="0" parTransId="{6C6A7C73-68DF-4834-A04D-07DCF2C1D2DC}" sibTransId="{5195A0FE-B862-402F-A13F-387F781F4F43}"/>
    <dgm:cxn modelId="{36FB68C3-5902-4433-947A-BD96751FAA5E}" type="presOf" srcId="{EE917273-41A3-45C1-A2D6-F76720D1EC3B}" destId="{700ACFEF-105F-4954-B395-E1301269AEE1}" srcOrd="0" destOrd="0" presId="urn:microsoft.com/office/officeart/2018/2/layout/IconVerticalSolidList"/>
    <dgm:cxn modelId="{99A540CB-3873-4DF1-9B24-299F11083A08}" srcId="{9843F703-3E2C-45B3-8229-0020055F3AE5}" destId="{3AAB139A-62E9-4F17-88FE-C3D66A4463FD}" srcOrd="4" destOrd="0" parTransId="{9877283B-33C2-42C8-B07F-4F2BB6569754}" sibTransId="{91B61715-3C75-4CE2-AB9B-70D40A13A244}"/>
    <dgm:cxn modelId="{362965DA-1092-4E48-9109-AB0432FD127D}" type="presOf" srcId="{3AAB139A-62E9-4F17-88FE-C3D66A4463FD}" destId="{CF8DAD3A-7FED-4FB2-9324-9DC3380759B1}" srcOrd="0" destOrd="0" presId="urn:microsoft.com/office/officeart/2018/2/layout/IconVerticalSolidList"/>
    <dgm:cxn modelId="{A16D41A9-BCB9-47D2-8BE3-5F76DC8149B9}" type="presParOf" srcId="{9802C7E1-0B62-4B5C-B7F8-696128DFD48E}" destId="{8C3780D5-D2E1-4DBE-8FFD-BFF80BF60D41}" srcOrd="0" destOrd="0" presId="urn:microsoft.com/office/officeart/2018/2/layout/IconVerticalSolidList"/>
    <dgm:cxn modelId="{E157A782-B2E7-4B5C-A621-92315144A7F7}" type="presParOf" srcId="{8C3780D5-D2E1-4DBE-8FFD-BFF80BF60D41}" destId="{0E0950CA-3B87-4DEF-B8F7-952E88B91D66}" srcOrd="0" destOrd="0" presId="urn:microsoft.com/office/officeart/2018/2/layout/IconVerticalSolidList"/>
    <dgm:cxn modelId="{1CB5B95B-0B7D-461E-BD3D-63E561593302}" type="presParOf" srcId="{8C3780D5-D2E1-4DBE-8FFD-BFF80BF60D41}" destId="{6988B356-4D65-45FD-A366-9AA84DC65AFB}" srcOrd="1" destOrd="0" presId="urn:microsoft.com/office/officeart/2018/2/layout/IconVerticalSolidList"/>
    <dgm:cxn modelId="{ECD54217-2A65-4EB2-A054-F579F4BD73BD}" type="presParOf" srcId="{8C3780D5-D2E1-4DBE-8FFD-BFF80BF60D41}" destId="{B160CF8F-31B9-4BE1-AE9B-2E7F6A9653D8}" srcOrd="2" destOrd="0" presId="urn:microsoft.com/office/officeart/2018/2/layout/IconVerticalSolidList"/>
    <dgm:cxn modelId="{1692BCB3-3666-45CC-AE04-17DA9320A944}" type="presParOf" srcId="{8C3780D5-D2E1-4DBE-8FFD-BFF80BF60D41}" destId="{52765A03-42E9-43F5-835C-3253723AA2C0}" srcOrd="3" destOrd="0" presId="urn:microsoft.com/office/officeart/2018/2/layout/IconVerticalSolidList"/>
    <dgm:cxn modelId="{7C53E617-3021-41C0-9440-33E20B7C5D74}" type="presParOf" srcId="{9802C7E1-0B62-4B5C-B7F8-696128DFD48E}" destId="{B78E9113-1E54-4883-8BC2-29AB89C065DD}" srcOrd="1" destOrd="0" presId="urn:microsoft.com/office/officeart/2018/2/layout/IconVerticalSolidList"/>
    <dgm:cxn modelId="{628EDC34-E7F6-4BD5-8D4D-7B6DF55E6A31}" type="presParOf" srcId="{9802C7E1-0B62-4B5C-B7F8-696128DFD48E}" destId="{84A5F66D-1686-42A9-A4CB-529C2C1AD8ED}" srcOrd="2" destOrd="0" presId="urn:microsoft.com/office/officeart/2018/2/layout/IconVerticalSolidList"/>
    <dgm:cxn modelId="{2C1D2968-2A4B-493B-8266-4BDFE5515BA8}" type="presParOf" srcId="{84A5F66D-1686-42A9-A4CB-529C2C1AD8ED}" destId="{0305A4B3-75FB-4AC5-82D9-D6D3AB0456B0}" srcOrd="0" destOrd="0" presId="urn:microsoft.com/office/officeart/2018/2/layout/IconVerticalSolidList"/>
    <dgm:cxn modelId="{36DCFB44-B375-4ADC-80D9-5707ACCEA015}" type="presParOf" srcId="{84A5F66D-1686-42A9-A4CB-529C2C1AD8ED}" destId="{A1A48DE6-BD3F-4CB9-887E-B3F5E09787E4}" srcOrd="1" destOrd="0" presId="urn:microsoft.com/office/officeart/2018/2/layout/IconVerticalSolidList"/>
    <dgm:cxn modelId="{6D3D0943-8EB7-4065-92CA-2C49F98B1571}" type="presParOf" srcId="{84A5F66D-1686-42A9-A4CB-529C2C1AD8ED}" destId="{4910D757-9E6A-479B-BFA0-668214F4AFBD}" srcOrd="2" destOrd="0" presId="urn:microsoft.com/office/officeart/2018/2/layout/IconVerticalSolidList"/>
    <dgm:cxn modelId="{41EB0773-6AB1-4742-ACBA-CDFA1C2FB8C3}" type="presParOf" srcId="{84A5F66D-1686-42A9-A4CB-529C2C1AD8ED}" destId="{672A03B7-9C8B-4FB8-A38E-92FCBFC02F85}" srcOrd="3" destOrd="0" presId="urn:microsoft.com/office/officeart/2018/2/layout/IconVerticalSolidList"/>
    <dgm:cxn modelId="{4DC7C55D-FBF1-4F1D-876F-2343184B3913}" type="presParOf" srcId="{9802C7E1-0B62-4B5C-B7F8-696128DFD48E}" destId="{B792694E-DDD8-4FF6-860B-4524F166B778}" srcOrd="3" destOrd="0" presId="urn:microsoft.com/office/officeart/2018/2/layout/IconVerticalSolidList"/>
    <dgm:cxn modelId="{DE8EDB2A-4194-4EAA-BEB9-67126EDF337B}" type="presParOf" srcId="{9802C7E1-0B62-4B5C-B7F8-696128DFD48E}" destId="{498ADE5C-1449-409F-A7A9-744E3E1A952D}" srcOrd="4" destOrd="0" presId="urn:microsoft.com/office/officeart/2018/2/layout/IconVerticalSolidList"/>
    <dgm:cxn modelId="{2EC04C13-1C4D-4393-9484-6311607A8917}" type="presParOf" srcId="{498ADE5C-1449-409F-A7A9-744E3E1A952D}" destId="{6657B650-ADC5-4FD7-BD90-D98F232AF4A6}" srcOrd="0" destOrd="0" presId="urn:microsoft.com/office/officeart/2018/2/layout/IconVerticalSolidList"/>
    <dgm:cxn modelId="{AA1221FD-D4DB-41F7-B1B9-1F8724D1F8A5}" type="presParOf" srcId="{498ADE5C-1449-409F-A7A9-744E3E1A952D}" destId="{3E2AE7CA-C3BC-4C88-8EAE-F6B6B907037C}" srcOrd="1" destOrd="0" presId="urn:microsoft.com/office/officeart/2018/2/layout/IconVerticalSolidList"/>
    <dgm:cxn modelId="{F499EA04-2D7E-4707-89E2-18602DFDBDB8}" type="presParOf" srcId="{498ADE5C-1449-409F-A7A9-744E3E1A952D}" destId="{ED351978-3890-47BB-9D2F-76CE04F85FCB}" srcOrd="2" destOrd="0" presId="urn:microsoft.com/office/officeart/2018/2/layout/IconVerticalSolidList"/>
    <dgm:cxn modelId="{ADDBEBB5-D3D9-4002-9008-9A5485B6EE77}" type="presParOf" srcId="{498ADE5C-1449-409F-A7A9-744E3E1A952D}" destId="{0D0007F8-2A70-4020-9D9A-ED7B3094B955}" srcOrd="3" destOrd="0" presId="urn:microsoft.com/office/officeart/2018/2/layout/IconVerticalSolidList"/>
    <dgm:cxn modelId="{5B3C0C4A-8BEF-43E9-A08C-BAE6F1705E62}" type="presParOf" srcId="{9802C7E1-0B62-4B5C-B7F8-696128DFD48E}" destId="{CC65640C-6471-4950-A1D4-DEB2F06A871E}" srcOrd="5" destOrd="0" presId="urn:microsoft.com/office/officeart/2018/2/layout/IconVerticalSolidList"/>
    <dgm:cxn modelId="{6AA3B076-6F0E-40AD-9443-1EDE418FF5DF}" type="presParOf" srcId="{9802C7E1-0B62-4B5C-B7F8-696128DFD48E}" destId="{0A06E7BC-0F24-4BC0-9DA5-FAA69146E43F}" srcOrd="6" destOrd="0" presId="urn:microsoft.com/office/officeart/2018/2/layout/IconVerticalSolidList"/>
    <dgm:cxn modelId="{64510FA6-62D5-4954-A3B5-12EAF2E7B841}" type="presParOf" srcId="{0A06E7BC-0F24-4BC0-9DA5-FAA69146E43F}" destId="{9569EF1F-0A6D-4D92-BA8E-484EA93B6B3E}" srcOrd="0" destOrd="0" presId="urn:microsoft.com/office/officeart/2018/2/layout/IconVerticalSolidList"/>
    <dgm:cxn modelId="{CCAB7AB1-39B1-48A9-829C-C54F245A33FD}" type="presParOf" srcId="{0A06E7BC-0F24-4BC0-9DA5-FAA69146E43F}" destId="{D713A927-EB0C-467B-84F8-67DBB05560EA}" srcOrd="1" destOrd="0" presId="urn:microsoft.com/office/officeart/2018/2/layout/IconVerticalSolidList"/>
    <dgm:cxn modelId="{0511BEF1-18FD-46BE-91B7-F078199E8B19}" type="presParOf" srcId="{0A06E7BC-0F24-4BC0-9DA5-FAA69146E43F}" destId="{548F8787-71A1-4EA8-BEFD-4603955DDCF7}" srcOrd="2" destOrd="0" presId="urn:microsoft.com/office/officeart/2018/2/layout/IconVerticalSolidList"/>
    <dgm:cxn modelId="{F6F2602F-3BE9-4742-88A9-A8593A622843}" type="presParOf" srcId="{0A06E7BC-0F24-4BC0-9DA5-FAA69146E43F}" destId="{19316BE9-FA9E-4AA8-A237-D6F4BBB01D48}" srcOrd="3" destOrd="0" presId="urn:microsoft.com/office/officeart/2018/2/layout/IconVerticalSolidList"/>
    <dgm:cxn modelId="{D6B3D786-E6D9-405D-90B9-81205964BFA2}" type="presParOf" srcId="{9802C7E1-0B62-4B5C-B7F8-696128DFD48E}" destId="{6A0A9AC0-24D8-4321-AD9D-99B6C4F3AD1E}" srcOrd="7" destOrd="0" presId="urn:microsoft.com/office/officeart/2018/2/layout/IconVerticalSolidList"/>
    <dgm:cxn modelId="{89B01399-0C1A-43BD-AAB3-B34A2AD8849E}" type="presParOf" srcId="{9802C7E1-0B62-4B5C-B7F8-696128DFD48E}" destId="{DE45C1AE-0610-4075-BA05-BD72536E5C99}" srcOrd="8" destOrd="0" presId="urn:microsoft.com/office/officeart/2018/2/layout/IconVerticalSolidList"/>
    <dgm:cxn modelId="{DB67C54F-D15C-47D6-A408-C83A77816C66}" type="presParOf" srcId="{DE45C1AE-0610-4075-BA05-BD72536E5C99}" destId="{AA07F620-EFCE-4C00-BBD5-C47FC826AD2B}" srcOrd="0" destOrd="0" presId="urn:microsoft.com/office/officeart/2018/2/layout/IconVerticalSolidList"/>
    <dgm:cxn modelId="{0D0C44DC-1070-425E-AE36-F989B18B4093}" type="presParOf" srcId="{DE45C1AE-0610-4075-BA05-BD72536E5C99}" destId="{48E29660-A754-4B28-B444-D4F242289B2D}" srcOrd="1" destOrd="0" presId="urn:microsoft.com/office/officeart/2018/2/layout/IconVerticalSolidList"/>
    <dgm:cxn modelId="{00D68E68-B4BE-463A-B597-C62237F53F30}" type="presParOf" srcId="{DE45C1AE-0610-4075-BA05-BD72536E5C99}" destId="{45367AF4-F4FF-46A0-AB4E-2309B634A189}" srcOrd="2" destOrd="0" presId="urn:microsoft.com/office/officeart/2018/2/layout/IconVerticalSolidList"/>
    <dgm:cxn modelId="{73864E0F-0C62-47F4-9473-EBD112646EAC}" type="presParOf" srcId="{DE45C1AE-0610-4075-BA05-BD72536E5C99}" destId="{CF8DAD3A-7FED-4FB2-9324-9DC3380759B1}" srcOrd="3" destOrd="0" presId="urn:microsoft.com/office/officeart/2018/2/layout/IconVerticalSolidList"/>
    <dgm:cxn modelId="{093D6CDA-B325-48EF-B782-35F03656CB49}" type="presParOf" srcId="{9802C7E1-0B62-4B5C-B7F8-696128DFD48E}" destId="{DC359A17-F567-4A10-901A-5563FEE9FE32}" srcOrd="9" destOrd="0" presId="urn:microsoft.com/office/officeart/2018/2/layout/IconVerticalSolidList"/>
    <dgm:cxn modelId="{BF41C6DE-40D1-4A50-96FA-385A5C151B60}" type="presParOf" srcId="{9802C7E1-0B62-4B5C-B7F8-696128DFD48E}" destId="{238FD258-FDDA-4AF8-9246-DCEDD34326A7}" srcOrd="10" destOrd="0" presId="urn:microsoft.com/office/officeart/2018/2/layout/IconVerticalSolidList"/>
    <dgm:cxn modelId="{E265F9A6-B8AF-42D7-8E79-2410420909FF}" type="presParOf" srcId="{238FD258-FDDA-4AF8-9246-DCEDD34326A7}" destId="{E9335AC4-053E-409C-ACDC-44E5B75F62C4}" srcOrd="0" destOrd="0" presId="urn:microsoft.com/office/officeart/2018/2/layout/IconVerticalSolidList"/>
    <dgm:cxn modelId="{B2A30D87-7BAB-44B6-8FD3-7EF0AF4F1EED}" type="presParOf" srcId="{238FD258-FDDA-4AF8-9246-DCEDD34326A7}" destId="{10CBC48A-43B8-4963-8D9D-394D232A2D79}" srcOrd="1" destOrd="0" presId="urn:microsoft.com/office/officeart/2018/2/layout/IconVerticalSolidList"/>
    <dgm:cxn modelId="{7BF5F777-E5B3-4F3F-AFB6-C2E605160A5F}" type="presParOf" srcId="{238FD258-FDDA-4AF8-9246-DCEDD34326A7}" destId="{48BD6407-03D9-4300-9309-304757AF9DA5}" srcOrd="2" destOrd="0" presId="urn:microsoft.com/office/officeart/2018/2/layout/IconVerticalSolidList"/>
    <dgm:cxn modelId="{54CFD693-E236-44AB-972C-966E53C96CE5}" type="presParOf" srcId="{238FD258-FDDA-4AF8-9246-DCEDD34326A7}" destId="{FA419656-8E17-42B3-BDDF-B05655B5F6FE}" srcOrd="3" destOrd="0" presId="urn:microsoft.com/office/officeart/2018/2/layout/IconVerticalSolidList"/>
    <dgm:cxn modelId="{8604F80B-42A2-47E2-A3E1-00A73F47BA97}" type="presParOf" srcId="{9802C7E1-0B62-4B5C-B7F8-696128DFD48E}" destId="{50BB888A-6EEA-49A2-B2FB-99A41ED23060}" srcOrd="11" destOrd="0" presId="urn:microsoft.com/office/officeart/2018/2/layout/IconVerticalSolidList"/>
    <dgm:cxn modelId="{14C36E0B-CE6A-434E-B79C-A8B97ED8D128}" type="presParOf" srcId="{9802C7E1-0B62-4B5C-B7F8-696128DFD48E}" destId="{F9A6E553-A536-47AB-8390-3AB2E48E3EC4}" srcOrd="12" destOrd="0" presId="urn:microsoft.com/office/officeart/2018/2/layout/IconVerticalSolidList"/>
    <dgm:cxn modelId="{1828ADCF-E554-4CD3-98D7-FF0222A667A2}" type="presParOf" srcId="{F9A6E553-A536-47AB-8390-3AB2E48E3EC4}" destId="{C3E845EE-D476-4E75-915C-2BB626AF51B9}" srcOrd="0" destOrd="0" presId="urn:microsoft.com/office/officeart/2018/2/layout/IconVerticalSolidList"/>
    <dgm:cxn modelId="{288F5199-B09F-449E-B446-FC1B511A947C}" type="presParOf" srcId="{F9A6E553-A536-47AB-8390-3AB2E48E3EC4}" destId="{5BB3CB2C-0186-4F56-B629-EEFA51BD115B}" srcOrd="1" destOrd="0" presId="urn:microsoft.com/office/officeart/2018/2/layout/IconVerticalSolidList"/>
    <dgm:cxn modelId="{77661A97-DD88-4997-B0E0-93D39E50C7DC}" type="presParOf" srcId="{F9A6E553-A536-47AB-8390-3AB2E48E3EC4}" destId="{02EEC87E-E46D-4C6E-8B23-93322D464E63}" srcOrd="2" destOrd="0" presId="urn:microsoft.com/office/officeart/2018/2/layout/IconVerticalSolidList"/>
    <dgm:cxn modelId="{F19985A1-D3CC-474D-B6A9-CCAB6216D290}" type="presParOf" srcId="{F9A6E553-A536-47AB-8390-3AB2E48E3EC4}" destId="{700ACFEF-105F-4954-B395-E1301269AE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D6BB7-C4A7-44B8-A4A9-79211315109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2211387-5E4E-4C35-94D1-ADD817885F72}">
      <dgm:prSet/>
      <dgm:spPr/>
      <dgm:t>
        <a:bodyPr/>
        <a:lstStyle/>
        <a:p>
          <a:r>
            <a:rPr lang="en-US"/>
            <a:t>What is DBMS? </a:t>
          </a:r>
        </a:p>
      </dgm:t>
    </dgm:pt>
    <dgm:pt modelId="{9422652F-BB24-4FF5-A9C6-77601A220976}" type="parTrans" cxnId="{F92D6134-2ADF-42F6-96B4-61126FD7DF35}">
      <dgm:prSet/>
      <dgm:spPr/>
      <dgm:t>
        <a:bodyPr/>
        <a:lstStyle/>
        <a:p>
          <a:endParaRPr lang="en-US"/>
        </a:p>
      </dgm:t>
    </dgm:pt>
    <dgm:pt modelId="{EF9106DB-1EDE-4453-AF3C-C7028A29D129}" type="sibTrans" cxnId="{F92D6134-2ADF-42F6-96B4-61126FD7DF35}">
      <dgm:prSet/>
      <dgm:spPr/>
      <dgm:t>
        <a:bodyPr/>
        <a:lstStyle/>
        <a:p>
          <a:endParaRPr lang="en-US"/>
        </a:p>
      </dgm:t>
    </dgm:pt>
    <dgm:pt modelId="{CC7C5CD5-4C45-462A-998D-99E52C9B83CC}">
      <dgm:prSet/>
      <dgm:spPr/>
      <dgm:t>
        <a:bodyPr/>
        <a:lstStyle/>
        <a:p>
          <a:r>
            <a:rPr lang="en-US"/>
            <a:t>A database management system (DBMS) is system software for creating and managing databases. A DBMS make it possible for end users to create, protect , read , update and delete data in a database. </a:t>
          </a:r>
        </a:p>
      </dgm:t>
    </dgm:pt>
    <dgm:pt modelId="{CA461A62-8FB9-460D-841D-EA6CAE714DAD}" type="parTrans" cxnId="{2E25019B-5533-4EEB-93B8-11EA553439D3}">
      <dgm:prSet/>
      <dgm:spPr/>
      <dgm:t>
        <a:bodyPr/>
        <a:lstStyle/>
        <a:p>
          <a:endParaRPr lang="en-US"/>
        </a:p>
      </dgm:t>
    </dgm:pt>
    <dgm:pt modelId="{7CBDF5BF-AEB4-4139-959F-BC4D8899683D}" type="sibTrans" cxnId="{2E25019B-5533-4EEB-93B8-11EA553439D3}">
      <dgm:prSet/>
      <dgm:spPr/>
      <dgm:t>
        <a:bodyPr/>
        <a:lstStyle/>
        <a:p>
          <a:endParaRPr lang="en-US"/>
        </a:p>
      </dgm:t>
    </dgm:pt>
    <dgm:pt modelId="{1D618886-42DD-4414-86D9-82CF1545333E}">
      <dgm:prSet/>
      <dgm:spPr/>
      <dgm:t>
        <a:bodyPr/>
        <a:lstStyle/>
        <a:p>
          <a:r>
            <a:rPr lang="en-US"/>
            <a:t>Allows data to be organized into tables or collections , making it easier to access, retrieve and analyze information. </a:t>
          </a:r>
        </a:p>
      </dgm:t>
    </dgm:pt>
    <dgm:pt modelId="{329B26D9-6CF4-43E1-8A77-B05B38788073}" type="parTrans" cxnId="{A099506F-47DC-4D16-ABB5-097782B8C0E2}">
      <dgm:prSet/>
      <dgm:spPr/>
      <dgm:t>
        <a:bodyPr/>
        <a:lstStyle/>
        <a:p>
          <a:endParaRPr lang="en-US"/>
        </a:p>
      </dgm:t>
    </dgm:pt>
    <dgm:pt modelId="{FA66511E-828F-4478-A68A-FF2F0A175856}" type="sibTrans" cxnId="{A099506F-47DC-4D16-ABB5-097782B8C0E2}">
      <dgm:prSet/>
      <dgm:spPr/>
      <dgm:t>
        <a:bodyPr/>
        <a:lstStyle/>
        <a:p>
          <a:endParaRPr lang="en-US"/>
        </a:p>
      </dgm:t>
    </dgm:pt>
    <dgm:pt modelId="{BAB08636-866E-4BC7-A430-29B831D7751D}">
      <dgm:prSet/>
      <dgm:spPr/>
      <dgm:t>
        <a:bodyPr/>
        <a:lstStyle/>
        <a:p>
          <a:r>
            <a:rPr lang="en-US"/>
            <a:t>Provides features for access control and user authentication, ensuring that only authorized users can interact with the data.</a:t>
          </a:r>
        </a:p>
      </dgm:t>
    </dgm:pt>
    <dgm:pt modelId="{2FEB6D84-0241-4F64-A5C7-1F41187F1C4E}" type="parTrans" cxnId="{5916DA1A-5B21-4C09-B3BF-47EC1F3E1DFA}">
      <dgm:prSet/>
      <dgm:spPr/>
      <dgm:t>
        <a:bodyPr/>
        <a:lstStyle/>
        <a:p>
          <a:endParaRPr lang="en-US"/>
        </a:p>
      </dgm:t>
    </dgm:pt>
    <dgm:pt modelId="{6AA48D91-DD2D-4881-9086-80A4B88EB5E5}" type="sibTrans" cxnId="{5916DA1A-5B21-4C09-B3BF-47EC1F3E1DFA}">
      <dgm:prSet/>
      <dgm:spPr/>
      <dgm:t>
        <a:bodyPr/>
        <a:lstStyle/>
        <a:p>
          <a:endParaRPr lang="en-US"/>
        </a:p>
      </dgm:t>
    </dgm:pt>
    <dgm:pt modelId="{C2C25E95-3F07-4961-8910-B0BBE6E64C81}">
      <dgm:prSet/>
      <dgm:spPr/>
      <dgm:t>
        <a:bodyPr/>
        <a:lstStyle/>
        <a:p>
          <a:r>
            <a:rPr lang="en-US"/>
            <a:t>Enforces rules to maintain data integrity , preventing inconsistencies and errors in  the data.</a:t>
          </a:r>
        </a:p>
      </dgm:t>
    </dgm:pt>
    <dgm:pt modelId="{05B00DC1-D356-49F3-949A-FC84AE077C70}" type="parTrans" cxnId="{1940EEDD-20BF-4137-9475-C3D13C49CD85}">
      <dgm:prSet/>
      <dgm:spPr/>
      <dgm:t>
        <a:bodyPr/>
        <a:lstStyle/>
        <a:p>
          <a:endParaRPr lang="en-US"/>
        </a:p>
      </dgm:t>
    </dgm:pt>
    <dgm:pt modelId="{17A1C7E9-D6EE-4CDD-ABA5-A0FC000688B1}" type="sibTrans" cxnId="{1940EEDD-20BF-4137-9475-C3D13C49CD85}">
      <dgm:prSet/>
      <dgm:spPr/>
      <dgm:t>
        <a:bodyPr/>
        <a:lstStyle/>
        <a:p>
          <a:endParaRPr lang="en-US"/>
        </a:p>
      </dgm:t>
    </dgm:pt>
    <dgm:pt modelId="{9109C1FA-16C2-419C-9661-A8F6299A340A}" type="pres">
      <dgm:prSet presAssocID="{ED9D6BB7-C4A7-44B8-A4A9-79211315109E}" presName="linear" presStyleCnt="0">
        <dgm:presLayoutVars>
          <dgm:animLvl val="lvl"/>
          <dgm:resizeHandles val="exact"/>
        </dgm:presLayoutVars>
      </dgm:prSet>
      <dgm:spPr/>
    </dgm:pt>
    <dgm:pt modelId="{A8624037-54C3-4634-9162-7B7244B0BCFC}" type="pres">
      <dgm:prSet presAssocID="{92211387-5E4E-4C35-94D1-ADD817885F72}" presName="parentText" presStyleLbl="node1" presStyleIdx="0" presStyleCnt="5">
        <dgm:presLayoutVars>
          <dgm:chMax val="0"/>
          <dgm:bulletEnabled val="1"/>
        </dgm:presLayoutVars>
      </dgm:prSet>
      <dgm:spPr/>
    </dgm:pt>
    <dgm:pt modelId="{65B00CAA-FAE4-4491-B50D-C8EC6A5DC786}" type="pres">
      <dgm:prSet presAssocID="{EF9106DB-1EDE-4453-AF3C-C7028A29D129}" presName="spacer" presStyleCnt="0"/>
      <dgm:spPr/>
    </dgm:pt>
    <dgm:pt modelId="{9980C290-EFAE-4A1C-834F-AEAB2505757E}" type="pres">
      <dgm:prSet presAssocID="{CC7C5CD5-4C45-462A-998D-99E52C9B83CC}" presName="parentText" presStyleLbl="node1" presStyleIdx="1" presStyleCnt="5">
        <dgm:presLayoutVars>
          <dgm:chMax val="0"/>
          <dgm:bulletEnabled val="1"/>
        </dgm:presLayoutVars>
      </dgm:prSet>
      <dgm:spPr/>
    </dgm:pt>
    <dgm:pt modelId="{B124D49E-5DE3-462D-B8F2-D37A9460DEBD}" type="pres">
      <dgm:prSet presAssocID="{7CBDF5BF-AEB4-4139-959F-BC4D8899683D}" presName="spacer" presStyleCnt="0"/>
      <dgm:spPr/>
    </dgm:pt>
    <dgm:pt modelId="{26C25BAC-A409-4A6A-9E37-85EC21D43583}" type="pres">
      <dgm:prSet presAssocID="{1D618886-42DD-4414-86D9-82CF1545333E}" presName="parentText" presStyleLbl="node1" presStyleIdx="2" presStyleCnt="5">
        <dgm:presLayoutVars>
          <dgm:chMax val="0"/>
          <dgm:bulletEnabled val="1"/>
        </dgm:presLayoutVars>
      </dgm:prSet>
      <dgm:spPr/>
    </dgm:pt>
    <dgm:pt modelId="{FEFD73BD-C0F2-4B23-A003-7DB01BCCF70A}" type="pres">
      <dgm:prSet presAssocID="{FA66511E-828F-4478-A68A-FF2F0A175856}" presName="spacer" presStyleCnt="0"/>
      <dgm:spPr/>
    </dgm:pt>
    <dgm:pt modelId="{1B6EDF21-47E9-4BAC-9BC4-C48EAF727951}" type="pres">
      <dgm:prSet presAssocID="{BAB08636-866E-4BC7-A430-29B831D7751D}" presName="parentText" presStyleLbl="node1" presStyleIdx="3" presStyleCnt="5">
        <dgm:presLayoutVars>
          <dgm:chMax val="0"/>
          <dgm:bulletEnabled val="1"/>
        </dgm:presLayoutVars>
      </dgm:prSet>
      <dgm:spPr/>
    </dgm:pt>
    <dgm:pt modelId="{59B9414F-905E-4AED-B7B1-FCBACCD6B827}" type="pres">
      <dgm:prSet presAssocID="{6AA48D91-DD2D-4881-9086-80A4B88EB5E5}" presName="spacer" presStyleCnt="0"/>
      <dgm:spPr/>
    </dgm:pt>
    <dgm:pt modelId="{8317921B-89A0-4CB3-A71F-126139A6FF18}" type="pres">
      <dgm:prSet presAssocID="{C2C25E95-3F07-4961-8910-B0BBE6E64C81}" presName="parentText" presStyleLbl="node1" presStyleIdx="4" presStyleCnt="5">
        <dgm:presLayoutVars>
          <dgm:chMax val="0"/>
          <dgm:bulletEnabled val="1"/>
        </dgm:presLayoutVars>
      </dgm:prSet>
      <dgm:spPr/>
    </dgm:pt>
  </dgm:ptLst>
  <dgm:cxnLst>
    <dgm:cxn modelId="{1FB15A03-135B-4245-A88A-07E897688A5F}" type="presOf" srcId="{BAB08636-866E-4BC7-A430-29B831D7751D}" destId="{1B6EDF21-47E9-4BAC-9BC4-C48EAF727951}" srcOrd="0" destOrd="0" presId="urn:microsoft.com/office/officeart/2005/8/layout/vList2"/>
    <dgm:cxn modelId="{BB45C508-6226-41F2-BCCC-B1AD0B28ADE7}" type="presOf" srcId="{92211387-5E4E-4C35-94D1-ADD817885F72}" destId="{A8624037-54C3-4634-9162-7B7244B0BCFC}" srcOrd="0" destOrd="0" presId="urn:microsoft.com/office/officeart/2005/8/layout/vList2"/>
    <dgm:cxn modelId="{CEAB5E17-A066-4666-BF7D-DADD025777A4}" type="presOf" srcId="{CC7C5CD5-4C45-462A-998D-99E52C9B83CC}" destId="{9980C290-EFAE-4A1C-834F-AEAB2505757E}" srcOrd="0" destOrd="0" presId="urn:microsoft.com/office/officeart/2005/8/layout/vList2"/>
    <dgm:cxn modelId="{5916DA1A-5B21-4C09-B3BF-47EC1F3E1DFA}" srcId="{ED9D6BB7-C4A7-44B8-A4A9-79211315109E}" destId="{BAB08636-866E-4BC7-A430-29B831D7751D}" srcOrd="3" destOrd="0" parTransId="{2FEB6D84-0241-4F64-A5C7-1F41187F1C4E}" sibTransId="{6AA48D91-DD2D-4881-9086-80A4B88EB5E5}"/>
    <dgm:cxn modelId="{582F8933-342B-484A-BF30-34DC1D76F4DB}" type="presOf" srcId="{ED9D6BB7-C4A7-44B8-A4A9-79211315109E}" destId="{9109C1FA-16C2-419C-9661-A8F6299A340A}" srcOrd="0" destOrd="0" presId="urn:microsoft.com/office/officeart/2005/8/layout/vList2"/>
    <dgm:cxn modelId="{F92D6134-2ADF-42F6-96B4-61126FD7DF35}" srcId="{ED9D6BB7-C4A7-44B8-A4A9-79211315109E}" destId="{92211387-5E4E-4C35-94D1-ADD817885F72}" srcOrd="0" destOrd="0" parTransId="{9422652F-BB24-4FF5-A9C6-77601A220976}" sibTransId="{EF9106DB-1EDE-4453-AF3C-C7028A29D129}"/>
    <dgm:cxn modelId="{A099506F-47DC-4D16-ABB5-097782B8C0E2}" srcId="{ED9D6BB7-C4A7-44B8-A4A9-79211315109E}" destId="{1D618886-42DD-4414-86D9-82CF1545333E}" srcOrd="2" destOrd="0" parTransId="{329B26D9-6CF4-43E1-8A77-B05B38788073}" sibTransId="{FA66511E-828F-4478-A68A-FF2F0A175856}"/>
    <dgm:cxn modelId="{2E25019B-5533-4EEB-93B8-11EA553439D3}" srcId="{ED9D6BB7-C4A7-44B8-A4A9-79211315109E}" destId="{CC7C5CD5-4C45-462A-998D-99E52C9B83CC}" srcOrd="1" destOrd="0" parTransId="{CA461A62-8FB9-460D-841D-EA6CAE714DAD}" sibTransId="{7CBDF5BF-AEB4-4139-959F-BC4D8899683D}"/>
    <dgm:cxn modelId="{B5F62BAB-C5F8-418C-A5B4-FD6556ADE9F6}" type="presOf" srcId="{1D618886-42DD-4414-86D9-82CF1545333E}" destId="{26C25BAC-A409-4A6A-9E37-85EC21D43583}" srcOrd="0" destOrd="0" presId="urn:microsoft.com/office/officeart/2005/8/layout/vList2"/>
    <dgm:cxn modelId="{A5391FCA-22DA-4AF5-960C-4E9E9D802B2C}" type="presOf" srcId="{C2C25E95-3F07-4961-8910-B0BBE6E64C81}" destId="{8317921B-89A0-4CB3-A71F-126139A6FF18}" srcOrd="0" destOrd="0" presId="urn:microsoft.com/office/officeart/2005/8/layout/vList2"/>
    <dgm:cxn modelId="{1940EEDD-20BF-4137-9475-C3D13C49CD85}" srcId="{ED9D6BB7-C4A7-44B8-A4A9-79211315109E}" destId="{C2C25E95-3F07-4961-8910-B0BBE6E64C81}" srcOrd="4" destOrd="0" parTransId="{05B00DC1-D356-49F3-949A-FC84AE077C70}" sibTransId="{17A1C7E9-D6EE-4CDD-ABA5-A0FC000688B1}"/>
    <dgm:cxn modelId="{143DA19D-E0A7-4F3E-BD60-179C706F75A2}" type="presParOf" srcId="{9109C1FA-16C2-419C-9661-A8F6299A340A}" destId="{A8624037-54C3-4634-9162-7B7244B0BCFC}" srcOrd="0" destOrd="0" presId="urn:microsoft.com/office/officeart/2005/8/layout/vList2"/>
    <dgm:cxn modelId="{203B3CCE-CA48-4A41-ADAC-5573B43BA6AE}" type="presParOf" srcId="{9109C1FA-16C2-419C-9661-A8F6299A340A}" destId="{65B00CAA-FAE4-4491-B50D-C8EC6A5DC786}" srcOrd="1" destOrd="0" presId="urn:microsoft.com/office/officeart/2005/8/layout/vList2"/>
    <dgm:cxn modelId="{6E0F31E3-3089-4617-9B2A-C791527ACD18}" type="presParOf" srcId="{9109C1FA-16C2-419C-9661-A8F6299A340A}" destId="{9980C290-EFAE-4A1C-834F-AEAB2505757E}" srcOrd="2" destOrd="0" presId="urn:microsoft.com/office/officeart/2005/8/layout/vList2"/>
    <dgm:cxn modelId="{0B471BAD-73AE-4EE3-869C-5A1EC4CB7E48}" type="presParOf" srcId="{9109C1FA-16C2-419C-9661-A8F6299A340A}" destId="{B124D49E-5DE3-462D-B8F2-D37A9460DEBD}" srcOrd="3" destOrd="0" presId="urn:microsoft.com/office/officeart/2005/8/layout/vList2"/>
    <dgm:cxn modelId="{DA6816BA-FE14-4C45-80DB-B7A4D52C5B67}" type="presParOf" srcId="{9109C1FA-16C2-419C-9661-A8F6299A340A}" destId="{26C25BAC-A409-4A6A-9E37-85EC21D43583}" srcOrd="4" destOrd="0" presId="urn:microsoft.com/office/officeart/2005/8/layout/vList2"/>
    <dgm:cxn modelId="{B700A461-E2F6-4DE7-9E5B-A1E066E1D298}" type="presParOf" srcId="{9109C1FA-16C2-419C-9661-A8F6299A340A}" destId="{FEFD73BD-C0F2-4B23-A003-7DB01BCCF70A}" srcOrd="5" destOrd="0" presId="urn:microsoft.com/office/officeart/2005/8/layout/vList2"/>
    <dgm:cxn modelId="{6625BC91-5F7A-4C09-AA7F-327C610DAFD1}" type="presParOf" srcId="{9109C1FA-16C2-419C-9661-A8F6299A340A}" destId="{1B6EDF21-47E9-4BAC-9BC4-C48EAF727951}" srcOrd="6" destOrd="0" presId="urn:microsoft.com/office/officeart/2005/8/layout/vList2"/>
    <dgm:cxn modelId="{829D04D0-2C50-4503-9E47-DACBB164A9F2}" type="presParOf" srcId="{9109C1FA-16C2-419C-9661-A8F6299A340A}" destId="{59B9414F-905E-4AED-B7B1-FCBACCD6B827}" srcOrd="7" destOrd="0" presId="urn:microsoft.com/office/officeart/2005/8/layout/vList2"/>
    <dgm:cxn modelId="{0A676151-ACB8-4AA5-B10C-E3A2E93AA724}" type="presParOf" srcId="{9109C1FA-16C2-419C-9661-A8F6299A340A}" destId="{8317921B-89A0-4CB3-A71F-126139A6FF1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3C91A3-6970-481B-A333-8AD788A45D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CD498B1-2AF2-49D9-8783-D84CCD48DB23}">
      <dgm:prSet/>
      <dgm:spPr/>
      <dgm:t>
        <a:bodyPr/>
        <a:lstStyle/>
        <a:p>
          <a:r>
            <a:rPr lang="en-US" b="0" i="0" dirty="0"/>
            <a:t>An Entity-Relationship (ER) diagram is a visual representation used in database design to model the structure and relationships of data in a database. Here are some key points about ER diagrams:</a:t>
          </a:r>
          <a:endParaRPr lang="en-US" dirty="0"/>
        </a:p>
      </dgm:t>
    </dgm:pt>
    <dgm:pt modelId="{8E36938E-8CB8-4A98-8D2C-7B17F9FA8EC3}" type="parTrans" cxnId="{D20921CF-F580-4D90-BC5C-A30C52C7E738}">
      <dgm:prSet/>
      <dgm:spPr/>
      <dgm:t>
        <a:bodyPr/>
        <a:lstStyle/>
        <a:p>
          <a:endParaRPr lang="en-US"/>
        </a:p>
      </dgm:t>
    </dgm:pt>
    <dgm:pt modelId="{00F40DCC-7284-4781-A824-33931FBCC1C4}" type="sibTrans" cxnId="{D20921CF-F580-4D90-BC5C-A30C52C7E738}">
      <dgm:prSet/>
      <dgm:spPr/>
      <dgm:t>
        <a:bodyPr/>
        <a:lstStyle/>
        <a:p>
          <a:endParaRPr lang="en-US"/>
        </a:p>
      </dgm:t>
    </dgm:pt>
    <dgm:pt modelId="{D138A2CE-980D-41CF-B360-B29F9FA1F35F}">
      <dgm:prSet/>
      <dgm:spPr/>
      <dgm:t>
        <a:bodyPr/>
        <a:lstStyle/>
        <a:p>
          <a:r>
            <a:rPr lang="en-US" b="1" i="0"/>
            <a:t>Entities</a:t>
          </a:r>
          <a:r>
            <a:rPr lang="en-US" b="0" i="0"/>
            <a:t>: Represents real-world objects, such as people, places, or things, that need to be stored in a database.</a:t>
          </a:r>
          <a:endParaRPr lang="en-US"/>
        </a:p>
      </dgm:t>
    </dgm:pt>
    <dgm:pt modelId="{32CCE622-3693-49C5-981B-5F84E157A3E5}" type="parTrans" cxnId="{DD13B76C-138B-4D3F-8061-D3EB9136DA47}">
      <dgm:prSet/>
      <dgm:spPr/>
      <dgm:t>
        <a:bodyPr/>
        <a:lstStyle/>
        <a:p>
          <a:endParaRPr lang="en-US"/>
        </a:p>
      </dgm:t>
    </dgm:pt>
    <dgm:pt modelId="{8AB6176D-ED5E-45B6-B927-52B124C4E04C}" type="sibTrans" cxnId="{DD13B76C-138B-4D3F-8061-D3EB9136DA47}">
      <dgm:prSet/>
      <dgm:spPr/>
      <dgm:t>
        <a:bodyPr/>
        <a:lstStyle/>
        <a:p>
          <a:endParaRPr lang="en-US"/>
        </a:p>
      </dgm:t>
    </dgm:pt>
    <dgm:pt modelId="{AAE6F699-C3A7-42A4-B0AC-A2E2A7315142}">
      <dgm:prSet/>
      <dgm:spPr/>
      <dgm:t>
        <a:bodyPr/>
        <a:lstStyle/>
        <a:p>
          <a:r>
            <a:rPr lang="en-US" b="1" i="0"/>
            <a:t>Attributes</a:t>
          </a:r>
          <a:r>
            <a:rPr lang="en-US" b="0" i="0"/>
            <a:t>: Characteristics or properties of entities, which are used to describe and store data about them.</a:t>
          </a:r>
          <a:endParaRPr lang="en-US"/>
        </a:p>
      </dgm:t>
    </dgm:pt>
    <dgm:pt modelId="{484FF17E-E9D9-4F17-937E-06070E5E6E05}" type="parTrans" cxnId="{97F436E6-7DAA-48ED-B081-126EFDB2A49B}">
      <dgm:prSet/>
      <dgm:spPr/>
      <dgm:t>
        <a:bodyPr/>
        <a:lstStyle/>
        <a:p>
          <a:endParaRPr lang="en-US"/>
        </a:p>
      </dgm:t>
    </dgm:pt>
    <dgm:pt modelId="{2B3D9A77-974F-4E50-89F5-84613B360C57}" type="sibTrans" cxnId="{97F436E6-7DAA-48ED-B081-126EFDB2A49B}">
      <dgm:prSet/>
      <dgm:spPr/>
      <dgm:t>
        <a:bodyPr/>
        <a:lstStyle/>
        <a:p>
          <a:endParaRPr lang="en-US"/>
        </a:p>
      </dgm:t>
    </dgm:pt>
    <dgm:pt modelId="{4C3D2EF7-AADF-4E1E-9952-25BE3510CD6D}">
      <dgm:prSet/>
      <dgm:spPr/>
      <dgm:t>
        <a:bodyPr/>
        <a:lstStyle/>
        <a:p>
          <a:r>
            <a:rPr lang="en-US" b="1" i="0"/>
            <a:t>Relationships</a:t>
          </a:r>
          <a:r>
            <a:rPr lang="en-US" b="0" i="0"/>
            <a:t>: Connections between entities that define how they are related or interact with each other.</a:t>
          </a:r>
          <a:endParaRPr lang="en-US"/>
        </a:p>
      </dgm:t>
    </dgm:pt>
    <dgm:pt modelId="{087405EB-BC0D-4E95-861D-234ABF88C44C}" type="parTrans" cxnId="{CFDAACEB-3CAE-4D39-9851-D38C28CEC84D}">
      <dgm:prSet/>
      <dgm:spPr/>
      <dgm:t>
        <a:bodyPr/>
        <a:lstStyle/>
        <a:p>
          <a:endParaRPr lang="en-US"/>
        </a:p>
      </dgm:t>
    </dgm:pt>
    <dgm:pt modelId="{BB895D10-4791-4B64-876D-29C1F76FF812}" type="sibTrans" cxnId="{CFDAACEB-3CAE-4D39-9851-D38C28CEC84D}">
      <dgm:prSet/>
      <dgm:spPr/>
      <dgm:t>
        <a:bodyPr/>
        <a:lstStyle/>
        <a:p>
          <a:endParaRPr lang="en-US"/>
        </a:p>
      </dgm:t>
    </dgm:pt>
    <dgm:pt modelId="{0289571E-BC0B-4BF0-BDCA-BA8A50CDBA84}">
      <dgm:prSet/>
      <dgm:spPr/>
      <dgm:t>
        <a:bodyPr/>
        <a:lstStyle/>
        <a:p>
          <a:r>
            <a:rPr lang="en-US" b="1" i="0"/>
            <a:t>Cardinality</a:t>
          </a:r>
          <a:r>
            <a:rPr lang="en-US" b="0" i="0"/>
            <a:t>: Indicates the number of instances of one entity that can be related to another entity. Common cardinalities include one-to-one, one-to-many, and many-to-many.</a:t>
          </a:r>
          <a:endParaRPr lang="en-US"/>
        </a:p>
      </dgm:t>
    </dgm:pt>
    <dgm:pt modelId="{6D679710-F15A-4B57-A3D4-268A26A24530}" type="parTrans" cxnId="{5916F3CC-671B-451F-9295-98B89C59ECFE}">
      <dgm:prSet/>
      <dgm:spPr/>
      <dgm:t>
        <a:bodyPr/>
        <a:lstStyle/>
        <a:p>
          <a:endParaRPr lang="en-US"/>
        </a:p>
      </dgm:t>
    </dgm:pt>
    <dgm:pt modelId="{0B008483-0D78-4DE0-9A87-C67D96D5C387}" type="sibTrans" cxnId="{5916F3CC-671B-451F-9295-98B89C59ECFE}">
      <dgm:prSet/>
      <dgm:spPr/>
      <dgm:t>
        <a:bodyPr/>
        <a:lstStyle/>
        <a:p>
          <a:endParaRPr lang="en-US"/>
        </a:p>
      </dgm:t>
    </dgm:pt>
    <dgm:pt modelId="{A1367D9D-7A2D-406D-9A1E-C3789C52D879}">
      <dgm:prSet/>
      <dgm:spPr/>
      <dgm:t>
        <a:bodyPr/>
        <a:lstStyle/>
        <a:p>
          <a:r>
            <a:rPr lang="en-US" b="1" i="0"/>
            <a:t>Primary Key</a:t>
          </a:r>
          <a:r>
            <a:rPr lang="en-US" b="0" i="0"/>
            <a:t>: An attribute (or combination of attributes) that uniquely identifies each instance of an entity. It's used for data integrity and efficient data retrieval.</a:t>
          </a:r>
          <a:endParaRPr lang="en-US"/>
        </a:p>
      </dgm:t>
    </dgm:pt>
    <dgm:pt modelId="{3DBF6BEC-4A27-4977-A4B7-D1A6FC611103}" type="parTrans" cxnId="{6D6B3A9F-37E8-4037-A1F3-56DD92029064}">
      <dgm:prSet/>
      <dgm:spPr/>
      <dgm:t>
        <a:bodyPr/>
        <a:lstStyle/>
        <a:p>
          <a:endParaRPr lang="en-US"/>
        </a:p>
      </dgm:t>
    </dgm:pt>
    <dgm:pt modelId="{3F521D8C-4F34-4551-90D8-0D6D903BCF1B}" type="sibTrans" cxnId="{6D6B3A9F-37E8-4037-A1F3-56DD92029064}">
      <dgm:prSet/>
      <dgm:spPr/>
      <dgm:t>
        <a:bodyPr/>
        <a:lstStyle/>
        <a:p>
          <a:endParaRPr lang="en-US"/>
        </a:p>
      </dgm:t>
    </dgm:pt>
    <dgm:pt modelId="{11200106-FA97-4D89-9E47-A2A735B09A25}">
      <dgm:prSet/>
      <dgm:spPr/>
      <dgm:t>
        <a:bodyPr/>
        <a:lstStyle/>
        <a:p>
          <a:r>
            <a:rPr lang="en-US" b="1" i="0"/>
            <a:t>Foreign Key</a:t>
          </a:r>
          <a:r>
            <a:rPr lang="en-US" b="0" i="0"/>
            <a:t>: An attribute in one entity that links to the primary key of another entity, establishing a relationship between them.</a:t>
          </a:r>
          <a:endParaRPr lang="en-US"/>
        </a:p>
      </dgm:t>
    </dgm:pt>
    <dgm:pt modelId="{64A28E0B-5998-441C-9B75-AE8E6582D138}" type="parTrans" cxnId="{A2765593-6EF1-4D42-A969-79BB688A5048}">
      <dgm:prSet/>
      <dgm:spPr/>
      <dgm:t>
        <a:bodyPr/>
        <a:lstStyle/>
        <a:p>
          <a:endParaRPr lang="en-US"/>
        </a:p>
      </dgm:t>
    </dgm:pt>
    <dgm:pt modelId="{D06545B4-5EB1-4406-B49C-A40EF1D16A00}" type="sibTrans" cxnId="{A2765593-6EF1-4D42-A969-79BB688A5048}">
      <dgm:prSet/>
      <dgm:spPr/>
      <dgm:t>
        <a:bodyPr/>
        <a:lstStyle/>
        <a:p>
          <a:endParaRPr lang="en-US"/>
        </a:p>
      </dgm:t>
    </dgm:pt>
    <dgm:pt modelId="{2863CF88-2EA0-4B31-BF06-B00145E1E7CA}">
      <dgm:prSet/>
      <dgm:spPr/>
      <dgm:t>
        <a:bodyPr/>
        <a:lstStyle/>
        <a:p>
          <a:r>
            <a:rPr lang="en-US" b="1" i="0"/>
            <a:t>Crows Feet</a:t>
          </a:r>
          <a:r>
            <a:rPr lang="en-US" b="0" i="0"/>
            <a:t>: A graphical notation used to represent cardinality in ER diagrams, often depicting one end of a relationship with a crow's foot to indicate "many."</a:t>
          </a:r>
          <a:endParaRPr lang="en-US"/>
        </a:p>
      </dgm:t>
    </dgm:pt>
    <dgm:pt modelId="{408D1497-67D9-4064-8AB2-FAE8E3AA05F6}" type="parTrans" cxnId="{8E3FCFD6-71B1-416C-8C10-C2A94BDCB94A}">
      <dgm:prSet/>
      <dgm:spPr/>
      <dgm:t>
        <a:bodyPr/>
        <a:lstStyle/>
        <a:p>
          <a:endParaRPr lang="en-US"/>
        </a:p>
      </dgm:t>
    </dgm:pt>
    <dgm:pt modelId="{ABD944BE-EF13-48C8-865E-AA76E986EB3F}" type="sibTrans" cxnId="{8E3FCFD6-71B1-416C-8C10-C2A94BDCB94A}">
      <dgm:prSet/>
      <dgm:spPr/>
      <dgm:t>
        <a:bodyPr/>
        <a:lstStyle/>
        <a:p>
          <a:endParaRPr lang="en-US"/>
        </a:p>
      </dgm:t>
    </dgm:pt>
    <dgm:pt modelId="{8C83D57F-DAD5-442D-83A8-78895C28B324}">
      <dgm:prSet/>
      <dgm:spPr/>
      <dgm:t>
        <a:bodyPr/>
        <a:lstStyle/>
        <a:p>
          <a:r>
            <a:rPr lang="en-US" b="1" i="0"/>
            <a:t>Weak Entities</a:t>
          </a:r>
          <a:r>
            <a:rPr lang="en-US" b="0" i="0"/>
            <a:t>: Entities that do not have a primary key on their own and depend on another entity (called a strong entity) for identification.</a:t>
          </a:r>
          <a:endParaRPr lang="en-US"/>
        </a:p>
      </dgm:t>
    </dgm:pt>
    <dgm:pt modelId="{8BCB726D-0B8D-4FE3-8AAB-4D407ED850A5}" type="parTrans" cxnId="{9BED9548-76AD-4E02-BB62-042D12373B42}">
      <dgm:prSet/>
      <dgm:spPr/>
      <dgm:t>
        <a:bodyPr/>
        <a:lstStyle/>
        <a:p>
          <a:endParaRPr lang="en-US"/>
        </a:p>
      </dgm:t>
    </dgm:pt>
    <dgm:pt modelId="{F9EAB7EA-8EFD-47DD-B5C1-C2528DA3BE91}" type="sibTrans" cxnId="{9BED9548-76AD-4E02-BB62-042D12373B42}">
      <dgm:prSet/>
      <dgm:spPr/>
      <dgm:t>
        <a:bodyPr/>
        <a:lstStyle/>
        <a:p>
          <a:endParaRPr lang="en-US"/>
        </a:p>
      </dgm:t>
    </dgm:pt>
    <dgm:pt modelId="{BF142224-9A76-46FC-B73B-9831B5161A3F}">
      <dgm:prSet/>
      <dgm:spPr/>
      <dgm:t>
        <a:bodyPr/>
        <a:lstStyle/>
        <a:p>
          <a:r>
            <a:rPr lang="en-US" b="1" i="0"/>
            <a:t>Normalization</a:t>
          </a:r>
          <a:r>
            <a:rPr lang="en-US" b="0" i="0"/>
            <a:t>: A process in database design that minimizes data redundancy by organizing data into separate tables and linking them through relationships.</a:t>
          </a:r>
          <a:endParaRPr lang="en-US"/>
        </a:p>
      </dgm:t>
    </dgm:pt>
    <dgm:pt modelId="{C9EE00C7-73A4-467F-A03D-7A92D5426229}" type="parTrans" cxnId="{2AF6C5C0-CC9C-4B22-8071-5BD60EC9BA50}">
      <dgm:prSet/>
      <dgm:spPr/>
      <dgm:t>
        <a:bodyPr/>
        <a:lstStyle/>
        <a:p>
          <a:endParaRPr lang="en-US"/>
        </a:p>
      </dgm:t>
    </dgm:pt>
    <dgm:pt modelId="{B86B6A90-E9CD-445D-AAA6-D036F08E2C9B}" type="sibTrans" cxnId="{2AF6C5C0-CC9C-4B22-8071-5BD60EC9BA50}">
      <dgm:prSet/>
      <dgm:spPr/>
      <dgm:t>
        <a:bodyPr/>
        <a:lstStyle/>
        <a:p>
          <a:endParaRPr lang="en-US"/>
        </a:p>
      </dgm:t>
    </dgm:pt>
    <dgm:pt modelId="{2231BA5C-434A-4D45-8677-03B0667D530C}">
      <dgm:prSet/>
      <dgm:spPr/>
      <dgm:t>
        <a:bodyPr/>
        <a:lstStyle/>
        <a:p>
          <a:r>
            <a:rPr lang="en-US" b="1" i="0"/>
            <a:t>Diagram Notation</a:t>
          </a:r>
          <a:r>
            <a:rPr lang="en-US" b="0" i="0"/>
            <a:t>: Symbols like rectangles (entities), diamonds (relationships), lines (connectivity), and arrows (indicating direction) are used to create visual representations of the database structure.</a:t>
          </a:r>
          <a:endParaRPr lang="en-US"/>
        </a:p>
      </dgm:t>
    </dgm:pt>
    <dgm:pt modelId="{CBF4859A-D2A5-4230-B72C-EE38C2C5C46A}" type="parTrans" cxnId="{B7F7A6B7-8027-4392-8FB7-732647394FC0}">
      <dgm:prSet/>
      <dgm:spPr/>
      <dgm:t>
        <a:bodyPr/>
        <a:lstStyle/>
        <a:p>
          <a:endParaRPr lang="en-US"/>
        </a:p>
      </dgm:t>
    </dgm:pt>
    <dgm:pt modelId="{5F79D258-B261-4449-BF5C-295A4D7EB1F0}" type="sibTrans" cxnId="{B7F7A6B7-8027-4392-8FB7-732647394FC0}">
      <dgm:prSet/>
      <dgm:spPr/>
      <dgm:t>
        <a:bodyPr/>
        <a:lstStyle/>
        <a:p>
          <a:endParaRPr lang="en-US"/>
        </a:p>
      </dgm:t>
    </dgm:pt>
    <dgm:pt modelId="{83FDD2E9-0F97-451D-AD54-340B77B44134}">
      <dgm:prSet/>
      <dgm:spPr/>
      <dgm:t>
        <a:bodyPr/>
        <a:lstStyle/>
        <a:p>
          <a:r>
            <a:rPr lang="en-US" b="1" i="0"/>
            <a:t>Purpose</a:t>
          </a:r>
          <a:r>
            <a:rPr lang="en-US" b="0" i="0"/>
            <a:t>: ER diagrams serve as a communication tool between stakeholders, helping to clarify data requirements, constraints, and the overall database design.</a:t>
          </a:r>
          <a:endParaRPr lang="en-US"/>
        </a:p>
      </dgm:t>
    </dgm:pt>
    <dgm:pt modelId="{70D9EFF8-55F4-4FD0-A42E-2F83BA5158EF}" type="parTrans" cxnId="{91E18B23-3766-48FD-BD27-8A5DAAFD8B69}">
      <dgm:prSet/>
      <dgm:spPr/>
      <dgm:t>
        <a:bodyPr/>
        <a:lstStyle/>
        <a:p>
          <a:endParaRPr lang="en-US"/>
        </a:p>
      </dgm:t>
    </dgm:pt>
    <dgm:pt modelId="{4DA6B774-3FE4-4B5A-B68A-99F3BBDAA003}" type="sibTrans" cxnId="{91E18B23-3766-48FD-BD27-8A5DAAFD8B69}">
      <dgm:prSet/>
      <dgm:spPr/>
      <dgm:t>
        <a:bodyPr/>
        <a:lstStyle/>
        <a:p>
          <a:endParaRPr lang="en-US"/>
        </a:p>
      </dgm:t>
    </dgm:pt>
    <dgm:pt modelId="{685154E5-4F4D-4288-835E-F3D1D16D0452}">
      <dgm:prSet/>
      <dgm:spPr/>
      <dgm:t>
        <a:bodyPr/>
        <a:lstStyle/>
        <a:p>
          <a:r>
            <a:rPr lang="en-US" b="1" i="0"/>
            <a:t>Software Tools</a:t>
          </a:r>
          <a:r>
            <a:rPr lang="en-US" b="0" i="0"/>
            <a:t>: Various software tools are available for creating and managing ER diagrams, making it easier to design and maintain databases.</a:t>
          </a:r>
          <a:endParaRPr lang="en-US"/>
        </a:p>
      </dgm:t>
    </dgm:pt>
    <dgm:pt modelId="{C19A4B45-933D-42EA-A54A-38A5526A1B4C}" type="parTrans" cxnId="{7E546022-1660-4881-A6FF-DB65BD2BF540}">
      <dgm:prSet/>
      <dgm:spPr/>
      <dgm:t>
        <a:bodyPr/>
        <a:lstStyle/>
        <a:p>
          <a:endParaRPr lang="en-US"/>
        </a:p>
      </dgm:t>
    </dgm:pt>
    <dgm:pt modelId="{130653A9-0859-4920-A14D-DCA4CB9999D2}" type="sibTrans" cxnId="{7E546022-1660-4881-A6FF-DB65BD2BF540}">
      <dgm:prSet/>
      <dgm:spPr/>
      <dgm:t>
        <a:bodyPr/>
        <a:lstStyle/>
        <a:p>
          <a:endParaRPr lang="en-US"/>
        </a:p>
      </dgm:t>
    </dgm:pt>
    <dgm:pt modelId="{4AE7649B-135B-4764-9206-2BC044ACCB0B}">
      <dgm:prSet/>
      <dgm:spPr/>
      <dgm:t>
        <a:bodyPr/>
        <a:lstStyle/>
        <a:p>
          <a:endParaRPr lang="en-US" dirty="0"/>
        </a:p>
      </dgm:t>
    </dgm:pt>
    <dgm:pt modelId="{D9583297-AAF9-4AAA-ABA6-79C863CB27D8}" type="parTrans" cxnId="{F4FB3598-2FF1-4601-9FA1-0C7BB7EBB0FC}">
      <dgm:prSet/>
      <dgm:spPr/>
      <dgm:t>
        <a:bodyPr/>
        <a:lstStyle/>
        <a:p>
          <a:endParaRPr lang="en-US"/>
        </a:p>
      </dgm:t>
    </dgm:pt>
    <dgm:pt modelId="{292AA0E5-5936-4FC7-A91D-F70538D43B23}" type="sibTrans" cxnId="{F4FB3598-2FF1-4601-9FA1-0C7BB7EBB0FC}">
      <dgm:prSet/>
      <dgm:spPr/>
      <dgm:t>
        <a:bodyPr/>
        <a:lstStyle/>
        <a:p>
          <a:endParaRPr lang="en-US"/>
        </a:p>
      </dgm:t>
    </dgm:pt>
    <dgm:pt modelId="{CD9334AA-D53A-4264-BFF1-363365CF5F73}" type="pres">
      <dgm:prSet presAssocID="{4C3C91A3-6970-481B-A333-8AD788A45DC5}" presName="vert0" presStyleCnt="0">
        <dgm:presLayoutVars>
          <dgm:dir/>
          <dgm:animOne val="branch"/>
          <dgm:animLvl val="lvl"/>
        </dgm:presLayoutVars>
      </dgm:prSet>
      <dgm:spPr/>
    </dgm:pt>
    <dgm:pt modelId="{43F9B108-2868-435F-8042-B11C87E1C014}" type="pres">
      <dgm:prSet presAssocID="{DCD498B1-2AF2-49D9-8783-D84CCD48DB23}" presName="thickLine" presStyleLbl="alignNode1" presStyleIdx="0" presStyleCnt="14"/>
      <dgm:spPr/>
    </dgm:pt>
    <dgm:pt modelId="{38D246FF-62BE-47AB-A9FD-D242FDF7D315}" type="pres">
      <dgm:prSet presAssocID="{DCD498B1-2AF2-49D9-8783-D84CCD48DB23}" presName="horz1" presStyleCnt="0"/>
      <dgm:spPr/>
    </dgm:pt>
    <dgm:pt modelId="{1974EB55-2EB7-49AA-8BC3-7D0FC377DE1A}" type="pres">
      <dgm:prSet presAssocID="{DCD498B1-2AF2-49D9-8783-D84CCD48DB23}" presName="tx1" presStyleLbl="revTx" presStyleIdx="0" presStyleCnt="14"/>
      <dgm:spPr/>
    </dgm:pt>
    <dgm:pt modelId="{ADCACC18-084F-49E6-BBA8-634595FC12BA}" type="pres">
      <dgm:prSet presAssocID="{DCD498B1-2AF2-49D9-8783-D84CCD48DB23}" presName="vert1" presStyleCnt="0"/>
      <dgm:spPr/>
    </dgm:pt>
    <dgm:pt modelId="{0D162485-75EE-479E-9C91-0CDC017C55F2}" type="pres">
      <dgm:prSet presAssocID="{D138A2CE-980D-41CF-B360-B29F9FA1F35F}" presName="thickLine" presStyleLbl="alignNode1" presStyleIdx="1" presStyleCnt="14"/>
      <dgm:spPr/>
    </dgm:pt>
    <dgm:pt modelId="{0CB57E47-2C2C-4A51-B147-544431BDB5DE}" type="pres">
      <dgm:prSet presAssocID="{D138A2CE-980D-41CF-B360-B29F9FA1F35F}" presName="horz1" presStyleCnt="0"/>
      <dgm:spPr/>
    </dgm:pt>
    <dgm:pt modelId="{FB76536A-3DCD-4984-88B8-28935F671FB7}" type="pres">
      <dgm:prSet presAssocID="{D138A2CE-980D-41CF-B360-B29F9FA1F35F}" presName="tx1" presStyleLbl="revTx" presStyleIdx="1" presStyleCnt="14"/>
      <dgm:spPr/>
    </dgm:pt>
    <dgm:pt modelId="{AC8B6A23-C48E-4A32-A3FA-702C8594E42D}" type="pres">
      <dgm:prSet presAssocID="{D138A2CE-980D-41CF-B360-B29F9FA1F35F}" presName="vert1" presStyleCnt="0"/>
      <dgm:spPr/>
    </dgm:pt>
    <dgm:pt modelId="{1C61C7C3-AEF8-4C89-A5E1-B63000BBFF72}" type="pres">
      <dgm:prSet presAssocID="{AAE6F699-C3A7-42A4-B0AC-A2E2A7315142}" presName="thickLine" presStyleLbl="alignNode1" presStyleIdx="2" presStyleCnt="14"/>
      <dgm:spPr/>
    </dgm:pt>
    <dgm:pt modelId="{A79F49C3-D511-458A-9B02-4AE283918D78}" type="pres">
      <dgm:prSet presAssocID="{AAE6F699-C3A7-42A4-B0AC-A2E2A7315142}" presName="horz1" presStyleCnt="0"/>
      <dgm:spPr/>
    </dgm:pt>
    <dgm:pt modelId="{B6452E67-FC16-4663-A2BF-B2079825D046}" type="pres">
      <dgm:prSet presAssocID="{AAE6F699-C3A7-42A4-B0AC-A2E2A7315142}" presName="tx1" presStyleLbl="revTx" presStyleIdx="2" presStyleCnt="14"/>
      <dgm:spPr/>
    </dgm:pt>
    <dgm:pt modelId="{585A5883-92DE-4580-901F-2C383F5395F1}" type="pres">
      <dgm:prSet presAssocID="{AAE6F699-C3A7-42A4-B0AC-A2E2A7315142}" presName="vert1" presStyleCnt="0"/>
      <dgm:spPr/>
    </dgm:pt>
    <dgm:pt modelId="{0F8A0CAB-79C2-4415-811C-8433568ECFEA}" type="pres">
      <dgm:prSet presAssocID="{4C3D2EF7-AADF-4E1E-9952-25BE3510CD6D}" presName="thickLine" presStyleLbl="alignNode1" presStyleIdx="3" presStyleCnt="14"/>
      <dgm:spPr/>
    </dgm:pt>
    <dgm:pt modelId="{EC8EF708-F3D8-457D-A670-392B3950A039}" type="pres">
      <dgm:prSet presAssocID="{4C3D2EF7-AADF-4E1E-9952-25BE3510CD6D}" presName="horz1" presStyleCnt="0"/>
      <dgm:spPr/>
    </dgm:pt>
    <dgm:pt modelId="{FFBA5A34-1713-44B6-B355-04CA38C13FF0}" type="pres">
      <dgm:prSet presAssocID="{4C3D2EF7-AADF-4E1E-9952-25BE3510CD6D}" presName="tx1" presStyleLbl="revTx" presStyleIdx="3" presStyleCnt="14"/>
      <dgm:spPr/>
    </dgm:pt>
    <dgm:pt modelId="{8303F01D-DB1A-47F7-A60E-AA39D9B246A0}" type="pres">
      <dgm:prSet presAssocID="{4C3D2EF7-AADF-4E1E-9952-25BE3510CD6D}" presName="vert1" presStyleCnt="0"/>
      <dgm:spPr/>
    </dgm:pt>
    <dgm:pt modelId="{2A667FB3-4CFF-43FC-A10D-B85B39ACA357}" type="pres">
      <dgm:prSet presAssocID="{0289571E-BC0B-4BF0-BDCA-BA8A50CDBA84}" presName="thickLine" presStyleLbl="alignNode1" presStyleIdx="4" presStyleCnt="14"/>
      <dgm:spPr/>
    </dgm:pt>
    <dgm:pt modelId="{E8B7B507-B01A-42AC-97C0-F33C4187BE68}" type="pres">
      <dgm:prSet presAssocID="{0289571E-BC0B-4BF0-BDCA-BA8A50CDBA84}" presName="horz1" presStyleCnt="0"/>
      <dgm:spPr/>
    </dgm:pt>
    <dgm:pt modelId="{185054B6-1C7F-4B89-8E8E-2897EE7B3D6A}" type="pres">
      <dgm:prSet presAssocID="{0289571E-BC0B-4BF0-BDCA-BA8A50CDBA84}" presName="tx1" presStyleLbl="revTx" presStyleIdx="4" presStyleCnt="14"/>
      <dgm:spPr/>
    </dgm:pt>
    <dgm:pt modelId="{3B689745-35E1-4211-B92C-01FA8554B1AF}" type="pres">
      <dgm:prSet presAssocID="{0289571E-BC0B-4BF0-BDCA-BA8A50CDBA84}" presName="vert1" presStyleCnt="0"/>
      <dgm:spPr/>
    </dgm:pt>
    <dgm:pt modelId="{4B552EC6-3F3B-4C79-8822-98B4258E3A7B}" type="pres">
      <dgm:prSet presAssocID="{A1367D9D-7A2D-406D-9A1E-C3789C52D879}" presName="thickLine" presStyleLbl="alignNode1" presStyleIdx="5" presStyleCnt="14"/>
      <dgm:spPr/>
    </dgm:pt>
    <dgm:pt modelId="{A7E60440-FB51-40DD-8C0E-EAC7B8A9BC33}" type="pres">
      <dgm:prSet presAssocID="{A1367D9D-7A2D-406D-9A1E-C3789C52D879}" presName="horz1" presStyleCnt="0"/>
      <dgm:spPr/>
    </dgm:pt>
    <dgm:pt modelId="{9281A6AB-865B-4E6C-9D8D-B0BAA653023F}" type="pres">
      <dgm:prSet presAssocID="{A1367D9D-7A2D-406D-9A1E-C3789C52D879}" presName="tx1" presStyleLbl="revTx" presStyleIdx="5" presStyleCnt="14"/>
      <dgm:spPr/>
    </dgm:pt>
    <dgm:pt modelId="{01225F69-FA78-4B05-90B9-CD6BCDBAFF32}" type="pres">
      <dgm:prSet presAssocID="{A1367D9D-7A2D-406D-9A1E-C3789C52D879}" presName="vert1" presStyleCnt="0"/>
      <dgm:spPr/>
    </dgm:pt>
    <dgm:pt modelId="{9021624E-14F4-475C-997E-6D9FE48D0B14}" type="pres">
      <dgm:prSet presAssocID="{11200106-FA97-4D89-9E47-A2A735B09A25}" presName="thickLine" presStyleLbl="alignNode1" presStyleIdx="6" presStyleCnt="14"/>
      <dgm:spPr/>
    </dgm:pt>
    <dgm:pt modelId="{9855E928-D4F9-47E3-9E44-BA40C3DBD7CA}" type="pres">
      <dgm:prSet presAssocID="{11200106-FA97-4D89-9E47-A2A735B09A25}" presName="horz1" presStyleCnt="0"/>
      <dgm:spPr/>
    </dgm:pt>
    <dgm:pt modelId="{AC697708-832C-44EE-90E1-9B74EFE9EABE}" type="pres">
      <dgm:prSet presAssocID="{11200106-FA97-4D89-9E47-A2A735B09A25}" presName="tx1" presStyleLbl="revTx" presStyleIdx="6" presStyleCnt="14"/>
      <dgm:spPr/>
    </dgm:pt>
    <dgm:pt modelId="{EFD80CF0-468A-49E2-92B5-240440389904}" type="pres">
      <dgm:prSet presAssocID="{11200106-FA97-4D89-9E47-A2A735B09A25}" presName="vert1" presStyleCnt="0"/>
      <dgm:spPr/>
    </dgm:pt>
    <dgm:pt modelId="{85812858-8077-47AC-8FAA-3FABFAED0266}" type="pres">
      <dgm:prSet presAssocID="{2863CF88-2EA0-4B31-BF06-B00145E1E7CA}" presName="thickLine" presStyleLbl="alignNode1" presStyleIdx="7" presStyleCnt="14"/>
      <dgm:spPr/>
    </dgm:pt>
    <dgm:pt modelId="{37EE786D-2611-4A32-8988-DEBC7D9BAEA8}" type="pres">
      <dgm:prSet presAssocID="{2863CF88-2EA0-4B31-BF06-B00145E1E7CA}" presName="horz1" presStyleCnt="0"/>
      <dgm:spPr/>
    </dgm:pt>
    <dgm:pt modelId="{8CD031FC-8CCA-4469-967B-59578D15A39B}" type="pres">
      <dgm:prSet presAssocID="{2863CF88-2EA0-4B31-BF06-B00145E1E7CA}" presName="tx1" presStyleLbl="revTx" presStyleIdx="7" presStyleCnt="14"/>
      <dgm:spPr/>
    </dgm:pt>
    <dgm:pt modelId="{79FFC16E-0934-4B13-9106-24B011C7160D}" type="pres">
      <dgm:prSet presAssocID="{2863CF88-2EA0-4B31-BF06-B00145E1E7CA}" presName="vert1" presStyleCnt="0"/>
      <dgm:spPr/>
    </dgm:pt>
    <dgm:pt modelId="{F3DD2487-6BF1-4D8F-8761-F151F8A71B59}" type="pres">
      <dgm:prSet presAssocID="{8C83D57F-DAD5-442D-83A8-78895C28B324}" presName="thickLine" presStyleLbl="alignNode1" presStyleIdx="8" presStyleCnt="14"/>
      <dgm:spPr/>
    </dgm:pt>
    <dgm:pt modelId="{4614BA5C-2CFF-4749-BA58-81AE1A9015DA}" type="pres">
      <dgm:prSet presAssocID="{8C83D57F-DAD5-442D-83A8-78895C28B324}" presName="horz1" presStyleCnt="0"/>
      <dgm:spPr/>
    </dgm:pt>
    <dgm:pt modelId="{CB204977-A03F-4AF3-8182-5F663EE21EDF}" type="pres">
      <dgm:prSet presAssocID="{8C83D57F-DAD5-442D-83A8-78895C28B324}" presName="tx1" presStyleLbl="revTx" presStyleIdx="8" presStyleCnt="14"/>
      <dgm:spPr/>
    </dgm:pt>
    <dgm:pt modelId="{8EEE19E6-2C27-4EFD-A52C-BB8737E45975}" type="pres">
      <dgm:prSet presAssocID="{8C83D57F-DAD5-442D-83A8-78895C28B324}" presName="vert1" presStyleCnt="0"/>
      <dgm:spPr/>
    </dgm:pt>
    <dgm:pt modelId="{0CBFB2CD-7D28-406A-B977-04442D19E4D9}" type="pres">
      <dgm:prSet presAssocID="{BF142224-9A76-46FC-B73B-9831B5161A3F}" presName="thickLine" presStyleLbl="alignNode1" presStyleIdx="9" presStyleCnt="14"/>
      <dgm:spPr/>
    </dgm:pt>
    <dgm:pt modelId="{A4CA5114-CEC1-4DA6-B632-B7B9778464C3}" type="pres">
      <dgm:prSet presAssocID="{BF142224-9A76-46FC-B73B-9831B5161A3F}" presName="horz1" presStyleCnt="0"/>
      <dgm:spPr/>
    </dgm:pt>
    <dgm:pt modelId="{4C1D19AA-F1A1-4092-9B96-196766E2F0B5}" type="pres">
      <dgm:prSet presAssocID="{BF142224-9A76-46FC-B73B-9831B5161A3F}" presName="tx1" presStyleLbl="revTx" presStyleIdx="9" presStyleCnt="14"/>
      <dgm:spPr/>
    </dgm:pt>
    <dgm:pt modelId="{9A2BC48C-2675-4CF3-B24E-CDA0D5506BB6}" type="pres">
      <dgm:prSet presAssocID="{BF142224-9A76-46FC-B73B-9831B5161A3F}" presName="vert1" presStyleCnt="0"/>
      <dgm:spPr/>
    </dgm:pt>
    <dgm:pt modelId="{D7ADE175-1414-40EF-B451-2A0DC0EC206D}" type="pres">
      <dgm:prSet presAssocID="{2231BA5C-434A-4D45-8677-03B0667D530C}" presName="thickLine" presStyleLbl="alignNode1" presStyleIdx="10" presStyleCnt="14"/>
      <dgm:spPr/>
    </dgm:pt>
    <dgm:pt modelId="{9EBC7CE7-E7C6-4391-A532-9B023C19853B}" type="pres">
      <dgm:prSet presAssocID="{2231BA5C-434A-4D45-8677-03B0667D530C}" presName="horz1" presStyleCnt="0"/>
      <dgm:spPr/>
    </dgm:pt>
    <dgm:pt modelId="{F8E0BFEA-23E9-42E3-BE45-33ED50B7401E}" type="pres">
      <dgm:prSet presAssocID="{2231BA5C-434A-4D45-8677-03B0667D530C}" presName="tx1" presStyleLbl="revTx" presStyleIdx="10" presStyleCnt="14"/>
      <dgm:spPr/>
    </dgm:pt>
    <dgm:pt modelId="{E0D74214-512D-4F0A-A86E-8C513649038A}" type="pres">
      <dgm:prSet presAssocID="{2231BA5C-434A-4D45-8677-03B0667D530C}" presName="vert1" presStyleCnt="0"/>
      <dgm:spPr/>
    </dgm:pt>
    <dgm:pt modelId="{25332B04-B6FD-401A-8AEB-F7240597B514}" type="pres">
      <dgm:prSet presAssocID="{83FDD2E9-0F97-451D-AD54-340B77B44134}" presName="thickLine" presStyleLbl="alignNode1" presStyleIdx="11" presStyleCnt="14"/>
      <dgm:spPr/>
    </dgm:pt>
    <dgm:pt modelId="{73328438-D691-4689-A81E-DF58A04C88D7}" type="pres">
      <dgm:prSet presAssocID="{83FDD2E9-0F97-451D-AD54-340B77B44134}" presName="horz1" presStyleCnt="0"/>
      <dgm:spPr/>
    </dgm:pt>
    <dgm:pt modelId="{86DC4546-94B1-4103-B298-08A5C3691C06}" type="pres">
      <dgm:prSet presAssocID="{83FDD2E9-0F97-451D-AD54-340B77B44134}" presName="tx1" presStyleLbl="revTx" presStyleIdx="11" presStyleCnt="14"/>
      <dgm:spPr/>
    </dgm:pt>
    <dgm:pt modelId="{96732C46-274B-44E2-A083-66EA940D15B8}" type="pres">
      <dgm:prSet presAssocID="{83FDD2E9-0F97-451D-AD54-340B77B44134}" presName="vert1" presStyleCnt="0"/>
      <dgm:spPr/>
    </dgm:pt>
    <dgm:pt modelId="{EF013AA0-C2C0-4748-8D41-4628A980792D}" type="pres">
      <dgm:prSet presAssocID="{685154E5-4F4D-4288-835E-F3D1D16D0452}" presName="thickLine" presStyleLbl="alignNode1" presStyleIdx="12" presStyleCnt="14"/>
      <dgm:spPr/>
    </dgm:pt>
    <dgm:pt modelId="{A2A6A7CB-58AE-44AA-868D-BE34A305B4F2}" type="pres">
      <dgm:prSet presAssocID="{685154E5-4F4D-4288-835E-F3D1D16D0452}" presName="horz1" presStyleCnt="0"/>
      <dgm:spPr/>
    </dgm:pt>
    <dgm:pt modelId="{7E9EED56-9831-4484-8587-F1C77560BFCA}" type="pres">
      <dgm:prSet presAssocID="{685154E5-4F4D-4288-835E-F3D1D16D0452}" presName="tx1" presStyleLbl="revTx" presStyleIdx="12" presStyleCnt="14"/>
      <dgm:spPr/>
    </dgm:pt>
    <dgm:pt modelId="{3DDF8B5C-3DBF-41F2-A735-0E4588F20EC9}" type="pres">
      <dgm:prSet presAssocID="{685154E5-4F4D-4288-835E-F3D1D16D0452}" presName="vert1" presStyleCnt="0"/>
      <dgm:spPr/>
    </dgm:pt>
    <dgm:pt modelId="{0BF0A640-51B8-4EAA-A709-BDFDA90E53B0}" type="pres">
      <dgm:prSet presAssocID="{4AE7649B-135B-4764-9206-2BC044ACCB0B}" presName="thickLine" presStyleLbl="alignNode1" presStyleIdx="13" presStyleCnt="14"/>
      <dgm:spPr/>
    </dgm:pt>
    <dgm:pt modelId="{3EB71DA2-03D8-4A59-AA34-89CF176ED728}" type="pres">
      <dgm:prSet presAssocID="{4AE7649B-135B-4764-9206-2BC044ACCB0B}" presName="horz1" presStyleCnt="0"/>
      <dgm:spPr/>
    </dgm:pt>
    <dgm:pt modelId="{8BAB7650-EEC6-4A4A-ABF3-DE17BA999D38}" type="pres">
      <dgm:prSet presAssocID="{4AE7649B-135B-4764-9206-2BC044ACCB0B}" presName="tx1" presStyleLbl="revTx" presStyleIdx="13" presStyleCnt="14"/>
      <dgm:spPr/>
    </dgm:pt>
    <dgm:pt modelId="{E20C834D-0D4D-4E5D-87DD-77BF3476FE7E}" type="pres">
      <dgm:prSet presAssocID="{4AE7649B-135B-4764-9206-2BC044ACCB0B}" presName="vert1" presStyleCnt="0"/>
      <dgm:spPr/>
    </dgm:pt>
  </dgm:ptLst>
  <dgm:cxnLst>
    <dgm:cxn modelId="{D60DEF02-36A5-4C71-9AA2-C6B4F73296FE}" type="presOf" srcId="{2863CF88-2EA0-4B31-BF06-B00145E1E7CA}" destId="{8CD031FC-8CCA-4469-967B-59578D15A39B}" srcOrd="0" destOrd="0" presId="urn:microsoft.com/office/officeart/2008/layout/LinedList"/>
    <dgm:cxn modelId="{2D24221D-B438-4795-B978-5684754166CC}" type="presOf" srcId="{DCD498B1-2AF2-49D9-8783-D84CCD48DB23}" destId="{1974EB55-2EB7-49AA-8BC3-7D0FC377DE1A}" srcOrd="0" destOrd="0" presId="urn:microsoft.com/office/officeart/2008/layout/LinedList"/>
    <dgm:cxn modelId="{23950120-72A6-4B92-956F-AD2CC7F35393}" type="presOf" srcId="{4AE7649B-135B-4764-9206-2BC044ACCB0B}" destId="{8BAB7650-EEC6-4A4A-ABF3-DE17BA999D38}" srcOrd="0" destOrd="0" presId="urn:microsoft.com/office/officeart/2008/layout/LinedList"/>
    <dgm:cxn modelId="{5955D220-676A-4D43-87DE-69DD8C829D16}" type="presOf" srcId="{4C3D2EF7-AADF-4E1E-9952-25BE3510CD6D}" destId="{FFBA5A34-1713-44B6-B355-04CA38C13FF0}" srcOrd="0" destOrd="0" presId="urn:microsoft.com/office/officeart/2008/layout/LinedList"/>
    <dgm:cxn modelId="{7E546022-1660-4881-A6FF-DB65BD2BF540}" srcId="{4C3C91A3-6970-481B-A333-8AD788A45DC5}" destId="{685154E5-4F4D-4288-835E-F3D1D16D0452}" srcOrd="12" destOrd="0" parTransId="{C19A4B45-933D-42EA-A54A-38A5526A1B4C}" sibTransId="{130653A9-0859-4920-A14D-DCA4CB9999D2}"/>
    <dgm:cxn modelId="{91E18B23-3766-48FD-BD27-8A5DAAFD8B69}" srcId="{4C3C91A3-6970-481B-A333-8AD788A45DC5}" destId="{83FDD2E9-0F97-451D-AD54-340B77B44134}" srcOrd="11" destOrd="0" parTransId="{70D9EFF8-55F4-4FD0-A42E-2F83BA5158EF}" sibTransId="{4DA6B774-3FE4-4B5A-B68A-99F3BBDAA003}"/>
    <dgm:cxn modelId="{A8E71629-B090-40A6-A88C-4E1F4F19C2E5}" type="presOf" srcId="{A1367D9D-7A2D-406D-9A1E-C3789C52D879}" destId="{9281A6AB-865B-4E6C-9D8D-B0BAA653023F}" srcOrd="0" destOrd="0" presId="urn:microsoft.com/office/officeart/2008/layout/LinedList"/>
    <dgm:cxn modelId="{61DCE85B-CA4D-47DD-A702-BD39DFC7DB23}" type="presOf" srcId="{685154E5-4F4D-4288-835E-F3D1D16D0452}" destId="{7E9EED56-9831-4484-8587-F1C77560BFCA}" srcOrd="0" destOrd="0" presId="urn:microsoft.com/office/officeart/2008/layout/LinedList"/>
    <dgm:cxn modelId="{D5F37B67-8760-4A00-9BBC-1A2EC07C546A}" type="presOf" srcId="{4C3C91A3-6970-481B-A333-8AD788A45DC5}" destId="{CD9334AA-D53A-4264-BFF1-363365CF5F73}" srcOrd="0" destOrd="0" presId="urn:microsoft.com/office/officeart/2008/layout/LinedList"/>
    <dgm:cxn modelId="{9BED9548-76AD-4E02-BB62-042D12373B42}" srcId="{4C3C91A3-6970-481B-A333-8AD788A45DC5}" destId="{8C83D57F-DAD5-442D-83A8-78895C28B324}" srcOrd="8" destOrd="0" parTransId="{8BCB726D-0B8D-4FE3-8AAB-4D407ED850A5}" sibTransId="{F9EAB7EA-8EFD-47DD-B5C1-C2528DA3BE91}"/>
    <dgm:cxn modelId="{13E98B6A-1DA3-428B-9509-7C1F86F146A3}" type="presOf" srcId="{8C83D57F-DAD5-442D-83A8-78895C28B324}" destId="{CB204977-A03F-4AF3-8182-5F663EE21EDF}" srcOrd="0" destOrd="0" presId="urn:microsoft.com/office/officeart/2008/layout/LinedList"/>
    <dgm:cxn modelId="{DD13B76C-138B-4D3F-8061-D3EB9136DA47}" srcId="{4C3C91A3-6970-481B-A333-8AD788A45DC5}" destId="{D138A2CE-980D-41CF-B360-B29F9FA1F35F}" srcOrd="1" destOrd="0" parTransId="{32CCE622-3693-49C5-981B-5F84E157A3E5}" sibTransId="{8AB6176D-ED5E-45B6-B927-52B124C4E04C}"/>
    <dgm:cxn modelId="{8A65D983-15DA-46B5-ACAF-0E9C4630650D}" type="presOf" srcId="{2231BA5C-434A-4D45-8677-03B0667D530C}" destId="{F8E0BFEA-23E9-42E3-BE45-33ED50B7401E}" srcOrd="0" destOrd="0" presId="urn:microsoft.com/office/officeart/2008/layout/LinedList"/>
    <dgm:cxn modelId="{A2765593-6EF1-4D42-A969-79BB688A5048}" srcId="{4C3C91A3-6970-481B-A333-8AD788A45DC5}" destId="{11200106-FA97-4D89-9E47-A2A735B09A25}" srcOrd="6" destOrd="0" parTransId="{64A28E0B-5998-441C-9B75-AE8E6582D138}" sibTransId="{D06545B4-5EB1-4406-B49C-A40EF1D16A00}"/>
    <dgm:cxn modelId="{F4FB3598-2FF1-4601-9FA1-0C7BB7EBB0FC}" srcId="{4C3C91A3-6970-481B-A333-8AD788A45DC5}" destId="{4AE7649B-135B-4764-9206-2BC044ACCB0B}" srcOrd="13" destOrd="0" parTransId="{D9583297-AAF9-4AAA-ABA6-79C863CB27D8}" sibTransId="{292AA0E5-5936-4FC7-A91D-F70538D43B23}"/>
    <dgm:cxn modelId="{8F3FCF9A-4F88-4386-B180-61D7FD73DD74}" type="presOf" srcId="{83FDD2E9-0F97-451D-AD54-340B77B44134}" destId="{86DC4546-94B1-4103-B298-08A5C3691C06}" srcOrd="0" destOrd="0" presId="urn:microsoft.com/office/officeart/2008/layout/LinedList"/>
    <dgm:cxn modelId="{6D6B3A9F-37E8-4037-A1F3-56DD92029064}" srcId="{4C3C91A3-6970-481B-A333-8AD788A45DC5}" destId="{A1367D9D-7A2D-406D-9A1E-C3789C52D879}" srcOrd="5" destOrd="0" parTransId="{3DBF6BEC-4A27-4977-A4B7-D1A6FC611103}" sibTransId="{3F521D8C-4F34-4551-90D8-0D6D903BCF1B}"/>
    <dgm:cxn modelId="{224F78AA-33F2-4667-82A2-800729A2768C}" type="presOf" srcId="{D138A2CE-980D-41CF-B360-B29F9FA1F35F}" destId="{FB76536A-3DCD-4984-88B8-28935F671FB7}" srcOrd="0" destOrd="0" presId="urn:microsoft.com/office/officeart/2008/layout/LinedList"/>
    <dgm:cxn modelId="{B7F7A6B7-8027-4392-8FB7-732647394FC0}" srcId="{4C3C91A3-6970-481B-A333-8AD788A45DC5}" destId="{2231BA5C-434A-4D45-8677-03B0667D530C}" srcOrd="10" destOrd="0" parTransId="{CBF4859A-D2A5-4230-B72C-EE38C2C5C46A}" sibTransId="{5F79D258-B261-4449-BF5C-295A4D7EB1F0}"/>
    <dgm:cxn modelId="{2AF6C5C0-CC9C-4B22-8071-5BD60EC9BA50}" srcId="{4C3C91A3-6970-481B-A333-8AD788A45DC5}" destId="{BF142224-9A76-46FC-B73B-9831B5161A3F}" srcOrd="9" destOrd="0" parTransId="{C9EE00C7-73A4-467F-A03D-7A92D5426229}" sibTransId="{B86B6A90-E9CD-445D-AAA6-D036F08E2C9B}"/>
    <dgm:cxn modelId="{056F07CC-73FC-4514-B445-96BFB1FCFE6F}" type="presOf" srcId="{AAE6F699-C3A7-42A4-B0AC-A2E2A7315142}" destId="{B6452E67-FC16-4663-A2BF-B2079825D046}" srcOrd="0" destOrd="0" presId="urn:microsoft.com/office/officeart/2008/layout/LinedList"/>
    <dgm:cxn modelId="{5916F3CC-671B-451F-9295-98B89C59ECFE}" srcId="{4C3C91A3-6970-481B-A333-8AD788A45DC5}" destId="{0289571E-BC0B-4BF0-BDCA-BA8A50CDBA84}" srcOrd="4" destOrd="0" parTransId="{6D679710-F15A-4B57-A3D4-268A26A24530}" sibTransId="{0B008483-0D78-4DE0-9A87-C67D96D5C387}"/>
    <dgm:cxn modelId="{CD4488CD-D9CD-4202-A010-8960ECAD5379}" type="presOf" srcId="{11200106-FA97-4D89-9E47-A2A735B09A25}" destId="{AC697708-832C-44EE-90E1-9B74EFE9EABE}" srcOrd="0" destOrd="0" presId="urn:microsoft.com/office/officeart/2008/layout/LinedList"/>
    <dgm:cxn modelId="{D20921CF-F580-4D90-BC5C-A30C52C7E738}" srcId="{4C3C91A3-6970-481B-A333-8AD788A45DC5}" destId="{DCD498B1-2AF2-49D9-8783-D84CCD48DB23}" srcOrd="0" destOrd="0" parTransId="{8E36938E-8CB8-4A98-8D2C-7B17F9FA8EC3}" sibTransId="{00F40DCC-7284-4781-A824-33931FBCC1C4}"/>
    <dgm:cxn modelId="{9AEABCCF-7DE2-4BBA-BBE4-61591341FEA8}" type="presOf" srcId="{0289571E-BC0B-4BF0-BDCA-BA8A50CDBA84}" destId="{185054B6-1C7F-4B89-8E8E-2897EE7B3D6A}" srcOrd="0" destOrd="0" presId="urn:microsoft.com/office/officeart/2008/layout/LinedList"/>
    <dgm:cxn modelId="{8E3FCFD6-71B1-416C-8C10-C2A94BDCB94A}" srcId="{4C3C91A3-6970-481B-A333-8AD788A45DC5}" destId="{2863CF88-2EA0-4B31-BF06-B00145E1E7CA}" srcOrd="7" destOrd="0" parTransId="{408D1497-67D9-4064-8AB2-FAE8E3AA05F6}" sibTransId="{ABD944BE-EF13-48C8-865E-AA76E986EB3F}"/>
    <dgm:cxn modelId="{97F436E6-7DAA-48ED-B081-126EFDB2A49B}" srcId="{4C3C91A3-6970-481B-A333-8AD788A45DC5}" destId="{AAE6F699-C3A7-42A4-B0AC-A2E2A7315142}" srcOrd="2" destOrd="0" parTransId="{484FF17E-E9D9-4F17-937E-06070E5E6E05}" sibTransId="{2B3D9A77-974F-4E50-89F5-84613B360C57}"/>
    <dgm:cxn modelId="{CFDAACEB-3CAE-4D39-9851-D38C28CEC84D}" srcId="{4C3C91A3-6970-481B-A333-8AD788A45DC5}" destId="{4C3D2EF7-AADF-4E1E-9952-25BE3510CD6D}" srcOrd="3" destOrd="0" parTransId="{087405EB-BC0D-4E95-861D-234ABF88C44C}" sibTransId="{BB895D10-4791-4B64-876D-29C1F76FF812}"/>
    <dgm:cxn modelId="{3FD93AEC-7E45-4856-963A-59197C433757}" type="presOf" srcId="{BF142224-9A76-46FC-B73B-9831B5161A3F}" destId="{4C1D19AA-F1A1-4092-9B96-196766E2F0B5}" srcOrd="0" destOrd="0" presId="urn:microsoft.com/office/officeart/2008/layout/LinedList"/>
    <dgm:cxn modelId="{2BAD2DF8-46F4-4581-B58E-23A3CBF12EBA}" type="presParOf" srcId="{CD9334AA-D53A-4264-BFF1-363365CF5F73}" destId="{43F9B108-2868-435F-8042-B11C87E1C014}" srcOrd="0" destOrd="0" presId="urn:microsoft.com/office/officeart/2008/layout/LinedList"/>
    <dgm:cxn modelId="{2027DF06-9A67-4B6A-A5BF-BB7503ED524D}" type="presParOf" srcId="{CD9334AA-D53A-4264-BFF1-363365CF5F73}" destId="{38D246FF-62BE-47AB-A9FD-D242FDF7D315}" srcOrd="1" destOrd="0" presId="urn:microsoft.com/office/officeart/2008/layout/LinedList"/>
    <dgm:cxn modelId="{239E0137-C187-4E19-837A-CACD16D3183C}" type="presParOf" srcId="{38D246FF-62BE-47AB-A9FD-D242FDF7D315}" destId="{1974EB55-2EB7-49AA-8BC3-7D0FC377DE1A}" srcOrd="0" destOrd="0" presId="urn:microsoft.com/office/officeart/2008/layout/LinedList"/>
    <dgm:cxn modelId="{B5B5573B-73E9-43E6-B465-846AA245649B}" type="presParOf" srcId="{38D246FF-62BE-47AB-A9FD-D242FDF7D315}" destId="{ADCACC18-084F-49E6-BBA8-634595FC12BA}" srcOrd="1" destOrd="0" presId="urn:microsoft.com/office/officeart/2008/layout/LinedList"/>
    <dgm:cxn modelId="{9EFF35EA-A5CF-4700-8EBA-22B45EE0B6F5}" type="presParOf" srcId="{CD9334AA-D53A-4264-BFF1-363365CF5F73}" destId="{0D162485-75EE-479E-9C91-0CDC017C55F2}" srcOrd="2" destOrd="0" presId="urn:microsoft.com/office/officeart/2008/layout/LinedList"/>
    <dgm:cxn modelId="{A82B46FD-913A-4FF2-8CAB-28CAAB1CD1D7}" type="presParOf" srcId="{CD9334AA-D53A-4264-BFF1-363365CF5F73}" destId="{0CB57E47-2C2C-4A51-B147-544431BDB5DE}" srcOrd="3" destOrd="0" presId="urn:microsoft.com/office/officeart/2008/layout/LinedList"/>
    <dgm:cxn modelId="{3425A2C0-AB17-40F9-B920-E944EF11F8F0}" type="presParOf" srcId="{0CB57E47-2C2C-4A51-B147-544431BDB5DE}" destId="{FB76536A-3DCD-4984-88B8-28935F671FB7}" srcOrd="0" destOrd="0" presId="urn:microsoft.com/office/officeart/2008/layout/LinedList"/>
    <dgm:cxn modelId="{90C0B070-8011-411E-A878-D0FDD7476099}" type="presParOf" srcId="{0CB57E47-2C2C-4A51-B147-544431BDB5DE}" destId="{AC8B6A23-C48E-4A32-A3FA-702C8594E42D}" srcOrd="1" destOrd="0" presId="urn:microsoft.com/office/officeart/2008/layout/LinedList"/>
    <dgm:cxn modelId="{0CD1A599-2451-4B2F-BEF0-2C0243E526CF}" type="presParOf" srcId="{CD9334AA-D53A-4264-BFF1-363365CF5F73}" destId="{1C61C7C3-AEF8-4C89-A5E1-B63000BBFF72}" srcOrd="4" destOrd="0" presId="urn:microsoft.com/office/officeart/2008/layout/LinedList"/>
    <dgm:cxn modelId="{0E598B2F-9989-41F7-B78B-CE56C8FDDA66}" type="presParOf" srcId="{CD9334AA-D53A-4264-BFF1-363365CF5F73}" destId="{A79F49C3-D511-458A-9B02-4AE283918D78}" srcOrd="5" destOrd="0" presId="urn:microsoft.com/office/officeart/2008/layout/LinedList"/>
    <dgm:cxn modelId="{38A3EDF0-0BA5-4945-BCC0-A42C2AD38885}" type="presParOf" srcId="{A79F49C3-D511-458A-9B02-4AE283918D78}" destId="{B6452E67-FC16-4663-A2BF-B2079825D046}" srcOrd="0" destOrd="0" presId="urn:microsoft.com/office/officeart/2008/layout/LinedList"/>
    <dgm:cxn modelId="{B4CE4BC0-FAB7-4ACF-A988-D1F06177AC5B}" type="presParOf" srcId="{A79F49C3-D511-458A-9B02-4AE283918D78}" destId="{585A5883-92DE-4580-901F-2C383F5395F1}" srcOrd="1" destOrd="0" presId="urn:microsoft.com/office/officeart/2008/layout/LinedList"/>
    <dgm:cxn modelId="{951A7EBC-AE0F-4F0B-B53D-B158CF4CCB27}" type="presParOf" srcId="{CD9334AA-D53A-4264-BFF1-363365CF5F73}" destId="{0F8A0CAB-79C2-4415-811C-8433568ECFEA}" srcOrd="6" destOrd="0" presId="urn:microsoft.com/office/officeart/2008/layout/LinedList"/>
    <dgm:cxn modelId="{91FA6694-0B2B-4DB6-931B-FD83C96AF8DF}" type="presParOf" srcId="{CD9334AA-D53A-4264-BFF1-363365CF5F73}" destId="{EC8EF708-F3D8-457D-A670-392B3950A039}" srcOrd="7" destOrd="0" presId="urn:microsoft.com/office/officeart/2008/layout/LinedList"/>
    <dgm:cxn modelId="{79D4DAAE-EB15-4BD2-A261-657AA9591CBD}" type="presParOf" srcId="{EC8EF708-F3D8-457D-A670-392B3950A039}" destId="{FFBA5A34-1713-44B6-B355-04CA38C13FF0}" srcOrd="0" destOrd="0" presId="urn:microsoft.com/office/officeart/2008/layout/LinedList"/>
    <dgm:cxn modelId="{05444C11-D90D-405C-A1E3-CD7D2CD316AA}" type="presParOf" srcId="{EC8EF708-F3D8-457D-A670-392B3950A039}" destId="{8303F01D-DB1A-47F7-A60E-AA39D9B246A0}" srcOrd="1" destOrd="0" presId="urn:microsoft.com/office/officeart/2008/layout/LinedList"/>
    <dgm:cxn modelId="{5B22FFF6-72E2-4084-A371-C31D5BB1AE8D}" type="presParOf" srcId="{CD9334AA-D53A-4264-BFF1-363365CF5F73}" destId="{2A667FB3-4CFF-43FC-A10D-B85B39ACA357}" srcOrd="8" destOrd="0" presId="urn:microsoft.com/office/officeart/2008/layout/LinedList"/>
    <dgm:cxn modelId="{A4EC538D-E422-446F-AD9C-922E4548CC8C}" type="presParOf" srcId="{CD9334AA-D53A-4264-BFF1-363365CF5F73}" destId="{E8B7B507-B01A-42AC-97C0-F33C4187BE68}" srcOrd="9" destOrd="0" presId="urn:microsoft.com/office/officeart/2008/layout/LinedList"/>
    <dgm:cxn modelId="{D939A1C7-B233-4F96-A399-4DC0B8FEA2CD}" type="presParOf" srcId="{E8B7B507-B01A-42AC-97C0-F33C4187BE68}" destId="{185054B6-1C7F-4B89-8E8E-2897EE7B3D6A}" srcOrd="0" destOrd="0" presId="urn:microsoft.com/office/officeart/2008/layout/LinedList"/>
    <dgm:cxn modelId="{5A23E637-1499-4CED-8A8E-28A529326407}" type="presParOf" srcId="{E8B7B507-B01A-42AC-97C0-F33C4187BE68}" destId="{3B689745-35E1-4211-B92C-01FA8554B1AF}" srcOrd="1" destOrd="0" presId="urn:microsoft.com/office/officeart/2008/layout/LinedList"/>
    <dgm:cxn modelId="{6F6DC075-DCBE-4347-89F6-E51065B5C5A2}" type="presParOf" srcId="{CD9334AA-D53A-4264-BFF1-363365CF5F73}" destId="{4B552EC6-3F3B-4C79-8822-98B4258E3A7B}" srcOrd="10" destOrd="0" presId="urn:microsoft.com/office/officeart/2008/layout/LinedList"/>
    <dgm:cxn modelId="{E46D0C93-60D4-4FC8-8388-CACA15F2CE71}" type="presParOf" srcId="{CD9334AA-D53A-4264-BFF1-363365CF5F73}" destId="{A7E60440-FB51-40DD-8C0E-EAC7B8A9BC33}" srcOrd="11" destOrd="0" presId="urn:microsoft.com/office/officeart/2008/layout/LinedList"/>
    <dgm:cxn modelId="{1E3D1621-E9BB-4430-9953-23EC9962E3CA}" type="presParOf" srcId="{A7E60440-FB51-40DD-8C0E-EAC7B8A9BC33}" destId="{9281A6AB-865B-4E6C-9D8D-B0BAA653023F}" srcOrd="0" destOrd="0" presId="urn:microsoft.com/office/officeart/2008/layout/LinedList"/>
    <dgm:cxn modelId="{CF98F257-7F7A-41A4-BA93-D5EBAB815A31}" type="presParOf" srcId="{A7E60440-FB51-40DD-8C0E-EAC7B8A9BC33}" destId="{01225F69-FA78-4B05-90B9-CD6BCDBAFF32}" srcOrd="1" destOrd="0" presId="urn:microsoft.com/office/officeart/2008/layout/LinedList"/>
    <dgm:cxn modelId="{1A14386E-7B15-4B66-A507-CE995712FF64}" type="presParOf" srcId="{CD9334AA-D53A-4264-BFF1-363365CF5F73}" destId="{9021624E-14F4-475C-997E-6D9FE48D0B14}" srcOrd="12" destOrd="0" presId="urn:microsoft.com/office/officeart/2008/layout/LinedList"/>
    <dgm:cxn modelId="{CBAB7A62-0BED-4E7E-9CCD-813FA461E6FB}" type="presParOf" srcId="{CD9334AA-D53A-4264-BFF1-363365CF5F73}" destId="{9855E928-D4F9-47E3-9E44-BA40C3DBD7CA}" srcOrd="13" destOrd="0" presId="urn:microsoft.com/office/officeart/2008/layout/LinedList"/>
    <dgm:cxn modelId="{13D9818B-F116-4AE4-BFF9-FB2FF307ACD7}" type="presParOf" srcId="{9855E928-D4F9-47E3-9E44-BA40C3DBD7CA}" destId="{AC697708-832C-44EE-90E1-9B74EFE9EABE}" srcOrd="0" destOrd="0" presId="urn:microsoft.com/office/officeart/2008/layout/LinedList"/>
    <dgm:cxn modelId="{153A4CEB-FF21-482C-A57A-E5F0A3FDB183}" type="presParOf" srcId="{9855E928-D4F9-47E3-9E44-BA40C3DBD7CA}" destId="{EFD80CF0-468A-49E2-92B5-240440389904}" srcOrd="1" destOrd="0" presId="urn:microsoft.com/office/officeart/2008/layout/LinedList"/>
    <dgm:cxn modelId="{7F7E012F-01CA-41B2-8B38-185DE4637130}" type="presParOf" srcId="{CD9334AA-D53A-4264-BFF1-363365CF5F73}" destId="{85812858-8077-47AC-8FAA-3FABFAED0266}" srcOrd="14" destOrd="0" presId="urn:microsoft.com/office/officeart/2008/layout/LinedList"/>
    <dgm:cxn modelId="{D1316987-AEE1-45E5-8DC5-AEF9E3041CA4}" type="presParOf" srcId="{CD9334AA-D53A-4264-BFF1-363365CF5F73}" destId="{37EE786D-2611-4A32-8988-DEBC7D9BAEA8}" srcOrd="15" destOrd="0" presId="urn:microsoft.com/office/officeart/2008/layout/LinedList"/>
    <dgm:cxn modelId="{E6C884A5-2D14-4562-BB44-638007D7DF65}" type="presParOf" srcId="{37EE786D-2611-4A32-8988-DEBC7D9BAEA8}" destId="{8CD031FC-8CCA-4469-967B-59578D15A39B}" srcOrd="0" destOrd="0" presId="urn:microsoft.com/office/officeart/2008/layout/LinedList"/>
    <dgm:cxn modelId="{02AA1B0E-741D-4942-BC95-976BD680C534}" type="presParOf" srcId="{37EE786D-2611-4A32-8988-DEBC7D9BAEA8}" destId="{79FFC16E-0934-4B13-9106-24B011C7160D}" srcOrd="1" destOrd="0" presId="urn:microsoft.com/office/officeart/2008/layout/LinedList"/>
    <dgm:cxn modelId="{0A5F6791-308A-4AF5-AF24-7A739EA2211E}" type="presParOf" srcId="{CD9334AA-D53A-4264-BFF1-363365CF5F73}" destId="{F3DD2487-6BF1-4D8F-8761-F151F8A71B59}" srcOrd="16" destOrd="0" presId="urn:microsoft.com/office/officeart/2008/layout/LinedList"/>
    <dgm:cxn modelId="{97C6E8D5-45FB-48B0-9971-FED00EF03CF3}" type="presParOf" srcId="{CD9334AA-D53A-4264-BFF1-363365CF5F73}" destId="{4614BA5C-2CFF-4749-BA58-81AE1A9015DA}" srcOrd="17" destOrd="0" presId="urn:microsoft.com/office/officeart/2008/layout/LinedList"/>
    <dgm:cxn modelId="{E9D0C52B-EBF7-467E-B2C4-C3B88B6D49C7}" type="presParOf" srcId="{4614BA5C-2CFF-4749-BA58-81AE1A9015DA}" destId="{CB204977-A03F-4AF3-8182-5F663EE21EDF}" srcOrd="0" destOrd="0" presId="urn:microsoft.com/office/officeart/2008/layout/LinedList"/>
    <dgm:cxn modelId="{47BF7D57-4EC8-4146-B718-83D0EBE94A92}" type="presParOf" srcId="{4614BA5C-2CFF-4749-BA58-81AE1A9015DA}" destId="{8EEE19E6-2C27-4EFD-A52C-BB8737E45975}" srcOrd="1" destOrd="0" presId="urn:microsoft.com/office/officeart/2008/layout/LinedList"/>
    <dgm:cxn modelId="{46833F47-5018-4A30-A46F-6A9A734461F0}" type="presParOf" srcId="{CD9334AA-D53A-4264-BFF1-363365CF5F73}" destId="{0CBFB2CD-7D28-406A-B977-04442D19E4D9}" srcOrd="18" destOrd="0" presId="urn:microsoft.com/office/officeart/2008/layout/LinedList"/>
    <dgm:cxn modelId="{77D39E7C-AF3C-4B24-A39F-2DC5BD5D4E2D}" type="presParOf" srcId="{CD9334AA-D53A-4264-BFF1-363365CF5F73}" destId="{A4CA5114-CEC1-4DA6-B632-B7B9778464C3}" srcOrd="19" destOrd="0" presId="urn:microsoft.com/office/officeart/2008/layout/LinedList"/>
    <dgm:cxn modelId="{4CD52CE7-6956-48ED-AD27-5B3EAA0BDCF3}" type="presParOf" srcId="{A4CA5114-CEC1-4DA6-B632-B7B9778464C3}" destId="{4C1D19AA-F1A1-4092-9B96-196766E2F0B5}" srcOrd="0" destOrd="0" presId="urn:microsoft.com/office/officeart/2008/layout/LinedList"/>
    <dgm:cxn modelId="{A3DECE89-81DC-41C4-8551-5582E14E7AEE}" type="presParOf" srcId="{A4CA5114-CEC1-4DA6-B632-B7B9778464C3}" destId="{9A2BC48C-2675-4CF3-B24E-CDA0D5506BB6}" srcOrd="1" destOrd="0" presId="urn:microsoft.com/office/officeart/2008/layout/LinedList"/>
    <dgm:cxn modelId="{C3853954-645A-44D5-B3F5-8A0400E07DC7}" type="presParOf" srcId="{CD9334AA-D53A-4264-BFF1-363365CF5F73}" destId="{D7ADE175-1414-40EF-B451-2A0DC0EC206D}" srcOrd="20" destOrd="0" presId="urn:microsoft.com/office/officeart/2008/layout/LinedList"/>
    <dgm:cxn modelId="{D45BE36F-E2AE-4BDD-A324-04AD54542835}" type="presParOf" srcId="{CD9334AA-D53A-4264-BFF1-363365CF5F73}" destId="{9EBC7CE7-E7C6-4391-A532-9B023C19853B}" srcOrd="21" destOrd="0" presId="urn:microsoft.com/office/officeart/2008/layout/LinedList"/>
    <dgm:cxn modelId="{95E4C426-A0C2-43C5-AE04-9623869121C3}" type="presParOf" srcId="{9EBC7CE7-E7C6-4391-A532-9B023C19853B}" destId="{F8E0BFEA-23E9-42E3-BE45-33ED50B7401E}" srcOrd="0" destOrd="0" presId="urn:microsoft.com/office/officeart/2008/layout/LinedList"/>
    <dgm:cxn modelId="{4CE1E5C9-06B2-49C6-8AD7-DDCA70F33DAA}" type="presParOf" srcId="{9EBC7CE7-E7C6-4391-A532-9B023C19853B}" destId="{E0D74214-512D-4F0A-A86E-8C513649038A}" srcOrd="1" destOrd="0" presId="urn:microsoft.com/office/officeart/2008/layout/LinedList"/>
    <dgm:cxn modelId="{0E11F0A5-3C2A-47CF-A289-535BDB6F7FCD}" type="presParOf" srcId="{CD9334AA-D53A-4264-BFF1-363365CF5F73}" destId="{25332B04-B6FD-401A-8AEB-F7240597B514}" srcOrd="22" destOrd="0" presId="urn:microsoft.com/office/officeart/2008/layout/LinedList"/>
    <dgm:cxn modelId="{FF6AE2E0-F537-4FA2-A272-51DB7D35D569}" type="presParOf" srcId="{CD9334AA-D53A-4264-BFF1-363365CF5F73}" destId="{73328438-D691-4689-A81E-DF58A04C88D7}" srcOrd="23" destOrd="0" presId="urn:microsoft.com/office/officeart/2008/layout/LinedList"/>
    <dgm:cxn modelId="{6B88FF06-0E56-472D-8DD8-B157B9682B35}" type="presParOf" srcId="{73328438-D691-4689-A81E-DF58A04C88D7}" destId="{86DC4546-94B1-4103-B298-08A5C3691C06}" srcOrd="0" destOrd="0" presId="urn:microsoft.com/office/officeart/2008/layout/LinedList"/>
    <dgm:cxn modelId="{BF486F37-DFE3-4FFA-8B35-05F59C291281}" type="presParOf" srcId="{73328438-D691-4689-A81E-DF58A04C88D7}" destId="{96732C46-274B-44E2-A083-66EA940D15B8}" srcOrd="1" destOrd="0" presId="urn:microsoft.com/office/officeart/2008/layout/LinedList"/>
    <dgm:cxn modelId="{7B583458-F67C-49D7-8952-198497BF3E23}" type="presParOf" srcId="{CD9334AA-D53A-4264-BFF1-363365CF5F73}" destId="{EF013AA0-C2C0-4748-8D41-4628A980792D}" srcOrd="24" destOrd="0" presId="urn:microsoft.com/office/officeart/2008/layout/LinedList"/>
    <dgm:cxn modelId="{C2C4FF85-18BF-4F15-8BCD-74963E0393B6}" type="presParOf" srcId="{CD9334AA-D53A-4264-BFF1-363365CF5F73}" destId="{A2A6A7CB-58AE-44AA-868D-BE34A305B4F2}" srcOrd="25" destOrd="0" presId="urn:microsoft.com/office/officeart/2008/layout/LinedList"/>
    <dgm:cxn modelId="{FF81B5A7-F48D-42F4-9A1A-5FA623327DAE}" type="presParOf" srcId="{A2A6A7CB-58AE-44AA-868D-BE34A305B4F2}" destId="{7E9EED56-9831-4484-8587-F1C77560BFCA}" srcOrd="0" destOrd="0" presId="urn:microsoft.com/office/officeart/2008/layout/LinedList"/>
    <dgm:cxn modelId="{221E0028-9D56-423D-9794-AC647555DA85}" type="presParOf" srcId="{A2A6A7CB-58AE-44AA-868D-BE34A305B4F2}" destId="{3DDF8B5C-3DBF-41F2-A735-0E4588F20EC9}" srcOrd="1" destOrd="0" presId="urn:microsoft.com/office/officeart/2008/layout/LinedList"/>
    <dgm:cxn modelId="{6E55CBCD-2467-4C73-B5D0-66DC697DFAC0}" type="presParOf" srcId="{CD9334AA-D53A-4264-BFF1-363365CF5F73}" destId="{0BF0A640-51B8-4EAA-A709-BDFDA90E53B0}" srcOrd="26" destOrd="0" presId="urn:microsoft.com/office/officeart/2008/layout/LinedList"/>
    <dgm:cxn modelId="{C4FEB944-73D4-4740-9993-103A5D976B31}" type="presParOf" srcId="{CD9334AA-D53A-4264-BFF1-363365CF5F73}" destId="{3EB71DA2-03D8-4A59-AA34-89CF176ED728}" srcOrd="27" destOrd="0" presId="urn:microsoft.com/office/officeart/2008/layout/LinedList"/>
    <dgm:cxn modelId="{A40666B0-15D6-428D-99AA-FCED65BB332C}" type="presParOf" srcId="{3EB71DA2-03D8-4A59-AA34-89CF176ED728}" destId="{8BAB7650-EEC6-4A4A-ABF3-DE17BA999D38}" srcOrd="0" destOrd="0" presId="urn:microsoft.com/office/officeart/2008/layout/LinedList"/>
    <dgm:cxn modelId="{1D8291B7-0C57-47B6-9A4D-CB70F6C3D4B0}" type="presParOf" srcId="{3EB71DA2-03D8-4A59-AA34-89CF176ED728}" destId="{E20C834D-0D4D-4E5D-87DD-77BF3476FE7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43E1EC-DC57-43EE-8B7B-EB61030C20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1A64EC-AF1C-4FF8-A856-CC35A9E49DF4}">
      <dgm:prSet/>
      <dgm:spPr/>
      <dgm:t>
        <a:bodyPr/>
        <a:lstStyle/>
        <a:p>
          <a:pPr>
            <a:lnSpc>
              <a:spcPct val="100000"/>
            </a:lnSpc>
          </a:pPr>
          <a:r>
            <a:rPr lang="en-US"/>
            <a:t>SQL stands for structured query language . It is domain – specific programming language used for managing , querying and manipulating relational databases.</a:t>
          </a:r>
        </a:p>
      </dgm:t>
    </dgm:pt>
    <dgm:pt modelId="{82FE2E7C-247A-4125-9620-9C6F7EAD8FB5}" type="parTrans" cxnId="{8012DF30-DEE6-407C-ACC7-143DB36DCDF0}">
      <dgm:prSet/>
      <dgm:spPr/>
      <dgm:t>
        <a:bodyPr/>
        <a:lstStyle/>
        <a:p>
          <a:endParaRPr lang="en-US"/>
        </a:p>
      </dgm:t>
    </dgm:pt>
    <dgm:pt modelId="{D329E795-25CF-4929-98AB-A8A3D16BAE5A}" type="sibTrans" cxnId="{8012DF30-DEE6-407C-ACC7-143DB36DCDF0}">
      <dgm:prSet/>
      <dgm:spPr/>
      <dgm:t>
        <a:bodyPr/>
        <a:lstStyle/>
        <a:p>
          <a:pPr>
            <a:lnSpc>
              <a:spcPct val="100000"/>
            </a:lnSpc>
          </a:pPr>
          <a:endParaRPr lang="en-US"/>
        </a:p>
      </dgm:t>
    </dgm:pt>
    <dgm:pt modelId="{4756C900-E4AD-4826-ACEE-98D8D2DC094F}">
      <dgm:prSet/>
      <dgm:spPr/>
      <dgm:t>
        <a:bodyPr/>
        <a:lstStyle/>
        <a:p>
          <a:pPr>
            <a:lnSpc>
              <a:spcPct val="100000"/>
            </a:lnSpc>
          </a:pPr>
          <a:r>
            <a:rPr lang="en-US"/>
            <a:t>Key Learnings :</a:t>
          </a:r>
        </a:p>
      </dgm:t>
    </dgm:pt>
    <dgm:pt modelId="{5D5C9515-24B4-4EF7-B3CE-5BA250C18A66}" type="parTrans" cxnId="{A6F90221-4BA6-4D7A-8EFB-113B48FA0422}">
      <dgm:prSet/>
      <dgm:spPr/>
      <dgm:t>
        <a:bodyPr/>
        <a:lstStyle/>
        <a:p>
          <a:endParaRPr lang="en-US"/>
        </a:p>
      </dgm:t>
    </dgm:pt>
    <dgm:pt modelId="{697D178B-09AC-4269-A560-814079325190}" type="sibTrans" cxnId="{A6F90221-4BA6-4D7A-8EFB-113B48FA0422}">
      <dgm:prSet/>
      <dgm:spPr/>
      <dgm:t>
        <a:bodyPr/>
        <a:lstStyle/>
        <a:p>
          <a:pPr>
            <a:lnSpc>
              <a:spcPct val="100000"/>
            </a:lnSpc>
          </a:pPr>
          <a:endParaRPr lang="en-US"/>
        </a:p>
      </dgm:t>
    </dgm:pt>
    <dgm:pt modelId="{F960AC96-5585-4427-A09B-F485120C72BC}">
      <dgm:prSet/>
      <dgm:spPr/>
      <dgm:t>
        <a:bodyPr/>
        <a:lstStyle/>
        <a:p>
          <a:pPr>
            <a:lnSpc>
              <a:spcPct val="100000"/>
            </a:lnSpc>
          </a:pPr>
          <a:r>
            <a:rPr lang="en-US"/>
            <a:t>select, create, delete, update, alter, drop, grant , revoke commands.</a:t>
          </a:r>
        </a:p>
      </dgm:t>
    </dgm:pt>
    <dgm:pt modelId="{93504BDB-11FF-48CD-A891-2F14FAAFDB98}" type="parTrans" cxnId="{4ABE80F4-D8A6-4952-9154-3B7BACAC5312}">
      <dgm:prSet/>
      <dgm:spPr/>
      <dgm:t>
        <a:bodyPr/>
        <a:lstStyle/>
        <a:p>
          <a:endParaRPr lang="en-US"/>
        </a:p>
      </dgm:t>
    </dgm:pt>
    <dgm:pt modelId="{CD61855B-A222-4F10-9A16-6A191FCA7C6A}" type="sibTrans" cxnId="{4ABE80F4-D8A6-4952-9154-3B7BACAC5312}">
      <dgm:prSet/>
      <dgm:spPr/>
      <dgm:t>
        <a:bodyPr/>
        <a:lstStyle/>
        <a:p>
          <a:pPr>
            <a:lnSpc>
              <a:spcPct val="100000"/>
            </a:lnSpc>
          </a:pPr>
          <a:endParaRPr lang="en-US"/>
        </a:p>
      </dgm:t>
    </dgm:pt>
    <dgm:pt modelId="{4ECF0D5D-EDAE-4C07-B2D1-FE0F8BD142DA}">
      <dgm:prSet/>
      <dgm:spPr/>
      <dgm:t>
        <a:bodyPr/>
        <a:lstStyle/>
        <a:p>
          <a:pPr>
            <a:lnSpc>
              <a:spcPct val="100000"/>
            </a:lnSpc>
          </a:pPr>
          <a:r>
            <a:rPr lang="en-US"/>
            <a:t>Summarization of data using functions like SUM and avg .</a:t>
          </a:r>
        </a:p>
      </dgm:t>
    </dgm:pt>
    <dgm:pt modelId="{767FE525-980B-420A-B4BA-590F37D1673C}" type="parTrans" cxnId="{49A046E6-F4F3-45D2-AB83-D313FB278604}">
      <dgm:prSet/>
      <dgm:spPr/>
      <dgm:t>
        <a:bodyPr/>
        <a:lstStyle/>
        <a:p>
          <a:endParaRPr lang="en-US"/>
        </a:p>
      </dgm:t>
    </dgm:pt>
    <dgm:pt modelId="{453357FC-600B-41EB-B046-1458E776C092}" type="sibTrans" cxnId="{49A046E6-F4F3-45D2-AB83-D313FB278604}">
      <dgm:prSet/>
      <dgm:spPr/>
      <dgm:t>
        <a:bodyPr/>
        <a:lstStyle/>
        <a:p>
          <a:pPr>
            <a:lnSpc>
              <a:spcPct val="100000"/>
            </a:lnSpc>
          </a:pPr>
          <a:endParaRPr lang="en-US"/>
        </a:p>
      </dgm:t>
    </dgm:pt>
    <dgm:pt modelId="{8FD85736-74A2-4A68-80DB-54251AEC3E31}">
      <dgm:prSet/>
      <dgm:spPr/>
      <dgm:t>
        <a:bodyPr/>
        <a:lstStyle/>
        <a:p>
          <a:pPr>
            <a:lnSpc>
              <a:spcPct val="100000"/>
            </a:lnSpc>
          </a:pPr>
          <a:r>
            <a:rPr lang="en-US"/>
            <a:t>Nested queries for advanced filtering and analysis .</a:t>
          </a:r>
        </a:p>
      </dgm:t>
    </dgm:pt>
    <dgm:pt modelId="{E27EAB37-3654-4409-B871-239333899B85}" type="parTrans" cxnId="{98F8F3AB-CE1B-4106-9823-369E92B9EB94}">
      <dgm:prSet/>
      <dgm:spPr/>
      <dgm:t>
        <a:bodyPr/>
        <a:lstStyle/>
        <a:p>
          <a:endParaRPr lang="en-US"/>
        </a:p>
      </dgm:t>
    </dgm:pt>
    <dgm:pt modelId="{99E8B093-0113-4DC5-A088-14CEFE5C44C7}" type="sibTrans" cxnId="{98F8F3AB-CE1B-4106-9823-369E92B9EB94}">
      <dgm:prSet/>
      <dgm:spPr/>
      <dgm:t>
        <a:bodyPr/>
        <a:lstStyle/>
        <a:p>
          <a:pPr>
            <a:lnSpc>
              <a:spcPct val="100000"/>
            </a:lnSpc>
          </a:pPr>
          <a:endParaRPr lang="en-US"/>
        </a:p>
      </dgm:t>
    </dgm:pt>
    <dgm:pt modelId="{F1925771-1FFB-4E3E-B5E0-3C5346C2D478}">
      <dgm:prSet/>
      <dgm:spPr/>
      <dgm:t>
        <a:bodyPr/>
        <a:lstStyle/>
        <a:p>
          <a:pPr>
            <a:lnSpc>
              <a:spcPct val="100000"/>
            </a:lnSpc>
          </a:pPr>
          <a:r>
            <a:rPr lang="en-US"/>
            <a:t>Joins for combining data from multiple tables.</a:t>
          </a:r>
        </a:p>
      </dgm:t>
    </dgm:pt>
    <dgm:pt modelId="{C8AAFEC8-5771-443F-BA7C-EACFC2D54256}" type="parTrans" cxnId="{3C9E0C92-9E84-4B35-8194-979234800526}">
      <dgm:prSet/>
      <dgm:spPr/>
      <dgm:t>
        <a:bodyPr/>
        <a:lstStyle/>
        <a:p>
          <a:endParaRPr lang="en-US"/>
        </a:p>
      </dgm:t>
    </dgm:pt>
    <dgm:pt modelId="{6A94FE85-CF21-4741-BF4C-8F6ACA0A95C2}" type="sibTrans" cxnId="{3C9E0C92-9E84-4B35-8194-979234800526}">
      <dgm:prSet/>
      <dgm:spPr/>
      <dgm:t>
        <a:bodyPr/>
        <a:lstStyle/>
        <a:p>
          <a:endParaRPr lang="en-US"/>
        </a:p>
      </dgm:t>
    </dgm:pt>
    <dgm:pt modelId="{1C04BDB3-9E55-49ED-ADF7-50E60652EFB7}" type="pres">
      <dgm:prSet presAssocID="{AA43E1EC-DC57-43EE-8B7B-EB61030C20B5}" presName="root" presStyleCnt="0">
        <dgm:presLayoutVars>
          <dgm:dir/>
          <dgm:resizeHandles val="exact"/>
        </dgm:presLayoutVars>
      </dgm:prSet>
      <dgm:spPr/>
    </dgm:pt>
    <dgm:pt modelId="{C202FBF1-AEDF-49A8-86AA-C2D2122365F3}" type="pres">
      <dgm:prSet presAssocID="{1C1A64EC-AF1C-4FF8-A856-CC35A9E49DF4}" presName="compNode" presStyleCnt="0"/>
      <dgm:spPr/>
    </dgm:pt>
    <dgm:pt modelId="{6BFAE0CB-11CE-40C4-94DA-3AD06B379420}" type="pres">
      <dgm:prSet presAssocID="{1C1A64EC-AF1C-4FF8-A856-CC35A9E49DF4}" presName="bgRect" presStyleLbl="bgShp" presStyleIdx="0" presStyleCnt="6"/>
      <dgm:spPr/>
    </dgm:pt>
    <dgm:pt modelId="{0FBD00B3-2F7C-498E-B281-77A35A86286B}" type="pres">
      <dgm:prSet presAssocID="{1C1A64EC-AF1C-4FF8-A856-CC35A9E49DF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9EBB57E-6C6A-4C5B-A7FC-3B6BAA34AD2C}" type="pres">
      <dgm:prSet presAssocID="{1C1A64EC-AF1C-4FF8-A856-CC35A9E49DF4}" presName="spaceRect" presStyleCnt="0"/>
      <dgm:spPr/>
    </dgm:pt>
    <dgm:pt modelId="{77062C0A-2C1C-45E4-95C6-60AB7E963858}" type="pres">
      <dgm:prSet presAssocID="{1C1A64EC-AF1C-4FF8-A856-CC35A9E49DF4}" presName="parTx" presStyleLbl="revTx" presStyleIdx="0" presStyleCnt="6">
        <dgm:presLayoutVars>
          <dgm:chMax val="0"/>
          <dgm:chPref val="0"/>
        </dgm:presLayoutVars>
      </dgm:prSet>
      <dgm:spPr/>
    </dgm:pt>
    <dgm:pt modelId="{8CB1CB12-DFD5-4C10-892E-E94ED5995382}" type="pres">
      <dgm:prSet presAssocID="{D329E795-25CF-4929-98AB-A8A3D16BAE5A}" presName="sibTrans" presStyleCnt="0"/>
      <dgm:spPr/>
    </dgm:pt>
    <dgm:pt modelId="{5C230DE4-45F3-40BF-B8AF-7D68C900EC4E}" type="pres">
      <dgm:prSet presAssocID="{4756C900-E4AD-4826-ACEE-98D8D2DC094F}" presName="compNode" presStyleCnt="0"/>
      <dgm:spPr/>
    </dgm:pt>
    <dgm:pt modelId="{349D665D-5019-4FD5-BE87-0040A13C4057}" type="pres">
      <dgm:prSet presAssocID="{4756C900-E4AD-4826-ACEE-98D8D2DC094F}" presName="bgRect" presStyleLbl="bgShp" presStyleIdx="1" presStyleCnt="6"/>
      <dgm:spPr/>
    </dgm:pt>
    <dgm:pt modelId="{1B9DB4F8-594C-494A-AE3B-1E81FC651607}" type="pres">
      <dgm:prSet presAssocID="{4756C900-E4AD-4826-ACEE-98D8D2DC094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09EB302B-D465-4EA5-BDEB-07A8ACD5CC63}" type="pres">
      <dgm:prSet presAssocID="{4756C900-E4AD-4826-ACEE-98D8D2DC094F}" presName="spaceRect" presStyleCnt="0"/>
      <dgm:spPr/>
    </dgm:pt>
    <dgm:pt modelId="{CFE64735-231F-4A7C-8320-FF91F32051B3}" type="pres">
      <dgm:prSet presAssocID="{4756C900-E4AD-4826-ACEE-98D8D2DC094F}" presName="parTx" presStyleLbl="revTx" presStyleIdx="1" presStyleCnt="6">
        <dgm:presLayoutVars>
          <dgm:chMax val="0"/>
          <dgm:chPref val="0"/>
        </dgm:presLayoutVars>
      </dgm:prSet>
      <dgm:spPr/>
    </dgm:pt>
    <dgm:pt modelId="{42B21847-28A3-4EB6-BE3D-A7E639057892}" type="pres">
      <dgm:prSet presAssocID="{697D178B-09AC-4269-A560-814079325190}" presName="sibTrans" presStyleCnt="0"/>
      <dgm:spPr/>
    </dgm:pt>
    <dgm:pt modelId="{753FBFA6-B9FC-492B-90A0-D8A21355ABC6}" type="pres">
      <dgm:prSet presAssocID="{F960AC96-5585-4427-A09B-F485120C72BC}" presName="compNode" presStyleCnt="0"/>
      <dgm:spPr/>
    </dgm:pt>
    <dgm:pt modelId="{8F973580-A7F7-464F-ABDC-C1C19729787D}" type="pres">
      <dgm:prSet presAssocID="{F960AC96-5585-4427-A09B-F485120C72BC}" presName="bgRect" presStyleLbl="bgShp" presStyleIdx="2" presStyleCnt="6"/>
      <dgm:spPr/>
    </dgm:pt>
    <dgm:pt modelId="{D838AA2A-5EA2-46DB-B771-A1E88D54CF32}" type="pres">
      <dgm:prSet presAssocID="{F960AC96-5585-4427-A09B-F485120C72B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yncing Cloud"/>
        </a:ext>
      </dgm:extLst>
    </dgm:pt>
    <dgm:pt modelId="{7757ECF5-DC15-4C69-84AF-C1B3C0825721}" type="pres">
      <dgm:prSet presAssocID="{F960AC96-5585-4427-A09B-F485120C72BC}" presName="spaceRect" presStyleCnt="0"/>
      <dgm:spPr/>
    </dgm:pt>
    <dgm:pt modelId="{B24E5D92-C82B-4579-9EA1-03592015BFD3}" type="pres">
      <dgm:prSet presAssocID="{F960AC96-5585-4427-A09B-F485120C72BC}" presName="parTx" presStyleLbl="revTx" presStyleIdx="2" presStyleCnt="6">
        <dgm:presLayoutVars>
          <dgm:chMax val="0"/>
          <dgm:chPref val="0"/>
        </dgm:presLayoutVars>
      </dgm:prSet>
      <dgm:spPr/>
    </dgm:pt>
    <dgm:pt modelId="{E6B5E1A9-34F2-4CC3-A039-037ABDFCFB7D}" type="pres">
      <dgm:prSet presAssocID="{CD61855B-A222-4F10-9A16-6A191FCA7C6A}" presName="sibTrans" presStyleCnt="0"/>
      <dgm:spPr/>
    </dgm:pt>
    <dgm:pt modelId="{ECA138B5-C300-4B00-9663-D4160E123E0A}" type="pres">
      <dgm:prSet presAssocID="{4ECF0D5D-EDAE-4C07-B2D1-FE0F8BD142DA}" presName="compNode" presStyleCnt="0"/>
      <dgm:spPr/>
    </dgm:pt>
    <dgm:pt modelId="{9318BF32-147C-40F3-B884-DCED7952491F}" type="pres">
      <dgm:prSet presAssocID="{4ECF0D5D-EDAE-4C07-B2D1-FE0F8BD142DA}" presName="bgRect" presStyleLbl="bgShp" presStyleIdx="3" presStyleCnt="6"/>
      <dgm:spPr/>
    </dgm:pt>
    <dgm:pt modelId="{93E0B87B-5805-490B-9881-2595B63B8E3A}" type="pres">
      <dgm:prSet presAssocID="{4ECF0D5D-EDAE-4C07-B2D1-FE0F8BD142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C8A53EB5-FA04-4DDB-BAB3-0A80072B6502}" type="pres">
      <dgm:prSet presAssocID="{4ECF0D5D-EDAE-4C07-B2D1-FE0F8BD142DA}" presName="spaceRect" presStyleCnt="0"/>
      <dgm:spPr/>
    </dgm:pt>
    <dgm:pt modelId="{FBD9CF5A-B402-4264-A297-06301A8E26B9}" type="pres">
      <dgm:prSet presAssocID="{4ECF0D5D-EDAE-4C07-B2D1-FE0F8BD142DA}" presName="parTx" presStyleLbl="revTx" presStyleIdx="3" presStyleCnt="6">
        <dgm:presLayoutVars>
          <dgm:chMax val="0"/>
          <dgm:chPref val="0"/>
        </dgm:presLayoutVars>
      </dgm:prSet>
      <dgm:spPr/>
    </dgm:pt>
    <dgm:pt modelId="{64C732CD-9E53-4CAD-A389-599551A4614F}" type="pres">
      <dgm:prSet presAssocID="{453357FC-600B-41EB-B046-1458E776C092}" presName="sibTrans" presStyleCnt="0"/>
      <dgm:spPr/>
    </dgm:pt>
    <dgm:pt modelId="{1CC2D79B-477C-42EC-9284-75AEE348248B}" type="pres">
      <dgm:prSet presAssocID="{8FD85736-74A2-4A68-80DB-54251AEC3E31}" presName="compNode" presStyleCnt="0"/>
      <dgm:spPr/>
    </dgm:pt>
    <dgm:pt modelId="{2F8B5077-3FBF-4750-BD17-5EF1D6353439}" type="pres">
      <dgm:prSet presAssocID="{8FD85736-74A2-4A68-80DB-54251AEC3E31}" presName="bgRect" presStyleLbl="bgShp" presStyleIdx="4" presStyleCnt="6"/>
      <dgm:spPr/>
    </dgm:pt>
    <dgm:pt modelId="{40F0FB89-A17E-4720-A3A8-671036E72EA5}" type="pres">
      <dgm:prSet presAssocID="{8FD85736-74A2-4A68-80DB-54251AEC3E3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9EABBB0A-95D3-4285-9C4C-40792141A022}" type="pres">
      <dgm:prSet presAssocID="{8FD85736-74A2-4A68-80DB-54251AEC3E31}" presName="spaceRect" presStyleCnt="0"/>
      <dgm:spPr/>
    </dgm:pt>
    <dgm:pt modelId="{3435782A-CE9F-4E82-A688-190CAA244521}" type="pres">
      <dgm:prSet presAssocID="{8FD85736-74A2-4A68-80DB-54251AEC3E31}" presName="parTx" presStyleLbl="revTx" presStyleIdx="4" presStyleCnt="6">
        <dgm:presLayoutVars>
          <dgm:chMax val="0"/>
          <dgm:chPref val="0"/>
        </dgm:presLayoutVars>
      </dgm:prSet>
      <dgm:spPr/>
    </dgm:pt>
    <dgm:pt modelId="{A4B3C84C-4901-4547-B7D1-FD81B1D39B20}" type="pres">
      <dgm:prSet presAssocID="{99E8B093-0113-4DC5-A088-14CEFE5C44C7}" presName="sibTrans" presStyleCnt="0"/>
      <dgm:spPr/>
    </dgm:pt>
    <dgm:pt modelId="{B183E373-6BEF-4975-BD1A-43B2F5DDEE57}" type="pres">
      <dgm:prSet presAssocID="{F1925771-1FFB-4E3E-B5E0-3C5346C2D478}" presName="compNode" presStyleCnt="0"/>
      <dgm:spPr/>
    </dgm:pt>
    <dgm:pt modelId="{9F4DEA66-59E4-45CB-BB1D-FE70E1A6E742}" type="pres">
      <dgm:prSet presAssocID="{F1925771-1FFB-4E3E-B5E0-3C5346C2D478}" presName="bgRect" presStyleLbl="bgShp" presStyleIdx="5" presStyleCnt="6"/>
      <dgm:spPr/>
    </dgm:pt>
    <dgm:pt modelId="{EE2BD58C-8C05-4012-BD5A-D6149141178C}" type="pres">
      <dgm:prSet presAssocID="{F1925771-1FFB-4E3E-B5E0-3C5346C2D47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ice"/>
        </a:ext>
      </dgm:extLst>
    </dgm:pt>
    <dgm:pt modelId="{96AFA77F-B9CC-459D-8777-9A0DF6036B29}" type="pres">
      <dgm:prSet presAssocID="{F1925771-1FFB-4E3E-B5E0-3C5346C2D478}" presName="spaceRect" presStyleCnt="0"/>
      <dgm:spPr/>
    </dgm:pt>
    <dgm:pt modelId="{9662B4AA-F59A-4565-8C5C-68B9CAFDDB9C}" type="pres">
      <dgm:prSet presAssocID="{F1925771-1FFB-4E3E-B5E0-3C5346C2D478}" presName="parTx" presStyleLbl="revTx" presStyleIdx="5" presStyleCnt="6">
        <dgm:presLayoutVars>
          <dgm:chMax val="0"/>
          <dgm:chPref val="0"/>
        </dgm:presLayoutVars>
      </dgm:prSet>
      <dgm:spPr/>
    </dgm:pt>
  </dgm:ptLst>
  <dgm:cxnLst>
    <dgm:cxn modelId="{A6F90221-4BA6-4D7A-8EFB-113B48FA0422}" srcId="{AA43E1EC-DC57-43EE-8B7B-EB61030C20B5}" destId="{4756C900-E4AD-4826-ACEE-98D8D2DC094F}" srcOrd="1" destOrd="0" parTransId="{5D5C9515-24B4-4EF7-B3CE-5BA250C18A66}" sibTransId="{697D178B-09AC-4269-A560-814079325190}"/>
    <dgm:cxn modelId="{8012DF30-DEE6-407C-ACC7-143DB36DCDF0}" srcId="{AA43E1EC-DC57-43EE-8B7B-EB61030C20B5}" destId="{1C1A64EC-AF1C-4FF8-A856-CC35A9E49DF4}" srcOrd="0" destOrd="0" parTransId="{82FE2E7C-247A-4125-9620-9C6F7EAD8FB5}" sibTransId="{D329E795-25CF-4929-98AB-A8A3D16BAE5A}"/>
    <dgm:cxn modelId="{F4B4065E-6DE9-42BD-97F0-817C6ACF83EE}" type="presOf" srcId="{AA43E1EC-DC57-43EE-8B7B-EB61030C20B5}" destId="{1C04BDB3-9E55-49ED-ADF7-50E60652EFB7}" srcOrd="0" destOrd="0" presId="urn:microsoft.com/office/officeart/2018/2/layout/IconVerticalSolidList"/>
    <dgm:cxn modelId="{5622BB67-3293-4ADD-B568-4B47B1719AB4}" type="presOf" srcId="{4ECF0D5D-EDAE-4C07-B2D1-FE0F8BD142DA}" destId="{FBD9CF5A-B402-4264-A297-06301A8E26B9}" srcOrd="0" destOrd="0" presId="urn:microsoft.com/office/officeart/2018/2/layout/IconVerticalSolidList"/>
    <dgm:cxn modelId="{A078FB7A-65BC-4694-9F1A-E8716E4C45EF}" type="presOf" srcId="{F1925771-1FFB-4E3E-B5E0-3C5346C2D478}" destId="{9662B4AA-F59A-4565-8C5C-68B9CAFDDB9C}" srcOrd="0" destOrd="0" presId="urn:microsoft.com/office/officeart/2018/2/layout/IconVerticalSolidList"/>
    <dgm:cxn modelId="{3C9E0C92-9E84-4B35-8194-979234800526}" srcId="{AA43E1EC-DC57-43EE-8B7B-EB61030C20B5}" destId="{F1925771-1FFB-4E3E-B5E0-3C5346C2D478}" srcOrd="5" destOrd="0" parTransId="{C8AAFEC8-5771-443F-BA7C-EACFC2D54256}" sibTransId="{6A94FE85-CF21-4741-BF4C-8F6ACA0A95C2}"/>
    <dgm:cxn modelId="{4B0B1E93-CAA4-4060-817F-0ACBDFAB439F}" type="presOf" srcId="{8FD85736-74A2-4A68-80DB-54251AEC3E31}" destId="{3435782A-CE9F-4E82-A688-190CAA244521}" srcOrd="0" destOrd="0" presId="urn:microsoft.com/office/officeart/2018/2/layout/IconVerticalSolidList"/>
    <dgm:cxn modelId="{C1FF8A95-D1BD-4BBB-AEC1-D3D43EDE6582}" type="presOf" srcId="{4756C900-E4AD-4826-ACEE-98D8D2DC094F}" destId="{CFE64735-231F-4A7C-8320-FF91F32051B3}" srcOrd="0" destOrd="0" presId="urn:microsoft.com/office/officeart/2018/2/layout/IconVerticalSolidList"/>
    <dgm:cxn modelId="{98F8F3AB-CE1B-4106-9823-369E92B9EB94}" srcId="{AA43E1EC-DC57-43EE-8B7B-EB61030C20B5}" destId="{8FD85736-74A2-4A68-80DB-54251AEC3E31}" srcOrd="4" destOrd="0" parTransId="{E27EAB37-3654-4409-B871-239333899B85}" sibTransId="{99E8B093-0113-4DC5-A088-14CEFE5C44C7}"/>
    <dgm:cxn modelId="{C69B53B4-F069-451A-B803-48B5A1A50E1C}" type="presOf" srcId="{1C1A64EC-AF1C-4FF8-A856-CC35A9E49DF4}" destId="{77062C0A-2C1C-45E4-95C6-60AB7E963858}" srcOrd="0" destOrd="0" presId="urn:microsoft.com/office/officeart/2018/2/layout/IconVerticalSolidList"/>
    <dgm:cxn modelId="{60B337E4-FC45-4F97-ACF3-A1BBF5423CA0}" type="presOf" srcId="{F960AC96-5585-4427-A09B-F485120C72BC}" destId="{B24E5D92-C82B-4579-9EA1-03592015BFD3}" srcOrd="0" destOrd="0" presId="urn:microsoft.com/office/officeart/2018/2/layout/IconVerticalSolidList"/>
    <dgm:cxn modelId="{49A046E6-F4F3-45D2-AB83-D313FB278604}" srcId="{AA43E1EC-DC57-43EE-8B7B-EB61030C20B5}" destId="{4ECF0D5D-EDAE-4C07-B2D1-FE0F8BD142DA}" srcOrd="3" destOrd="0" parTransId="{767FE525-980B-420A-B4BA-590F37D1673C}" sibTransId="{453357FC-600B-41EB-B046-1458E776C092}"/>
    <dgm:cxn modelId="{4ABE80F4-D8A6-4952-9154-3B7BACAC5312}" srcId="{AA43E1EC-DC57-43EE-8B7B-EB61030C20B5}" destId="{F960AC96-5585-4427-A09B-F485120C72BC}" srcOrd="2" destOrd="0" parTransId="{93504BDB-11FF-48CD-A891-2F14FAAFDB98}" sibTransId="{CD61855B-A222-4F10-9A16-6A191FCA7C6A}"/>
    <dgm:cxn modelId="{5AB13B82-9ADF-47D6-842E-D10FB364BE41}" type="presParOf" srcId="{1C04BDB3-9E55-49ED-ADF7-50E60652EFB7}" destId="{C202FBF1-AEDF-49A8-86AA-C2D2122365F3}" srcOrd="0" destOrd="0" presId="urn:microsoft.com/office/officeart/2018/2/layout/IconVerticalSolidList"/>
    <dgm:cxn modelId="{28B45198-2AF9-4FBC-ACF3-E3079E1C66A1}" type="presParOf" srcId="{C202FBF1-AEDF-49A8-86AA-C2D2122365F3}" destId="{6BFAE0CB-11CE-40C4-94DA-3AD06B379420}" srcOrd="0" destOrd="0" presId="urn:microsoft.com/office/officeart/2018/2/layout/IconVerticalSolidList"/>
    <dgm:cxn modelId="{C783D3C0-E735-4C3D-97C4-B2EDADB86012}" type="presParOf" srcId="{C202FBF1-AEDF-49A8-86AA-C2D2122365F3}" destId="{0FBD00B3-2F7C-498E-B281-77A35A86286B}" srcOrd="1" destOrd="0" presId="urn:microsoft.com/office/officeart/2018/2/layout/IconVerticalSolidList"/>
    <dgm:cxn modelId="{36DA6656-04DB-4076-863B-EA26BB97FB43}" type="presParOf" srcId="{C202FBF1-AEDF-49A8-86AA-C2D2122365F3}" destId="{89EBB57E-6C6A-4C5B-A7FC-3B6BAA34AD2C}" srcOrd="2" destOrd="0" presId="urn:microsoft.com/office/officeart/2018/2/layout/IconVerticalSolidList"/>
    <dgm:cxn modelId="{1427E7C5-5E27-4C8B-B6A2-6D75E17E6FCB}" type="presParOf" srcId="{C202FBF1-AEDF-49A8-86AA-C2D2122365F3}" destId="{77062C0A-2C1C-45E4-95C6-60AB7E963858}" srcOrd="3" destOrd="0" presId="urn:microsoft.com/office/officeart/2018/2/layout/IconVerticalSolidList"/>
    <dgm:cxn modelId="{2FFBC5D6-3080-4C61-98DA-16F9095D0EFF}" type="presParOf" srcId="{1C04BDB3-9E55-49ED-ADF7-50E60652EFB7}" destId="{8CB1CB12-DFD5-4C10-892E-E94ED5995382}" srcOrd="1" destOrd="0" presId="urn:microsoft.com/office/officeart/2018/2/layout/IconVerticalSolidList"/>
    <dgm:cxn modelId="{6F443BDA-D0B1-4172-937E-E6292A3BB644}" type="presParOf" srcId="{1C04BDB3-9E55-49ED-ADF7-50E60652EFB7}" destId="{5C230DE4-45F3-40BF-B8AF-7D68C900EC4E}" srcOrd="2" destOrd="0" presId="urn:microsoft.com/office/officeart/2018/2/layout/IconVerticalSolidList"/>
    <dgm:cxn modelId="{6F4FB876-440F-4BB7-ABAC-7C1A12E68F52}" type="presParOf" srcId="{5C230DE4-45F3-40BF-B8AF-7D68C900EC4E}" destId="{349D665D-5019-4FD5-BE87-0040A13C4057}" srcOrd="0" destOrd="0" presId="urn:microsoft.com/office/officeart/2018/2/layout/IconVerticalSolidList"/>
    <dgm:cxn modelId="{61D81120-3E59-4BB1-B69C-7F700FBB802D}" type="presParOf" srcId="{5C230DE4-45F3-40BF-B8AF-7D68C900EC4E}" destId="{1B9DB4F8-594C-494A-AE3B-1E81FC651607}" srcOrd="1" destOrd="0" presId="urn:microsoft.com/office/officeart/2018/2/layout/IconVerticalSolidList"/>
    <dgm:cxn modelId="{74EC2960-7716-4CDA-95C1-96D4AD30439C}" type="presParOf" srcId="{5C230DE4-45F3-40BF-B8AF-7D68C900EC4E}" destId="{09EB302B-D465-4EA5-BDEB-07A8ACD5CC63}" srcOrd="2" destOrd="0" presId="urn:microsoft.com/office/officeart/2018/2/layout/IconVerticalSolidList"/>
    <dgm:cxn modelId="{F898DCF1-4F7E-48CE-8457-F9320A67738A}" type="presParOf" srcId="{5C230DE4-45F3-40BF-B8AF-7D68C900EC4E}" destId="{CFE64735-231F-4A7C-8320-FF91F32051B3}" srcOrd="3" destOrd="0" presId="urn:microsoft.com/office/officeart/2018/2/layout/IconVerticalSolidList"/>
    <dgm:cxn modelId="{68150BDE-AD5B-4C36-A201-425D837CD11C}" type="presParOf" srcId="{1C04BDB3-9E55-49ED-ADF7-50E60652EFB7}" destId="{42B21847-28A3-4EB6-BE3D-A7E639057892}" srcOrd="3" destOrd="0" presId="urn:microsoft.com/office/officeart/2018/2/layout/IconVerticalSolidList"/>
    <dgm:cxn modelId="{AD9E7D9A-F473-4567-98B1-4EEBC4FF9EB2}" type="presParOf" srcId="{1C04BDB3-9E55-49ED-ADF7-50E60652EFB7}" destId="{753FBFA6-B9FC-492B-90A0-D8A21355ABC6}" srcOrd="4" destOrd="0" presId="urn:microsoft.com/office/officeart/2018/2/layout/IconVerticalSolidList"/>
    <dgm:cxn modelId="{CB9E33E3-57E1-42CC-9124-1251F1B89679}" type="presParOf" srcId="{753FBFA6-B9FC-492B-90A0-D8A21355ABC6}" destId="{8F973580-A7F7-464F-ABDC-C1C19729787D}" srcOrd="0" destOrd="0" presId="urn:microsoft.com/office/officeart/2018/2/layout/IconVerticalSolidList"/>
    <dgm:cxn modelId="{742630F3-BFAB-48BA-96BE-55BED0E2154B}" type="presParOf" srcId="{753FBFA6-B9FC-492B-90A0-D8A21355ABC6}" destId="{D838AA2A-5EA2-46DB-B771-A1E88D54CF32}" srcOrd="1" destOrd="0" presId="urn:microsoft.com/office/officeart/2018/2/layout/IconVerticalSolidList"/>
    <dgm:cxn modelId="{23718912-E7C2-4C1C-9B64-547A39B82179}" type="presParOf" srcId="{753FBFA6-B9FC-492B-90A0-D8A21355ABC6}" destId="{7757ECF5-DC15-4C69-84AF-C1B3C0825721}" srcOrd="2" destOrd="0" presId="urn:microsoft.com/office/officeart/2018/2/layout/IconVerticalSolidList"/>
    <dgm:cxn modelId="{BD858E03-78B6-43DF-92E5-91A396817D46}" type="presParOf" srcId="{753FBFA6-B9FC-492B-90A0-D8A21355ABC6}" destId="{B24E5D92-C82B-4579-9EA1-03592015BFD3}" srcOrd="3" destOrd="0" presId="urn:microsoft.com/office/officeart/2018/2/layout/IconVerticalSolidList"/>
    <dgm:cxn modelId="{F5FE90E8-7C83-4221-97A7-75E690F4C9F7}" type="presParOf" srcId="{1C04BDB3-9E55-49ED-ADF7-50E60652EFB7}" destId="{E6B5E1A9-34F2-4CC3-A039-037ABDFCFB7D}" srcOrd="5" destOrd="0" presId="urn:microsoft.com/office/officeart/2018/2/layout/IconVerticalSolidList"/>
    <dgm:cxn modelId="{A34C0E55-AA7C-4ED7-87BD-6CF0C32F06A1}" type="presParOf" srcId="{1C04BDB3-9E55-49ED-ADF7-50E60652EFB7}" destId="{ECA138B5-C300-4B00-9663-D4160E123E0A}" srcOrd="6" destOrd="0" presId="urn:microsoft.com/office/officeart/2018/2/layout/IconVerticalSolidList"/>
    <dgm:cxn modelId="{150250B5-678B-4DF6-8D17-881FF4D04FAB}" type="presParOf" srcId="{ECA138B5-C300-4B00-9663-D4160E123E0A}" destId="{9318BF32-147C-40F3-B884-DCED7952491F}" srcOrd="0" destOrd="0" presId="urn:microsoft.com/office/officeart/2018/2/layout/IconVerticalSolidList"/>
    <dgm:cxn modelId="{DB6946DE-700E-4237-BC12-AB6D665DC30F}" type="presParOf" srcId="{ECA138B5-C300-4B00-9663-D4160E123E0A}" destId="{93E0B87B-5805-490B-9881-2595B63B8E3A}" srcOrd="1" destOrd="0" presId="urn:microsoft.com/office/officeart/2018/2/layout/IconVerticalSolidList"/>
    <dgm:cxn modelId="{482263B3-A808-48CF-86D7-D124BDABD321}" type="presParOf" srcId="{ECA138B5-C300-4B00-9663-D4160E123E0A}" destId="{C8A53EB5-FA04-4DDB-BAB3-0A80072B6502}" srcOrd="2" destOrd="0" presId="urn:microsoft.com/office/officeart/2018/2/layout/IconVerticalSolidList"/>
    <dgm:cxn modelId="{1F964742-9D9B-470A-AC19-9E9DDADA90E9}" type="presParOf" srcId="{ECA138B5-C300-4B00-9663-D4160E123E0A}" destId="{FBD9CF5A-B402-4264-A297-06301A8E26B9}" srcOrd="3" destOrd="0" presId="urn:microsoft.com/office/officeart/2018/2/layout/IconVerticalSolidList"/>
    <dgm:cxn modelId="{DF457BED-93A7-45F0-AF72-75A5897FA898}" type="presParOf" srcId="{1C04BDB3-9E55-49ED-ADF7-50E60652EFB7}" destId="{64C732CD-9E53-4CAD-A389-599551A4614F}" srcOrd="7" destOrd="0" presId="urn:microsoft.com/office/officeart/2018/2/layout/IconVerticalSolidList"/>
    <dgm:cxn modelId="{6F896046-51DD-4289-B689-F880BB000C9C}" type="presParOf" srcId="{1C04BDB3-9E55-49ED-ADF7-50E60652EFB7}" destId="{1CC2D79B-477C-42EC-9284-75AEE348248B}" srcOrd="8" destOrd="0" presId="urn:microsoft.com/office/officeart/2018/2/layout/IconVerticalSolidList"/>
    <dgm:cxn modelId="{2DF43945-A49C-495D-956A-42F844B5FAD9}" type="presParOf" srcId="{1CC2D79B-477C-42EC-9284-75AEE348248B}" destId="{2F8B5077-3FBF-4750-BD17-5EF1D6353439}" srcOrd="0" destOrd="0" presId="urn:microsoft.com/office/officeart/2018/2/layout/IconVerticalSolidList"/>
    <dgm:cxn modelId="{961D1532-17F1-49CE-AF05-7B87BA885A03}" type="presParOf" srcId="{1CC2D79B-477C-42EC-9284-75AEE348248B}" destId="{40F0FB89-A17E-4720-A3A8-671036E72EA5}" srcOrd="1" destOrd="0" presId="urn:microsoft.com/office/officeart/2018/2/layout/IconVerticalSolidList"/>
    <dgm:cxn modelId="{4195A61E-10EA-455A-968F-1A189C238DEC}" type="presParOf" srcId="{1CC2D79B-477C-42EC-9284-75AEE348248B}" destId="{9EABBB0A-95D3-4285-9C4C-40792141A022}" srcOrd="2" destOrd="0" presId="urn:microsoft.com/office/officeart/2018/2/layout/IconVerticalSolidList"/>
    <dgm:cxn modelId="{DDF133DF-A1CF-4B25-86CC-DF5B4472B600}" type="presParOf" srcId="{1CC2D79B-477C-42EC-9284-75AEE348248B}" destId="{3435782A-CE9F-4E82-A688-190CAA244521}" srcOrd="3" destOrd="0" presId="urn:microsoft.com/office/officeart/2018/2/layout/IconVerticalSolidList"/>
    <dgm:cxn modelId="{37F8F5F1-B7EF-4D0C-88BC-90EA3060A6A3}" type="presParOf" srcId="{1C04BDB3-9E55-49ED-ADF7-50E60652EFB7}" destId="{A4B3C84C-4901-4547-B7D1-FD81B1D39B20}" srcOrd="9" destOrd="0" presId="urn:microsoft.com/office/officeart/2018/2/layout/IconVerticalSolidList"/>
    <dgm:cxn modelId="{379884F0-573B-4E13-B510-2DC5E88EF57E}" type="presParOf" srcId="{1C04BDB3-9E55-49ED-ADF7-50E60652EFB7}" destId="{B183E373-6BEF-4975-BD1A-43B2F5DDEE57}" srcOrd="10" destOrd="0" presId="urn:microsoft.com/office/officeart/2018/2/layout/IconVerticalSolidList"/>
    <dgm:cxn modelId="{F29B9260-E260-4B10-A9A7-728360724FA5}" type="presParOf" srcId="{B183E373-6BEF-4975-BD1A-43B2F5DDEE57}" destId="{9F4DEA66-59E4-45CB-BB1D-FE70E1A6E742}" srcOrd="0" destOrd="0" presId="urn:microsoft.com/office/officeart/2018/2/layout/IconVerticalSolidList"/>
    <dgm:cxn modelId="{2BAC6946-A8FE-46E6-9F83-80C452B5CFC6}" type="presParOf" srcId="{B183E373-6BEF-4975-BD1A-43B2F5DDEE57}" destId="{EE2BD58C-8C05-4012-BD5A-D6149141178C}" srcOrd="1" destOrd="0" presId="urn:microsoft.com/office/officeart/2018/2/layout/IconVerticalSolidList"/>
    <dgm:cxn modelId="{1FEF7613-BE40-4AB0-8D9E-CA3C2C2B2A09}" type="presParOf" srcId="{B183E373-6BEF-4975-BD1A-43B2F5DDEE57}" destId="{96AFA77F-B9CC-459D-8777-9A0DF6036B29}" srcOrd="2" destOrd="0" presId="urn:microsoft.com/office/officeart/2018/2/layout/IconVerticalSolidList"/>
    <dgm:cxn modelId="{5DCC0E5C-5EED-49C4-AB72-6748543462C5}" type="presParOf" srcId="{B183E373-6BEF-4975-BD1A-43B2F5DDEE57}" destId="{9662B4AA-F59A-4565-8C5C-68B9CAFDDB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0950CA-3B87-4DEF-B8F7-952E88B91D66}">
      <dsp:nvSpPr>
        <dsp:cNvPr id="0" name=""/>
        <dsp:cNvSpPr/>
      </dsp:nvSpPr>
      <dsp:spPr>
        <a:xfrm>
          <a:off x="0" y="420"/>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88B356-4D65-45FD-A366-9AA84DC65AFB}">
      <dsp:nvSpPr>
        <dsp:cNvPr id="0" name=""/>
        <dsp:cNvSpPr/>
      </dsp:nvSpPr>
      <dsp:spPr>
        <a:xfrm>
          <a:off x="175108" y="130666"/>
          <a:ext cx="318379" cy="3183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765A03-42E9-43F5-835C-3253723AA2C0}">
      <dsp:nvSpPr>
        <dsp:cNvPr id="0" name=""/>
        <dsp:cNvSpPr/>
      </dsp:nvSpPr>
      <dsp:spPr>
        <a:xfrm>
          <a:off x="668596" y="420"/>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Database Management Fundamentals</a:t>
          </a:r>
        </a:p>
      </dsp:txBody>
      <dsp:txXfrm>
        <a:off x="668596" y="420"/>
        <a:ext cx="4973378" cy="578871"/>
      </dsp:txXfrm>
    </dsp:sp>
    <dsp:sp modelId="{0305A4B3-75FB-4AC5-82D9-D6D3AB0456B0}">
      <dsp:nvSpPr>
        <dsp:cNvPr id="0" name=""/>
        <dsp:cNvSpPr/>
      </dsp:nvSpPr>
      <dsp:spPr>
        <a:xfrm>
          <a:off x="0" y="724010"/>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48DE6-BD3F-4CB9-887E-B3F5E09787E4}">
      <dsp:nvSpPr>
        <dsp:cNvPr id="0" name=""/>
        <dsp:cNvSpPr/>
      </dsp:nvSpPr>
      <dsp:spPr>
        <a:xfrm>
          <a:off x="175108" y="854256"/>
          <a:ext cx="318379" cy="3183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2A03B7-9C8B-4FB8-A38E-92FCBFC02F85}">
      <dsp:nvSpPr>
        <dsp:cNvPr id="0" name=""/>
        <dsp:cNvSpPr/>
      </dsp:nvSpPr>
      <dsp:spPr>
        <a:xfrm>
          <a:off x="668596" y="724010"/>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ER Diagram</a:t>
          </a:r>
        </a:p>
      </dsp:txBody>
      <dsp:txXfrm>
        <a:off x="668596" y="724010"/>
        <a:ext cx="4973378" cy="578871"/>
      </dsp:txXfrm>
    </dsp:sp>
    <dsp:sp modelId="{6657B650-ADC5-4FD7-BD90-D98F232AF4A6}">
      <dsp:nvSpPr>
        <dsp:cNvPr id="0" name=""/>
        <dsp:cNvSpPr/>
      </dsp:nvSpPr>
      <dsp:spPr>
        <a:xfrm>
          <a:off x="0" y="1447599"/>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2AE7CA-C3BC-4C88-8EAE-F6B6B907037C}">
      <dsp:nvSpPr>
        <dsp:cNvPr id="0" name=""/>
        <dsp:cNvSpPr/>
      </dsp:nvSpPr>
      <dsp:spPr>
        <a:xfrm>
          <a:off x="175108" y="1577845"/>
          <a:ext cx="318379" cy="3183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0007F8-2A70-4020-9D9A-ED7B3094B955}">
      <dsp:nvSpPr>
        <dsp:cNvPr id="0" name=""/>
        <dsp:cNvSpPr/>
      </dsp:nvSpPr>
      <dsp:spPr>
        <a:xfrm>
          <a:off x="668596" y="1447599"/>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Big data Fundamentals </a:t>
          </a:r>
        </a:p>
      </dsp:txBody>
      <dsp:txXfrm>
        <a:off x="668596" y="1447599"/>
        <a:ext cx="4973378" cy="578871"/>
      </dsp:txXfrm>
    </dsp:sp>
    <dsp:sp modelId="{9569EF1F-0A6D-4D92-BA8E-484EA93B6B3E}">
      <dsp:nvSpPr>
        <dsp:cNvPr id="0" name=""/>
        <dsp:cNvSpPr/>
      </dsp:nvSpPr>
      <dsp:spPr>
        <a:xfrm>
          <a:off x="0" y="2171189"/>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3A927-EB0C-467B-84F8-67DBB05560EA}">
      <dsp:nvSpPr>
        <dsp:cNvPr id="0" name=""/>
        <dsp:cNvSpPr/>
      </dsp:nvSpPr>
      <dsp:spPr>
        <a:xfrm>
          <a:off x="175108" y="2301435"/>
          <a:ext cx="318379" cy="3183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316BE9-FA9E-4AA8-A237-D6F4BBB01D48}">
      <dsp:nvSpPr>
        <dsp:cNvPr id="0" name=""/>
        <dsp:cNvSpPr/>
      </dsp:nvSpPr>
      <dsp:spPr>
        <a:xfrm>
          <a:off x="668596" y="2171189"/>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Azure datalakes</a:t>
          </a:r>
        </a:p>
      </dsp:txBody>
      <dsp:txXfrm>
        <a:off x="668596" y="2171189"/>
        <a:ext cx="4973378" cy="578871"/>
      </dsp:txXfrm>
    </dsp:sp>
    <dsp:sp modelId="{AA07F620-EFCE-4C00-BBD5-C47FC826AD2B}">
      <dsp:nvSpPr>
        <dsp:cNvPr id="0" name=""/>
        <dsp:cNvSpPr/>
      </dsp:nvSpPr>
      <dsp:spPr>
        <a:xfrm>
          <a:off x="0" y="2894778"/>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29660-A754-4B28-B444-D4F242289B2D}">
      <dsp:nvSpPr>
        <dsp:cNvPr id="0" name=""/>
        <dsp:cNvSpPr/>
      </dsp:nvSpPr>
      <dsp:spPr>
        <a:xfrm>
          <a:off x="175108" y="3025024"/>
          <a:ext cx="318379" cy="3183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8DAD3A-7FED-4FB2-9324-9DC3380759B1}">
      <dsp:nvSpPr>
        <dsp:cNvPr id="0" name=""/>
        <dsp:cNvSpPr/>
      </dsp:nvSpPr>
      <dsp:spPr>
        <a:xfrm>
          <a:off x="668596" y="2894778"/>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dirty="0"/>
            <a:t>Azure SQL database creation</a:t>
          </a:r>
        </a:p>
      </dsp:txBody>
      <dsp:txXfrm>
        <a:off x="668596" y="2894778"/>
        <a:ext cx="4973378" cy="578871"/>
      </dsp:txXfrm>
    </dsp:sp>
    <dsp:sp modelId="{E9335AC4-053E-409C-ACDC-44E5B75F62C4}">
      <dsp:nvSpPr>
        <dsp:cNvPr id="0" name=""/>
        <dsp:cNvSpPr/>
      </dsp:nvSpPr>
      <dsp:spPr>
        <a:xfrm>
          <a:off x="0" y="3618368"/>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BC48A-43B8-4963-8D9D-394D232A2D79}">
      <dsp:nvSpPr>
        <dsp:cNvPr id="0" name=""/>
        <dsp:cNvSpPr/>
      </dsp:nvSpPr>
      <dsp:spPr>
        <a:xfrm>
          <a:off x="175108" y="3748614"/>
          <a:ext cx="318379" cy="31837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419656-8E17-42B3-BDDF-B05655B5F6FE}">
      <dsp:nvSpPr>
        <dsp:cNvPr id="0" name=""/>
        <dsp:cNvSpPr/>
      </dsp:nvSpPr>
      <dsp:spPr>
        <a:xfrm>
          <a:off x="668596" y="3618368"/>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Introduction about Structured Query language</a:t>
          </a:r>
        </a:p>
      </dsp:txBody>
      <dsp:txXfrm>
        <a:off x="668596" y="3618368"/>
        <a:ext cx="4973378" cy="578871"/>
      </dsp:txXfrm>
    </dsp:sp>
    <dsp:sp modelId="{C3E845EE-D476-4E75-915C-2BB626AF51B9}">
      <dsp:nvSpPr>
        <dsp:cNvPr id="0" name=""/>
        <dsp:cNvSpPr/>
      </dsp:nvSpPr>
      <dsp:spPr>
        <a:xfrm>
          <a:off x="0" y="4341957"/>
          <a:ext cx="5641974" cy="5788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B3CB2C-0186-4F56-B629-EEFA51BD115B}">
      <dsp:nvSpPr>
        <dsp:cNvPr id="0" name=""/>
        <dsp:cNvSpPr/>
      </dsp:nvSpPr>
      <dsp:spPr>
        <a:xfrm>
          <a:off x="175108" y="4472203"/>
          <a:ext cx="318379" cy="31837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0ACFEF-105F-4954-B395-E1301269AEE1}">
      <dsp:nvSpPr>
        <dsp:cNvPr id="0" name=""/>
        <dsp:cNvSpPr/>
      </dsp:nvSpPr>
      <dsp:spPr>
        <a:xfrm>
          <a:off x="668596" y="4341957"/>
          <a:ext cx="4973378" cy="578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264" tIns="61264" rIns="61264" bIns="61264" numCol="1" spcCol="1270" anchor="ctr" anchorCtr="0">
          <a:noAutofit/>
        </a:bodyPr>
        <a:lstStyle/>
        <a:p>
          <a:pPr marL="0" lvl="0" indent="0" algn="l" defTabSz="711200">
            <a:lnSpc>
              <a:spcPct val="100000"/>
            </a:lnSpc>
            <a:spcBef>
              <a:spcPct val="0"/>
            </a:spcBef>
            <a:spcAft>
              <a:spcPct val="35000"/>
            </a:spcAft>
            <a:buNone/>
          </a:pPr>
          <a:r>
            <a:rPr lang="en-US" sz="1600" kern="1200"/>
            <a:t>Joins, group by clause , subqueries, Correlated queries</a:t>
          </a:r>
        </a:p>
      </dsp:txBody>
      <dsp:txXfrm>
        <a:off x="668596" y="4341957"/>
        <a:ext cx="4973378" cy="578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24037-54C3-4634-9162-7B7244B0BCFC}">
      <dsp:nvSpPr>
        <dsp:cNvPr id="0" name=""/>
        <dsp:cNvSpPr/>
      </dsp:nvSpPr>
      <dsp:spPr>
        <a:xfrm>
          <a:off x="0" y="341899"/>
          <a:ext cx="9544574" cy="618143"/>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What is DBMS? </a:t>
          </a:r>
        </a:p>
      </dsp:txBody>
      <dsp:txXfrm>
        <a:off x="30175" y="372074"/>
        <a:ext cx="9484224" cy="557793"/>
      </dsp:txXfrm>
    </dsp:sp>
    <dsp:sp modelId="{9980C290-EFAE-4A1C-834F-AEAB2505757E}">
      <dsp:nvSpPr>
        <dsp:cNvPr id="0" name=""/>
        <dsp:cNvSpPr/>
      </dsp:nvSpPr>
      <dsp:spPr>
        <a:xfrm>
          <a:off x="0" y="1009003"/>
          <a:ext cx="9544574" cy="618143"/>
        </a:xfrm>
        <a:prstGeom prst="roundRect">
          <a:avLst/>
        </a:prstGeom>
        <a:solidFill>
          <a:schemeClr val="accent2">
            <a:hueOff val="-330843"/>
            <a:satOff val="373"/>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database management system (DBMS) is system software for creating and managing databases. A DBMS make it possible for end users to create, protect , read , update and delete data in a database. </a:t>
          </a:r>
        </a:p>
      </dsp:txBody>
      <dsp:txXfrm>
        <a:off x="30175" y="1039178"/>
        <a:ext cx="9484224" cy="557793"/>
      </dsp:txXfrm>
    </dsp:sp>
    <dsp:sp modelId="{26C25BAC-A409-4A6A-9E37-85EC21D43583}">
      <dsp:nvSpPr>
        <dsp:cNvPr id="0" name=""/>
        <dsp:cNvSpPr/>
      </dsp:nvSpPr>
      <dsp:spPr>
        <a:xfrm>
          <a:off x="0" y="1676107"/>
          <a:ext cx="9544574" cy="618143"/>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Allows data to be organized into tables or collections , making it easier to access, retrieve and analyze information. </a:t>
          </a:r>
        </a:p>
      </dsp:txBody>
      <dsp:txXfrm>
        <a:off x="30175" y="1706282"/>
        <a:ext cx="9484224" cy="557793"/>
      </dsp:txXfrm>
    </dsp:sp>
    <dsp:sp modelId="{1B6EDF21-47E9-4BAC-9BC4-C48EAF727951}">
      <dsp:nvSpPr>
        <dsp:cNvPr id="0" name=""/>
        <dsp:cNvSpPr/>
      </dsp:nvSpPr>
      <dsp:spPr>
        <a:xfrm>
          <a:off x="0" y="2343211"/>
          <a:ext cx="9544574" cy="618143"/>
        </a:xfrm>
        <a:prstGeom prst="roundRect">
          <a:avLst/>
        </a:prstGeom>
        <a:solidFill>
          <a:schemeClr val="accent2">
            <a:hueOff val="-992530"/>
            <a:satOff val="1119"/>
            <a:lumOff val="2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Provides features for access control and user authentication, ensuring that only authorized users can interact with the data.</a:t>
          </a:r>
        </a:p>
      </dsp:txBody>
      <dsp:txXfrm>
        <a:off x="30175" y="2373386"/>
        <a:ext cx="9484224" cy="557793"/>
      </dsp:txXfrm>
    </dsp:sp>
    <dsp:sp modelId="{8317921B-89A0-4CB3-A71F-126139A6FF18}">
      <dsp:nvSpPr>
        <dsp:cNvPr id="0" name=""/>
        <dsp:cNvSpPr/>
      </dsp:nvSpPr>
      <dsp:spPr>
        <a:xfrm>
          <a:off x="0" y="3010315"/>
          <a:ext cx="9544574" cy="618143"/>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Enforces rules to maintain data integrity , preventing inconsistencies and errors in  the data.</a:t>
          </a:r>
        </a:p>
      </dsp:txBody>
      <dsp:txXfrm>
        <a:off x="30175" y="3040490"/>
        <a:ext cx="9484224" cy="557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9B108-2868-435F-8042-B11C87E1C014}">
      <dsp:nvSpPr>
        <dsp:cNvPr id="0" name=""/>
        <dsp:cNvSpPr/>
      </dsp:nvSpPr>
      <dsp:spPr>
        <a:xfrm>
          <a:off x="0" y="495"/>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74EB55-2EB7-49AA-8BC3-7D0FC377DE1A}">
      <dsp:nvSpPr>
        <dsp:cNvPr id="0" name=""/>
        <dsp:cNvSpPr/>
      </dsp:nvSpPr>
      <dsp:spPr>
        <a:xfrm>
          <a:off x="0" y="495"/>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0" i="0" kern="1200" dirty="0"/>
            <a:t>An Entity-Relationship (ER) diagram is a visual representation used in database design to model the structure and relationships of data in a database. Here are some key points about ER diagrams:</a:t>
          </a:r>
          <a:endParaRPr lang="en-US" sz="1000" kern="1200" dirty="0"/>
        </a:p>
      </dsp:txBody>
      <dsp:txXfrm>
        <a:off x="0" y="495"/>
        <a:ext cx="10656984" cy="289600"/>
      </dsp:txXfrm>
    </dsp:sp>
    <dsp:sp modelId="{0D162485-75EE-479E-9C91-0CDC017C55F2}">
      <dsp:nvSpPr>
        <dsp:cNvPr id="0" name=""/>
        <dsp:cNvSpPr/>
      </dsp:nvSpPr>
      <dsp:spPr>
        <a:xfrm>
          <a:off x="0" y="290095"/>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76536A-3DCD-4984-88B8-28935F671FB7}">
      <dsp:nvSpPr>
        <dsp:cNvPr id="0" name=""/>
        <dsp:cNvSpPr/>
      </dsp:nvSpPr>
      <dsp:spPr>
        <a:xfrm>
          <a:off x="0" y="290095"/>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Entities</a:t>
          </a:r>
          <a:r>
            <a:rPr lang="en-US" sz="1000" b="0" i="0" kern="1200"/>
            <a:t>: Represents real-world objects, such as people, places, or things, that need to be stored in a database.</a:t>
          </a:r>
          <a:endParaRPr lang="en-US" sz="1000" kern="1200"/>
        </a:p>
      </dsp:txBody>
      <dsp:txXfrm>
        <a:off x="0" y="290095"/>
        <a:ext cx="10656984" cy="289600"/>
      </dsp:txXfrm>
    </dsp:sp>
    <dsp:sp modelId="{1C61C7C3-AEF8-4C89-A5E1-B63000BBFF72}">
      <dsp:nvSpPr>
        <dsp:cNvPr id="0" name=""/>
        <dsp:cNvSpPr/>
      </dsp:nvSpPr>
      <dsp:spPr>
        <a:xfrm>
          <a:off x="0" y="579696"/>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452E67-FC16-4663-A2BF-B2079825D046}">
      <dsp:nvSpPr>
        <dsp:cNvPr id="0" name=""/>
        <dsp:cNvSpPr/>
      </dsp:nvSpPr>
      <dsp:spPr>
        <a:xfrm>
          <a:off x="0" y="579696"/>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Attributes</a:t>
          </a:r>
          <a:r>
            <a:rPr lang="en-US" sz="1000" b="0" i="0" kern="1200"/>
            <a:t>: Characteristics or properties of entities, which are used to describe and store data about them.</a:t>
          </a:r>
          <a:endParaRPr lang="en-US" sz="1000" kern="1200"/>
        </a:p>
      </dsp:txBody>
      <dsp:txXfrm>
        <a:off x="0" y="579696"/>
        <a:ext cx="10656984" cy="289600"/>
      </dsp:txXfrm>
    </dsp:sp>
    <dsp:sp modelId="{0F8A0CAB-79C2-4415-811C-8433568ECFEA}">
      <dsp:nvSpPr>
        <dsp:cNvPr id="0" name=""/>
        <dsp:cNvSpPr/>
      </dsp:nvSpPr>
      <dsp:spPr>
        <a:xfrm>
          <a:off x="0" y="869296"/>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A5A34-1713-44B6-B355-04CA38C13FF0}">
      <dsp:nvSpPr>
        <dsp:cNvPr id="0" name=""/>
        <dsp:cNvSpPr/>
      </dsp:nvSpPr>
      <dsp:spPr>
        <a:xfrm>
          <a:off x="0" y="869296"/>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Relationships</a:t>
          </a:r>
          <a:r>
            <a:rPr lang="en-US" sz="1000" b="0" i="0" kern="1200"/>
            <a:t>: Connections between entities that define how they are related or interact with each other.</a:t>
          </a:r>
          <a:endParaRPr lang="en-US" sz="1000" kern="1200"/>
        </a:p>
      </dsp:txBody>
      <dsp:txXfrm>
        <a:off x="0" y="869296"/>
        <a:ext cx="10656984" cy="289600"/>
      </dsp:txXfrm>
    </dsp:sp>
    <dsp:sp modelId="{2A667FB3-4CFF-43FC-A10D-B85B39ACA357}">
      <dsp:nvSpPr>
        <dsp:cNvPr id="0" name=""/>
        <dsp:cNvSpPr/>
      </dsp:nvSpPr>
      <dsp:spPr>
        <a:xfrm>
          <a:off x="0" y="1158897"/>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5054B6-1C7F-4B89-8E8E-2897EE7B3D6A}">
      <dsp:nvSpPr>
        <dsp:cNvPr id="0" name=""/>
        <dsp:cNvSpPr/>
      </dsp:nvSpPr>
      <dsp:spPr>
        <a:xfrm>
          <a:off x="0" y="1158897"/>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Cardinality</a:t>
          </a:r>
          <a:r>
            <a:rPr lang="en-US" sz="1000" b="0" i="0" kern="1200"/>
            <a:t>: Indicates the number of instances of one entity that can be related to another entity. Common cardinalities include one-to-one, one-to-many, and many-to-many.</a:t>
          </a:r>
          <a:endParaRPr lang="en-US" sz="1000" kern="1200"/>
        </a:p>
      </dsp:txBody>
      <dsp:txXfrm>
        <a:off x="0" y="1158897"/>
        <a:ext cx="10656984" cy="289600"/>
      </dsp:txXfrm>
    </dsp:sp>
    <dsp:sp modelId="{4B552EC6-3F3B-4C79-8822-98B4258E3A7B}">
      <dsp:nvSpPr>
        <dsp:cNvPr id="0" name=""/>
        <dsp:cNvSpPr/>
      </dsp:nvSpPr>
      <dsp:spPr>
        <a:xfrm>
          <a:off x="0" y="1448498"/>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81A6AB-865B-4E6C-9D8D-B0BAA653023F}">
      <dsp:nvSpPr>
        <dsp:cNvPr id="0" name=""/>
        <dsp:cNvSpPr/>
      </dsp:nvSpPr>
      <dsp:spPr>
        <a:xfrm>
          <a:off x="0" y="1448498"/>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Primary Key</a:t>
          </a:r>
          <a:r>
            <a:rPr lang="en-US" sz="1000" b="0" i="0" kern="1200"/>
            <a:t>: An attribute (or combination of attributes) that uniquely identifies each instance of an entity. It's used for data integrity and efficient data retrieval.</a:t>
          </a:r>
          <a:endParaRPr lang="en-US" sz="1000" kern="1200"/>
        </a:p>
      </dsp:txBody>
      <dsp:txXfrm>
        <a:off x="0" y="1448498"/>
        <a:ext cx="10656984" cy="289600"/>
      </dsp:txXfrm>
    </dsp:sp>
    <dsp:sp modelId="{9021624E-14F4-475C-997E-6D9FE48D0B14}">
      <dsp:nvSpPr>
        <dsp:cNvPr id="0" name=""/>
        <dsp:cNvSpPr/>
      </dsp:nvSpPr>
      <dsp:spPr>
        <a:xfrm>
          <a:off x="0" y="1738098"/>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97708-832C-44EE-90E1-9B74EFE9EABE}">
      <dsp:nvSpPr>
        <dsp:cNvPr id="0" name=""/>
        <dsp:cNvSpPr/>
      </dsp:nvSpPr>
      <dsp:spPr>
        <a:xfrm>
          <a:off x="0" y="1738098"/>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Foreign Key</a:t>
          </a:r>
          <a:r>
            <a:rPr lang="en-US" sz="1000" b="0" i="0" kern="1200"/>
            <a:t>: An attribute in one entity that links to the primary key of another entity, establishing a relationship between them.</a:t>
          </a:r>
          <a:endParaRPr lang="en-US" sz="1000" kern="1200"/>
        </a:p>
      </dsp:txBody>
      <dsp:txXfrm>
        <a:off x="0" y="1738098"/>
        <a:ext cx="10656984" cy="289600"/>
      </dsp:txXfrm>
    </dsp:sp>
    <dsp:sp modelId="{85812858-8077-47AC-8FAA-3FABFAED0266}">
      <dsp:nvSpPr>
        <dsp:cNvPr id="0" name=""/>
        <dsp:cNvSpPr/>
      </dsp:nvSpPr>
      <dsp:spPr>
        <a:xfrm>
          <a:off x="0" y="2027699"/>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031FC-8CCA-4469-967B-59578D15A39B}">
      <dsp:nvSpPr>
        <dsp:cNvPr id="0" name=""/>
        <dsp:cNvSpPr/>
      </dsp:nvSpPr>
      <dsp:spPr>
        <a:xfrm>
          <a:off x="0" y="2027699"/>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Crows Feet</a:t>
          </a:r>
          <a:r>
            <a:rPr lang="en-US" sz="1000" b="0" i="0" kern="1200"/>
            <a:t>: A graphical notation used to represent cardinality in ER diagrams, often depicting one end of a relationship with a crow's foot to indicate "many."</a:t>
          </a:r>
          <a:endParaRPr lang="en-US" sz="1000" kern="1200"/>
        </a:p>
      </dsp:txBody>
      <dsp:txXfrm>
        <a:off x="0" y="2027699"/>
        <a:ext cx="10656984" cy="289600"/>
      </dsp:txXfrm>
    </dsp:sp>
    <dsp:sp modelId="{F3DD2487-6BF1-4D8F-8761-F151F8A71B59}">
      <dsp:nvSpPr>
        <dsp:cNvPr id="0" name=""/>
        <dsp:cNvSpPr/>
      </dsp:nvSpPr>
      <dsp:spPr>
        <a:xfrm>
          <a:off x="0" y="2317300"/>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04977-A03F-4AF3-8182-5F663EE21EDF}">
      <dsp:nvSpPr>
        <dsp:cNvPr id="0" name=""/>
        <dsp:cNvSpPr/>
      </dsp:nvSpPr>
      <dsp:spPr>
        <a:xfrm>
          <a:off x="0" y="2317300"/>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Weak Entities</a:t>
          </a:r>
          <a:r>
            <a:rPr lang="en-US" sz="1000" b="0" i="0" kern="1200"/>
            <a:t>: Entities that do not have a primary key on their own and depend on another entity (called a strong entity) for identification.</a:t>
          </a:r>
          <a:endParaRPr lang="en-US" sz="1000" kern="1200"/>
        </a:p>
      </dsp:txBody>
      <dsp:txXfrm>
        <a:off x="0" y="2317300"/>
        <a:ext cx="10656984" cy="289600"/>
      </dsp:txXfrm>
    </dsp:sp>
    <dsp:sp modelId="{0CBFB2CD-7D28-406A-B977-04442D19E4D9}">
      <dsp:nvSpPr>
        <dsp:cNvPr id="0" name=""/>
        <dsp:cNvSpPr/>
      </dsp:nvSpPr>
      <dsp:spPr>
        <a:xfrm>
          <a:off x="0" y="2606900"/>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D19AA-F1A1-4092-9B96-196766E2F0B5}">
      <dsp:nvSpPr>
        <dsp:cNvPr id="0" name=""/>
        <dsp:cNvSpPr/>
      </dsp:nvSpPr>
      <dsp:spPr>
        <a:xfrm>
          <a:off x="0" y="2606900"/>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Normalization</a:t>
          </a:r>
          <a:r>
            <a:rPr lang="en-US" sz="1000" b="0" i="0" kern="1200"/>
            <a:t>: A process in database design that minimizes data redundancy by organizing data into separate tables and linking them through relationships.</a:t>
          </a:r>
          <a:endParaRPr lang="en-US" sz="1000" kern="1200"/>
        </a:p>
      </dsp:txBody>
      <dsp:txXfrm>
        <a:off x="0" y="2606900"/>
        <a:ext cx="10656984" cy="289600"/>
      </dsp:txXfrm>
    </dsp:sp>
    <dsp:sp modelId="{D7ADE175-1414-40EF-B451-2A0DC0EC206D}">
      <dsp:nvSpPr>
        <dsp:cNvPr id="0" name=""/>
        <dsp:cNvSpPr/>
      </dsp:nvSpPr>
      <dsp:spPr>
        <a:xfrm>
          <a:off x="0" y="2896501"/>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E0BFEA-23E9-42E3-BE45-33ED50B7401E}">
      <dsp:nvSpPr>
        <dsp:cNvPr id="0" name=""/>
        <dsp:cNvSpPr/>
      </dsp:nvSpPr>
      <dsp:spPr>
        <a:xfrm>
          <a:off x="0" y="2896501"/>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Diagram Notation</a:t>
          </a:r>
          <a:r>
            <a:rPr lang="en-US" sz="1000" b="0" i="0" kern="1200"/>
            <a:t>: Symbols like rectangles (entities), diamonds (relationships), lines (connectivity), and arrows (indicating direction) are used to create visual representations of the database structure.</a:t>
          </a:r>
          <a:endParaRPr lang="en-US" sz="1000" kern="1200"/>
        </a:p>
      </dsp:txBody>
      <dsp:txXfrm>
        <a:off x="0" y="2896501"/>
        <a:ext cx="10656984" cy="289600"/>
      </dsp:txXfrm>
    </dsp:sp>
    <dsp:sp modelId="{25332B04-B6FD-401A-8AEB-F7240597B514}">
      <dsp:nvSpPr>
        <dsp:cNvPr id="0" name=""/>
        <dsp:cNvSpPr/>
      </dsp:nvSpPr>
      <dsp:spPr>
        <a:xfrm>
          <a:off x="0" y="3186102"/>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DC4546-94B1-4103-B298-08A5C3691C06}">
      <dsp:nvSpPr>
        <dsp:cNvPr id="0" name=""/>
        <dsp:cNvSpPr/>
      </dsp:nvSpPr>
      <dsp:spPr>
        <a:xfrm>
          <a:off x="0" y="3186102"/>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Purpose</a:t>
          </a:r>
          <a:r>
            <a:rPr lang="en-US" sz="1000" b="0" i="0" kern="1200"/>
            <a:t>: ER diagrams serve as a communication tool between stakeholders, helping to clarify data requirements, constraints, and the overall database design.</a:t>
          </a:r>
          <a:endParaRPr lang="en-US" sz="1000" kern="1200"/>
        </a:p>
      </dsp:txBody>
      <dsp:txXfrm>
        <a:off x="0" y="3186102"/>
        <a:ext cx="10656984" cy="289600"/>
      </dsp:txXfrm>
    </dsp:sp>
    <dsp:sp modelId="{EF013AA0-C2C0-4748-8D41-4628A980792D}">
      <dsp:nvSpPr>
        <dsp:cNvPr id="0" name=""/>
        <dsp:cNvSpPr/>
      </dsp:nvSpPr>
      <dsp:spPr>
        <a:xfrm>
          <a:off x="0" y="3475702"/>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EED56-9831-4484-8587-F1C77560BFCA}">
      <dsp:nvSpPr>
        <dsp:cNvPr id="0" name=""/>
        <dsp:cNvSpPr/>
      </dsp:nvSpPr>
      <dsp:spPr>
        <a:xfrm>
          <a:off x="0" y="3475702"/>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i="0" kern="1200"/>
            <a:t>Software Tools</a:t>
          </a:r>
          <a:r>
            <a:rPr lang="en-US" sz="1000" b="0" i="0" kern="1200"/>
            <a:t>: Various software tools are available for creating and managing ER diagrams, making it easier to design and maintain databases.</a:t>
          </a:r>
          <a:endParaRPr lang="en-US" sz="1000" kern="1200"/>
        </a:p>
      </dsp:txBody>
      <dsp:txXfrm>
        <a:off x="0" y="3475702"/>
        <a:ext cx="10656984" cy="289600"/>
      </dsp:txXfrm>
    </dsp:sp>
    <dsp:sp modelId="{0BF0A640-51B8-4EAA-A709-BDFDA90E53B0}">
      <dsp:nvSpPr>
        <dsp:cNvPr id="0" name=""/>
        <dsp:cNvSpPr/>
      </dsp:nvSpPr>
      <dsp:spPr>
        <a:xfrm>
          <a:off x="0" y="3765303"/>
          <a:ext cx="10656984"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AB7650-EEC6-4A4A-ABF3-DE17BA999D38}">
      <dsp:nvSpPr>
        <dsp:cNvPr id="0" name=""/>
        <dsp:cNvSpPr/>
      </dsp:nvSpPr>
      <dsp:spPr>
        <a:xfrm>
          <a:off x="0" y="3765303"/>
          <a:ext cx="10656984" cy="28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endParaRPr lang="en-US" sz="1000" kern="1200" dirty="0"/>
        </a:p>
      </dsp:txBody>
      <dsp:txXfrm>
        <a:off x="0" y="3765303"/>
        <a:ext cx="10656984" cy="289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AE0CB-11CE-40C4-94DA-3AD06B379420}">
      <dsp:nvSpPr>
        <dsp:cNvPr id="0" name=""/>
        <dsp:cNvSpPr/>
      </dsp:nvSpPr>
      <dsp:spPr>
        <a:xfrm>
          <a:off x="0" y="1303"/>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BD00B3-2F7C-498E-B281-77A35A86286B}">
      <dsp:nvSpPr>
        <dsp:cNvPr id="0" name=""/>
        <dsp:cNvSpPr/>
      </dsp:nvSpPr>
      <dsp:spPr>
        <a:xfrm>
          <a:off x="167981" y="126248"/>
          <a:ext cx="305421" cy="305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62C0A-2C1C-45E4-95C6-60AB7E963858}">
      <dsp:nvSpPr>
        <dsp:cNvPr id="0" name=""/>
        <dsp:cNvSpPr/>
      </dsp:nvSpPr>
      <dsp:spPr>
        <a:xfrm>
          <a:off x="641384" y="1303"/>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SQL stands for structured query language . It is domain – specific programming language used for managing , querying and manipulating relational databases.</a:t>
          </a:r>
        </a:p>
      </dsp:txBody>
      <dsp:txXfrm>
        <a:off x="641384" y="1303"/>
        <a:ext cx="9171820" cy="555311"/>
      </dsp:txXfrm>
    </dsp:sp>
    <dsp:sp modelId="{349D665D-5019-4FD5-BE87-0040A13C4057}">
      <dsp:nvSpPr>
        <dsp:cNvPr id="0" name=""/>
        <dsp:cNvSpPr/>
      </dsp:nvSpPr>
      <dsp:spPr>
        <a:xfrm>
          <a:off x="0" y="695442"/>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9DB4F8-594C-494A-AE3B-1E81FC651607}">
      <dsp:nvSpPr>
        <dsp:cNvPr id="0" name=""/>
        <dsp:cNvSpPr/>
      </dsp:nvSpPr>
      <dsp:spPr>
        <a:xfrm>
          <a:off x="167981" y="820387"/>
          <a:ext cx="305421" cy="305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E64735-231F-4A7C-8320-FF91F32051B3}">
      <dsp:nvSpPr>
        <dsp:cNvPr id="0" name=""/>
        <dsp:cNvSpPr/>
      </dsp:nvSpPr>
      <dsp:spPr>
        <a:xfrm>
          <a:off x="641384" y="695442"/>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Key Learnings :</a:t>
          </a:r>
        </a:p>
      </dsp:txBody>
      <dsp:txXfrm>
        <a:off x="641384" y="695442"/>
        <a:ext cx="9171820" cy="555311"/>
      </dsp:txXfrm>
    </dsp:sp>
    <dsp:sp modelId="{8F973580-A7F7-464F-ABDC-C1C19729787D}">
      <dsp:nvSpPr>
        <dsp:cNvPr id="0" name=""/>
        <dsp:cNvSpPr/>
      </dsp:nvSpPr>
      <dsp:spPr>
        <a:xfrm>
          <a:off x="0" y="1389582"/>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8AA2A-5EA2-46DB-B771-A1E88D54CF32}">
      <dsp:nvSpPr>
        <dsp:cNvPr id="0" name=""/>
        <dsp:cNvSpPr/>
      </dsp:nvSpPr>
      <dsp:spPr>
        <a:xfrm>
          <a:off x="167981" y="1514527"/>
          <a:ext cx="305421" cy="305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E5D92-C82B-4579-9EA1-03592015BFD3}">
      <dsp:nvSpPr>
        <dsp:cNvPr id="0" name=""/>
        <dsp:cNvSpPr/>
      </dsp:nvSpPr>
      <dsp:spPr>
        <a:xfrm>
          <a:off x="641384" y="1389582"/>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select, create, delete, update, alter, drop, grant , revoke commands.</a:t>
          </a:r>
        </a:p>
      </dsp:txBody>
      <dsp:txXfrm>
        <a:off x="641384" y="1389582"/>
        <a:ext cx="9171820" cy="555311"/>
      </dsp:txXfrm>
    </dsp:sp>
    <dsp:sp modelId="{9318BF32-147C-40F3-B884-DCED7952491F}">
      <dsp:nvSpPr>
        <dsp:cNvPr id="0" name=""/>
        <dsp:cNvSpPr/>
      </dsp:nvSpPr>
      <dsp:spPr>
        <a:xfrm>
          <a:off x="0" y="2083721"/>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E0B87B-5805-490B-9881-2595B63B8E3A}">
      <dsp:nvSpPr>
        <dsp:cNvPr id="0" name=""/>
        <dsp:cNvSpPr/>
      </dsp:nvSpPr>
      <dsp:spPr>
        <a:xfrm>
          <a:off x="167981" y="2208666"/>
          <a:ext cx="305421" cy="305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9CF5A-B402-4264-A297-06301A8E26B9}">
      <dsp:nvSpPr>
        <dsp:cNvPr id="0" name=""/>
        <dsp:cNvSpPr/>
      </dsp:nvSpPr>
      <dsp:spPr>
        <a:xfrm>
          <a:off x="641384" y="2083721"/>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Summarization of data using functions like SUM and avg .</a:t>
          </a:r>
        </a:p>
      </dsp:txBody>
      <dsp:txXfrm>
        <a:off x="641384" y="2083721"/>
        <a:ext cx="9171820" cy="555311"/>
      </dsp:txXfrm>
    </dsp:sp>
    <dsp:sp modelId="{2F8B5077-3FBF-4750-BD17-5EF1D6353439}">
      <dsp:nvSpPr>
        <dsp:cNvPr id="0" name=""/>
        <dsp:cNvSpPr/>
      </dsp:nvSpPr>
      <dsp:spPr>
        <a:xfrm>
          <a:off x="0" y="2777860"/>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0FB89-A17E-4720-A3A8-671036E72EA5}">
      <dsp:nvSpPr>
        <dsp:cNvPr id="0" name=""/>
        <dsp:cNvSpPr/>
      </dsp:nvSpPr>
      <dsp:spPr>
        <a:xfrm>
          <a:off x="167981" y="2902805"/>
          <a:ext cx="305421" cy="305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35782A-CE9F-4E82-A688-190CAA244521}">
      <dsp:nvSpPr>
        <dsp:cNvPr id="0" name=""/>
        <dsp:cNvSpPr/>
      </dsp:nvSpPr>
      <dsp:spPr>
        <a:xfrm>
          <a:off x="641384" y="2777860"/>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Nested queries for advanced filtering and analysis .</a:t>
          </a:r>
        </a:p>
      </dsp:txBody>
      <dsp:txXfrm>
        <a:off x="641384" y="2777860"/>
        <a:ext cx="9171820" cy="555311"/>
      </dsp:txXfrm>
    </dsp:sp>
    <dsp:sp modelId="{9F4DEA66-59E4-45CB-BB1D-FE70E1A6E742}">
      <dsp:nvSpPr>
        <dsp:cNvPr id="0" name=""/>
        <dsp:cNvSpPr/>
      </dsp:nvSpPr>
      <dsp:spPr>
        <a:xfrm>
          <a:off x="0" y="3472000"/>
          <a:ext cx="9813205" cy="5553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BD58C-8C05-4012-BD5A-D6149141178C}">
      <dsp:nvSpPr>
        <dsp:cNvPr id="0" name=""/>
        <dsp:cNvSpPr/>
      </dsp:nvSpPr>
      <dsp:spPr>
        <a:xfrm>
          <a:off x="167981" y="3596945"/>
          <a:ext cx="305421" cy="3054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2B4AA-F59A-4565-8C5C-68B9CAFDDB9C}">
      <dsp:nvSpPr>
        <dsp:cNvPr id="0" name=""/>
        <dsp:cNvSpPr/>
      </dsp:nvSpPr>
      <dsp:spPr>
        <a:xfrm>
          <a:off x="641384" y="3472000"/>
          <a:ext cx="9171820" cy="555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770" tIns="58770" rIns="58770" bIns="58770" numCol="1" spcCol="1270" anchor="ctr" anchorCtr="0">
          <a:noAutofit/>
        </a:bodyPr>
        <a:lstStyle/>
        <a:p>
          <a:pPr marL="0" lvl="0" indent="0" algn="l" defTabSz="666750">
            <a:lnSpc>
              <a:spcPct val="100000"/>
            </a:lnSpc>
            <a:spcBef>
              <a:spcPct val="0"/>
            </a:spcBef>
            <a:spcAft>
              <a:spcPct val="35000"/>
            </a:spcAft>
            <a:buNone/>
          </a:pPr>
          <a:r>
            <a:rPr lang="en-US" sz="1500" kern="1200"/>
            <a:t>Joins for combining data from multiple tables.</a:t>
          </a:r>
        </a:p>
      </dsp:txBody>
      <dsp:txXfrm>
        <a:off x="641384" y="3472000"/>
        <a:ext cx="9171820" cy="5553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AB664FFD-9BE2-A799-3506-384E68C8D410}"/>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2D695A5B-0354-439F-B32D-0D2969E6C82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43203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1519318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7361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1415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98669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4572768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E8C27F0A-B302-6AA9-972D-A97BF52B834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F2B53A05-E9E4-CB58-1DBF-C37411AA70F5}"/>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5621810D-194C-0ECF-B156-E9173EC0F0E2}"/>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018B7DA6-89F9-8993-3166-15B3474F838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491A1DDD-4AB2-C836-E8D0-F6EFC17B1D1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5" name="Freeform: Shape 14">
            <a:extLst>
              <a:ext uri="{FF2B5EF4-FFF2-40B4-BE49-F238E27FC236}">
                <a16:creationId xmlns:a16="http://schemas.microsoft.com/office/drawing/2014/main" id="{02E9B8E2-CC7A-65B2-D390-2DAFDDCA5238}"/>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834059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733765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AC9A8E93-F9A6-6A0D-DE99-1AD9E216C388}"/>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16F59D78-4473-F4FD-2859-ABB4FAB1648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729937E0-70C1-E663-9C3B-53EF9CB5773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77F34869-BD7E-BBEF-8665-8B57E6125C19}"/>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22699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0F6F938B-E10E-DB0C-B5C3-0BA55328ED6E}"/>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53AFAB0-72F5-9E11-D926-8E3AD9BFBC9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364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F8A12E59-DB24-E618-F436-E8B1C72FBB1A}"/>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6CE26F2B-1713-40AF-ADF3-D0B50427B98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0382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15E85134-158C-1BE6-A904-0A2999F98D8F}"/>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25112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093249DE-CF95-C1F8-0E9F-EC1720EB3B8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3781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9/1/2023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5388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663" r:id="rId14"/>
    <p:sldLayoutId id="2147483655" r:id="rId15"/>
    <p:sldLayoutId id="2147483654" r:id="rId16"/>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457199" y="283779"/>
            <a:ext cx="8424041" cy="6139398"/>
          </a:xfrm>
        </p:spPr>
        <p:txBody>
          <a:bodyPr/>
          <a:lstStyle/>
          <a:p>
            <a:r>
              <a:rPr lang="en-US" dirty="0"/>
              <a:t>JOURNEY SCRAPBOOK</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Shruti Katyal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8" name="Straight Connector 87">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643468" y="643467"/>
            <a:ext cx="3415612" cy="5571066"/>
          </a:xfrm>
        </p:spPr>
        <p:txBody>
          <a:bodyPr vert="horz" lIns="91440" tIns="45720" rIns="91440" bIns="45720" rtlCol="0" anchor="ctr">
            <a:normAutofit/>
          </a:bodyPr>
          <a:lstStyle/>
          <a:p>
            <a:pPr>
              <a:lnSpc>
                <a:spcPct val="80000"/>
              </a:lnSpc>
            </a:pPr>
            <a:r>
              <a:rPr lang="en-US" b="1" kern="1200" cap="all" spc="100" baseline="0">
                <a:solidFill>
                  <a:srgbClr val="FFFFFF"/>
                </a:solidFill>
                <a:latin typeface="+mj-lt"/>
                <a:ea typeface="+mj-ea"/>
                <a:cs typeface="+mj-cs"/>
              </a:rPr>
              <a:t>Agenda</a:t>
            </a:r>
          </a:p>
        </p:txBody>
      </p:sp>
      <p:sp>
        <p:nvSpPr>
          <p:cNvPr id="13" name="Slide Number Placeholder 5">
            <a:extLst>
              <a:ext uri="{FF2B5EF4-FFF2-40B4-BE49-F238E27FC236}">
                <a16:creationId xmlns:a16="http://schemas.microsoft.com/office/drawing/2014/main" id="{44472C09-37F9-D45A-848D-4DA6600BF112}"/>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smtClean="0">
                <a:solidFill>
                  <a:schemeClr val="tx1">
                    <a:lumMod val="95000"/>
                    <a:lumOff val="5000"/>
                  </a:schemeClr>
                </a:solidFill>
                <a:latin typeface="+mj-lt"/>
                <a:ea typeface="+mn-ea"/>
                <a:cs typeface="+mn-cs"/>
              </a:rPr>
              <a:pPr>
                <a:spcAft>
                  <a:spcPts val="600"/>
                </a:spcAft>
              </a:pPr>
              <a:t>2</a:t>
            </a:fld>
            <a:endParaRPr lang="en-US" kern="1200" dirty="0">
              <a:solidFill>
                <a:schemeClr val="tx1">
                  <a:lumMod val="95000"/>
                  <a:lumOff val="5000"/>
                </a:schemeClr>
              </a:solidFill>
              <a:latin typeface="+mj-lt"/>
              <a:ea typeface="+mn-ea"/>
              <a:cs typeface="+mn-cs"/>
            </a:endParaRPr>
          </a:p>
        </p:txBody>
      </p:sp>
      <p:graphicFrame>
        <p:nvGraphicFramePr>
          <p:cNvPr id="5" name="Content Placeholder 2">
            <a:extLst>
              <a:ext uri="{FF2B5EF4-FFF2-40B4-BE49-F238E27FC236}">
                <a16:creationId xmlns:a16="http://schemas.microsoft.com/office/drawing/2014/main" id="{73907E56-5C2A-3313-2225-DE2331570198}"/>
              </a:ext>
            </a:extLst>
          </p:cNvPr>
          <p:cNvGraphicFramePr>
            <a:graphicFrameLocks noGrp="1"/>
          </p:cNvGraphicFramePr>
          <p:nvPr>
            <p:ph sz="half" idx="1"/>
            <p:extLst>
              <p:ext uri="{D42A27DB-BD31-4B8C-83A1-F6EECF244321}">
                <p14:modId xmlns:p14="http://schemas.microsoft.com/office/powerpoint/2010/main" val="1102658748"/>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6" name="Straight Connector 115">
            <a:extLst>
              <a:ext uri="{FF2B5EF4-FFF2-40B4-BE49-F238E27FC236}">
                <a16:creationId xmlns:a16="http://schemas.microsoft.com/office/drawing/2014/main" id="{22953FD7-F17A-4D8D-8237-93E8D5671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61999" y="585216"/>
            <a:ext cx="10075333" cy="1155508"/>
          </a:xfrm>
        </p:spPr>
        <p:txBody>
          <a:bodyPr vert="horz" lIns="91440" tIns="45720" rIns="91440" bIns="45720" rtlCol="0" anchor="ctr">
            <a:normAutofit/>
          </a:bodyPr>
          <a:lstStyle/>
          <a:p>
            <a:r>
              <a:rPr lang="en-US" sz="5000" kern="1200" cap="all" spc="100" baseline="0" dirty="0">
                <a:solidFill>
                  <a:schemeClr val="accent5">
                    <a:lumMod val="60000"/>
                    <a:lumOff val="40000"/>
                  </a:schemeClr>
                </a:solidFill>
                <a:latin typeface="+mj-lt"/>
                <a:ea typeface="+mj-ea"/>
                <a:cs typeface="+mj-cs"/>
              </a:rPr>
              <a:t>              DATABASE MANAGEMENT SYSTEM</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smtClean="0">
                <a:solidFill>
                  <a:schemeClr val="tx1">
                    <a:lumMod val="95000"/>
                    <a:lumOff val="5000"/>
                  </a:schemeClr>
                </a:solidFill>
                <a:latin typeface="+mj-lt"/>
                <a:ea typeface="+mn-ea"/>
                <a:cs typeface="+mn-cs"/>
              </a:rPr>
              <a:pPr>
                <a:spcAft>
                  <a:spcPts val="600"/>
                </a:spcAft>
              </a:pPr>
              <a:t>3</a:t>
            </a:fld>
            <a:endParaRPr lang="en-US" kern="1200" dirty="0">
              <a:solidFill>
                <a:schemeClr val="tx1">
                  <a:lumMod val="95000"/>
                  <a:lumOff val="5000"/>
                </a:schemeClr>
              </a:solidFill>
              <a:latin typeface="+mj-lt"/>
              <a:ea typeface="+mn-ea"/>
              <a:cs typeface="+mn-cs"/>
            </a:endParaRPr>
          </a:p>
        </p:txBody>
      </p:sp>
      <p:graphicFrame>
        <p:nvGraphicFramePr>
          <p:cNvPr id="111" name="Content Placeholder 4">
            <a:extLst>
              <a:ext uri="{FF2B5EF4-FFF2-40B4-BE49-F238E27FC236}">
                <a16:creationId xmlns:a16="http://schemas.microsoft.com/office/drawing/2014/main" id="{DD19C753-8554-77CE-BF05-1E4C6B39480B}"/>
              </a:ext>
            </a:extLst>
          </p:cNvPr>
          <p:cNvGraphicFramePr>
            <a:graphicFrameLocks noGrp="1"/>
          </p:cNvGraphicFramePr>
          <p:nvPr>
            <p:ph idx="1"/>
            <p:extLst>
              <p:ext uri="{D42A27DB-BD31-4B8C-83A1-F6EECF244321}">
                <p14:modId xmlns:p14="http://schemas.microsoft.com/office/powerpoint/2010/main" val="2621123491"/>
              </p:ext>
            </p:extLst>
          </p:nvPr>
        </p:nvGraphicFramePr>
        <p:xfrm>
          <a:off x="1199626" y="1960852"/>
          <a:ext cx="9544574" cy="397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F5C8A5B3-1464-67FC-A246-2A4F6BBBF910}"/>
              </a:ext>
            </a:extLst>
          </p:cNvPr>
          <p:cNvSpPr/>
          <p:nvPr/>
        </p:nvSpPr>
        <p:spPr>
          <a:xfrm>
            <a:off x="761998" y="606179"/>
            <a:ext cx="10529584" cy="12813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4E5192C9-10F5-CAC5-67C2-33D69DD657AF}"/>
              </a:ext>
            </a:extLst>
          </p:cNvPr>
          <p:cNvSpPr txBox="1"/>
          <p:nvPr/>
        </p:nvSpPr>
        <p:spPr>
          <a:xfrm>
            <a:off x="762000" y="679508"/>
            <a:ext cx="9699070" cy="646331"/>
          </a:xfrm>
          <a:prstGeom prst="rect">
            <a:avLst/>
          </a:prstGeom>
          <a:noFill/>
        </p:spPr>
        <p:txBody>
          <a:bodyPr wrap="square" rtlCol="0">
            <a:spAutoFit/>
          </a:bodyPr>
          <a:lstStyle/>
          <a:p>
            <a:r>
              <a:rPr lang="en-US" dirty="0"/>
              <a:t>                                              </a:t>
            </a:r>
          </a:p>
          <a:p>
            <a:r>
              <a:rPr lang="en-US" dirty="0"/>
              <a:t>                              </a:t>
            </a:r>
            <a:endParaRPr lang="en-US" sz="3600" dirty="0">
              <a:solidFill>
                <a:schemeClr val="accent5">
                  <a:lumMod val="60000"/>
                  <a:lumOff val="40000"/>
                </a:schemeClr>
              </a:solidFill>
            </a:endParaRPr>
          </a:p>
        </p:txBody>
      </p:sp>
      <p:sp>
        <p:nvSpPr>
          <p:cNvPr id="8" name="Rectangle 7">
            <a:extLst>
              <a:ext uri="{FF2B5EF4-FFF2-40B4-BE49-F238E27FC236}">
                <a16:creationId xmlns:a16="http://schemas.microsoft.com/office/drawing/2014/main" id="{2AB01205-DD64-92EA-19CC-638D93EA2130}"/>
              </a:ext>
            </a:extLst>
          </p:cNvPr>
          <p:cNvSpPr/>
          <p:nvPr/>
        </p:nvSpPr>
        <p:spPr>
          <a:xfrm>
            <a:off x="761998" y="679508"/>
            <a:ext cx="10668002" cy="11345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5">
                    <a:lumMod val="60000"/>
                    <a:lumOff val="40000"/>
                  </a:schemeClr>
                </a:solidFill>
              </a:rPr>
              <a:t>Database Management System</a:t>
            </a:r>
            <a:endParaRPr lang="en-US" sz="3200"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80FD-5A51-7503-F69E-2FE8560EE3DA}"/>
              </a:ext>
            </a:extLst>
          </p:cNvPr>
          <p:cNvSpPr>
            <a:spLocks noGrp="1"/>
          </p:cNvSpPr>
          <p:nvPr>
            <p:ph type="title"/>
          </p:nvPr>
        </p:nvSpPr>
        <p:spPr>
          <a:xfrm>
            <a:off x="736440" y="354303"/>
            <a:ext cx="4692992" cy="1737360"/>
          </a:xfrm>
        </p:spPr>
        <p:txBody>
          <a:bodyPr/>
          <a:lstStyle/>
          <a:p>
            <a:r>
              <a:rPr lang="en-US" dirty="0"/>
              <a:t>ENTITY RELATIONSHIP DIAGRAM</a:t>
            </a:r>
          </a:p>
        </p:txBody>
      </p:sp>
      <p:sp>
        <p:nvSpPr>
          <p:cNvPr id="4" name="Text Placeholder 3">
            <a:extLst>
              <a:ext uri="{FF2B5EF4-FFF2-40B4-BE49-F238E27FC236}">
                <a16:creationId xmlns:a16="http://schemas.microsoft.com/office/drawing/2014/main" id="{F0D4267A-9C67-892C-DADC-CCDEF443DBB4}"/>
              </a:ext>
            </a:extLst>
          </p:cNvPr>
          <p:cNvSpPr>
            <a:spLocks noGrp="1"/>
          </p:cNvSpPr>
          <p:nvPr>
            <p:ph type="body" sz="half" idx="2"/>
          </p:nvPr>
        </p:nvSpPr>
        <p:spPr>
          <a:xfrm>
            <a:off x="372234" y="2257506"/>
            <a:ext cx="5041014" cy="3762294"/>
          </a:xfrm>
        </p:spPr>
        <p:txBody>
          <a:bodyPr>
            <a:normAutofit/>
          </a:bodyPr>
          <a:lstStyle/>
          <a:p>
            <a:pPr algn="l"/>
            <a:br>
              <a:rPr lang="en-US" b="0" i="0" dirty="0">
                <a:solidFill>
                  <a:srgbClr val="374151"/>
                </a:solidFill>
                <a:effectLst/>
                <a:latin typeface="Söhne"/>
              </a:rPr>
            </a:br>
            <a:endParaRPr lang="en-US" dirty="0"/>
          </a:p>
        </p:txBody>
      </p:sp>
      <p:sp>
        <p:nvSpPr>
          <p:cNvPr id="5" name="Footer Placeholder 4">
            <a:extLst>
              <a:ext uri="{FF2B5EF4-FFF2-40B4-BE49-F238E27FC236}">
                <a16:creationId xmlns:a16="http://schemas.microsoft.com/office/drawing/2014/main" id="{0F472E18-69C7-4765-1F21-18F3B91EE91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D214DBC7-9EFB-E4F4-DF88-44B2B33C7326}"/>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7" name="Rectangle 1">
            <a:extLst>
              <a:ext uri="{FF2B5EF4-FFF2-40B4-BE49-F238E27FC236}">
                <a16:creationId xmlns:a16="http://schemas.microsoft.com/office/drawing/2014/main" id="{58206F7F-8279-E505-93BA-43A8ADAFD1E0}"/>
              </a:ext>
            </a:extLst>
          </p:cNvPr>
          <p:cNvSpPr>
            <a:spLocks noChangeArrowheads="1"/>
          </p:cNvSpPr>
          <p:nvPr/>
        </p:nvSpPr>
        <p:spPr bwMode="auto">
          <a:xfrm>
            <a:off x="0" y="-248711"/>
            <a:ext cx="65" cy="95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Content Placeholder 11">
            <a:extLst>
              <a:ext uri="{FF2B5EF4-FFF2-40B4-BE49-F238E27FC236}">
                <a16:creationId xmlns:a16="http://schemas.microsoft.com/office/drawing/2014/main" id="{1A6637B7-A15B-3812-321B-6217C84F23B3}"/>
              </a:ext>
            </a:extLst>
          </p:cNvPr>
          <p:cNvGraphicFramePr>
            <a:graphicFrameLocks noGrp="1"/>
          </p:cNvGraphicFramePr>
          <p:nvPr>
            <p:ph idx="1"/>
            <p:extLst>
              <p:ext uri="{D42A27DB-BD31-4B8C-83A1-F6EECF244321}">
                <p14:modId xmlns:p14="http://schemas.microsoft.com/office/powerpoint/2010/main" val="580478323"/>
              </p:ext>
            </p:extLst>
          </p:nvPr>
        </p:nvGraphicFramePr>
        <p:xfrm>
          <a:off x="736440" y="1952209"/>
          <a:ext cx="10656984" cy="4055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Rectangle 13">
            <a:extLst>
              <a:ext uri="{FF2B5EF4-FFF2-40B4-BE49-F238E27FC236}">
                <a16:creationId xmlns:a16="http://schemas.microsoft.com/office/drawing/2014/main" id="{845FB2EF-5F01-DC06-5DDD-F4671BBA8F22}"/>
              </a:ext>
            </a:extLst>
          </p:cNvPr>
          <p:cNvSpPr/>
          <p:nvPr/>
        </p:nvSpPr>
        <p:spPr>
          <a:xfrm>
            <a:off x="720256" y="471509"/>
            <a:ext cx="10778234" cy="1502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48CD4B-CABC-C486-306C-352D96A3B445}"/>
              </a:ext>
            </a:extLst>
          </p:cNvPr>
          <p:cNvSpPr txBox="1"/>
          <p:nvPr/>
        </p:nvSpPr>
        <p:spPr>
          <a:xfrm>
            <a:off x="442527" y="745829"/>
            <a:ext cx="10778429" cy="923330"/>
          </a:xfrm>
          <a:prstGeom prst="rect">
            <a:avLst/>
          </a:prstGeom>
          <a:noFill/>
        </p:spPr>
        <p:txBody>
          <a:bodyPr wrap="square" rtlCol="0">
            <a:spAutoFit/>
          </a:bodyPr>
          <a:lstStyle/>
          <a:p>
            <a:r>
              <a:rPr lang="en-US" dirty="0">
                <a:solidFill>
                  <a:srgbClr val="FFC000"/>
                </a:solidFill>
              </a:rPr>
              <a:t>                                     </a:t>
            </a:r>
          </a:p>
          <a:p>
            <a:r>
              <a:rPr lang="en-US" sz="3600" dirty="0">
                <a:solidFill>
                  <a:srgbClr val="FFC000"/>
                </a:solidFill>
                <a:latin typeface="Times New Roman" panose="02020603050405020304" pitchFamily="18" charset="0"/>
                <a:cs typeface="Times New Roman" panose="02020603050405020304" pitchFamily="18" charset="0"/>
              </a:rPr>
              <a:t>                     Entity Relationship Diagram</a:t>
            </a:r>
          </a:p>
        </p:txBody>
      </p:sp>
    </p:spTree>
    <p:extLst>
      <p:ext uri="{BB962C8B-B14F-4D97-AF65-F5344CB8AC3E}">
        <p14:creationId xmlns:p14="http://schemas.microsoft.com/office/powerpoint/2010/main" val="75378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16BD-E2B2-6207-F6E9-6928BA36AE71}"/>
              </a:ext>
            </a:extLst>
          </p:cNvPr>
          <p:cNvSpPr>
            <a:spLocks noGrp="1"/>
          </p:cNvSpPr>
          <p:nvPr>
            <p:ph type="title"/>
          </p:nvPr>
        </p:nvSpPr>
        <p:spPr>
          <a:xfrm>
            <a:off x="817296" y="471509"/>
            <a:ext cx="11256021" cy="1737360"/>
          </a:xfrm>
        </p:spPr>
        <p:txBody>
          <a:bodyPr/>
          <a:lstStyle/>
          <a:p>
            <a:r>
              <a:rPr lang="en-US" sz="4000" dirty="0">
                <a:solidFill>
                  <a:srgbClr val="FFC000"/>
                </a:solidFill>
                <a:latin typeface="Times New Roman" panose="02020603050405020304" pitchFamily="18" charset="0"/>
                <a:cs typeface="Times New Roman" panose="02020603050405020304" pitchFamily="18" charset="0"/>
              </a:rPr>
              <a:t>REPRESENTATION  OF </a:t>
            </a:r>
            <a:r>
              <a:rPr lang="en-US" sz="4000" dirty="0" err="1">
                <a:solidFill>
                  <a:srgbClr val="FFC000"/>
                </a:solidFill>
                <a:latin typeface="Times New Roman" panose="02020603050405020304" pitchFamily="18" charset="0"/>
                <a:cs typeface="Times New Roman" panose="02020603050405020304" pitchFamily="18" charset="0"/>
              </a:rPr>
              <a:t>EntityRelationship</a:t>
            </a:r>
            <a:r>
              <a:rPr lang="en-US" sz="4000" dirty="0">
                <a:solidFill>
                  <a:srgbClr val="FFC000"/>
                </a:solidFill>
                <a:latin typeface="Times New Roman" panose="02020603050405020304" pitchFamily="18" charset="0"/>
                <a:cs typeface="Times New Roman" panose="02020603050405020304" pitchFamily="18" charset="0"/>
              </a:rPr>
              <a:t> Diagram</a:t>
            </a:r>
            <a:endParaRPr lang="en-US" dirty="0"/>
          </a:p>
        </p:txBody>
      </p:sp>
      <p:sp>
        <p:nvSpPr>
          <p:cNvPr id="4" name="Text Placeholder 3">
            <a:extLst>
              <a:ext uri="{FF2B5EF4-FFF2-40B4-BE49-F238E27FC236}">
                <a16:creationId xmlns:a16="http://schemas.microsoft.com/office/drawing/2014/main" id="{16C4D144-FD80-E255-EA5A-3601E670B30A}"/>
              </a:ext>
            </a:extLst>
          </p:cNvPr>
          <p:cNvSpPr>
            <a:spLocks noGrp="1"/>
          </p:cNvSpPr>
          <p:nvPr>
            <p:ph type="body" sz="half" idx="2"/>
          </p:nvPr>
        </p:nvSpPr>
        <p:spPr/>
        <p:txBody>
          <a:bodyPr/>
          <a:lstStyle/>
          <a:p>
            <a:endParaRPr lang="en-US" dirty="0"/>
          </a:p>
        </p:txBody>
      </p:sp>
      <p:sp>
        <p:nvSpPr>
          <p:cNvPr id="6" name="Slide Number Placeholder 5">
            <a:extLst>
              <a:ext uri="{FF2B5EF4-FFF2-40B4-BE49-F238E27FC236}">
                <a16:creationId xmlns:a16="http://schemas.microsoft.com/office/drawing/2014/main" id="{0603AEE6-629F-EE5B-96ED-A4281CA4DD5A}"/>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7" name="Rectangle 6">
            <a:extLst>
              <a:ext uri="{FF2B5EF4-FFF2-40B4-BE49-F238E27FC236}">
                <a16:creationId xmlns:a16="http://schemas.microsoft.com/office/drawing/2014/main" id="{4227C5D3-C627-070B-FA2F-CE91D72661DE}"/>
              </a:ext>
            </a:extLst>
          </p:cNvPr>
          <p:cNvSpPr/>
          <p:nvPr/>
        </p:nvSpPr>
        <p:spPr>
          <a:xfrm>
            <a:off x="727421" y="617073"/>
            <a:ext cx="11223653" cy="1189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rot lat="0" lon="0" rev="600000"/>
              </a:lightRig>
            </a:scene3d>
          </a:bodyPr>
          <a:lstStyle/>
          <a:p>
            <a:pPr algn="ctr"/>
            <a:r>
              <a:rPr lang="en-US" sz="3600" dirty="0">
                <a:solidFill>
                  <a:srgbClr val="FFC000"/>
                </a:solidFill>
                <a:latin typeface="Times New Roman" panose="02020603050405020304" pitchFamily="18" charset="0"/>
                <a:cs typeface="Times New Roman" panose="02020603050405020304" pitchFamily="18" charset="0"/>
              </a:rPr>
              <a:t>REPRESENTATION  OF Entity-relationship Diagram</a:t>
            </a:r>
            <a:endParaRPr lang="en-US" sz="3600" dirty="0"/>
          </a:p>
        </p:txBody>
      </p:sp>
      <p:pic>
        <p:nvPicPr>
          <p:cNvPr id="9" name="Picture 8" descr="A computer screen shot of a computer screen&#10;&#10;Description automatically generated">
            <a:extLst>
              <a:ext uri="{FF2B5EF4-FFF2-40B4-BE49-F238E27FC236}">
                <a16:creationId xmlns:a16="http://schemas.microsoft.com/office/drawing/2014/main" id="{2A45BBE8-5E49-F2A3-B4A7-BD187D96F296}"/>
              </a:ext>
            </a:extLst>
          </p:cNvPr>
          <p:cNvPicPr>
            <a:picLocks noChangeAspect="1"/>
          </p:cNvPicPr>
          <p:nvPr/>
        </p:nvPicPr>
        <p:blipFill rotWithShape="1">
          <a:blip r:embed="rId2"/>
          <a:srcRect l="10112" t="15479" r="13314" b="8998"/>
          <a:stretch/>
        </p:blipFill>
        <p:spPr>
          <a:xfrm>
            <a:off x="605178" y="1580074"/>
            <a:ext cx="11256021" cy="49678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25011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2" name="Straight Connector 71">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E08749FB-5801-45C8-BF7B-840E23F8A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DAA7C513-277B-4325-9779-116946C0D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84632"/>
            <a:ext cx="11207835" cy="35119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20F6923-DC2F-4143-ACA0-519D0FE6C7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2" y="4150596"/>
            <a:ext cx="3248522" cy="2219668"/>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9">
            <a:extLst>
              <a:ext uri="{FF2B5EF4-FFF2-40B4-BE49-F238E27FC236}">
                <a16:creationId xmlns:a16="http://schemas.microsoft.com/office/drawing/2014/main" id="{8319B32C-704E-4A0B-BD7B-186B70511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7745" y="4150596"/>
            <a:ext cx="7794722" cy="22196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4178301" y="4391025"/>
            <a:ext cx="7192110" cy="1738808"/>
          </a:xfrm>
        </p:spPr>
        <p:txBody>
          <a:bodyPr vert="horz" lIns="91440" tIns="45720" rIns="91440" bIns="45720" rtlCol="0" anchor="ctr">
            <a:normAutofit/>
          </a:bodyPr>
          <a:lstStyle/>
          <a:p>
            <a:pPr>
              <a:lnSpc>
                <a:spcPct val="80000"/>
              </a:lnSpc>
            </a:pPr>
            <a:r>
              <a:rPr lang="en-US" b="1" dirty="0">
                <a:solidFill>
                  <a:srgbClr val="FFFFFF"/>
                </a:solidFill>
              </a:rPr>
              <a:t>Big Data Fundamental </a:t>
            </a:r>
            <a:endParaRPr lang="en-US" dirty="0">
              <a:solidFill>
                <a:srgbClr val="FFFFFF"/>
              </a:solidFill>
            </a:endParaRPr>
          </a:p>
        </p:txBody>
      </p:sp>
      <p:sp>
        <p:nvSpPr>
          <p:cNvPr id="67" name="Rectangle 1">
            <a:extLst>
              <a:ext uri="{FF2B5EF4-FFF2-40B4-BE49-F238E27FC236}">
                <a16:creationId xmlns:a16="http://schemas.microsoft.com/office/drawing/2014/main" id="{1EFC439F-C7D5-CB43-3FAC-EA272A55BC74}"/>
              </a:ext>
            </a:extLst>
          </p:cNvPr>
          <p:cNvSpPr>
            <a:spLocks noGrp="1" noChangeArrowheads="1"/>
          </p:cNvSpPr>
          <p:nvPr>
            <p:ph sz="half" idx="1"/>
          </p:nvPr>
        </p:nvSpPr>
        <p:spPr bwMode="auto">
          <a:xfrm>
            <a:off x="1149265" y="966217"/>
            <a:ext cx="9920901" cy="25457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45720" tIns="45720" rIns="4572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eaLnBrk="1" fontAlgn="base" hangingPunct="1">
              <a:spcBef>
                <a:spcPct val="0"/>
              </a:spcBef>
              <a:spcAft>
                <a:spcPts val="600"/>
              </a:spcAft>
              <a:buSzTx/>
              <a:buFontTx/>
              <a:buNone/>
              <a:tabLst/>
            </a:pPr>
            <a:r>
              <a:rPr kumimoji="0" lang="en-US" altLang="en-US" sz="1300" b="1" i="0" u="none" strike="noStrike" cap="none" normalizeH="0" baseline="0">
                <a:ln>
                  <a:noFill/>
                </a:ln>
                <a:effectLst/>
                <a:latin typeface="+mn-lt"/>
              </a:rPr>
              <a:t>Big Data</a:t>
            </a:r>
            <a:r>
              <a:rPr kumimoji="0" lang="en-US" altLang="en-US" sz="1300" b="0" i="0" u="none" strike="noStrike" cap="none" normalizeH="0" baseline="0">
                <a:ln>
                  <a:noFill/>
                </a:ln>
                <a:effectLst/>
                <a:latin typeface="+mn-lt"/>
              </a:rPr>
              <a:t>:</a:t>
            </a:r>
          </a:p>
          <a:p>
            <a:pPr marL="0" indent="0" eaLnBrk="1" hangingPunct="1">
              <a:spcAft>
                <a:spcPts val="600"/>
              </a:spcAft>
              <a:buSzTx/>
              <a:buNone/>
            </a:pPr>
            <a:r>
              <a:rPr kumimoji="0" lang="en-US" altLang="en-US" sz="1300" b="0" i="0" u="none" strike="noStrike" cap="none" normalizeH="0" baseline="0">
                <a:ln>
                  <a:noFill/>
                </a:ln>
                <a:effectLst/>
                <a:latin typeface="+mn-lt"/>
              </a:rPr>
              <a:t>Big data refers to extremely large and complex datasets that cannot be effectively processed, managed, or analyzed using traditional data processing tools and methods.</a:t>
            </a:r>
          </a:p>
          <a:p>
            <a:pPr marL="0" indent="0" eaLnBrk="1" hangingPunct="1">
              <a:spcAft>
                <a:spcPts val="600"/>
              </a:spcAft>
              <a:buSzTx/>
              <a:buNone/>
            </a:pPr>
            <a:r>
              <a:rPr kumimoji="0" lang="en-US" altLang="en-US" sz="1300" b="0" i="0" u="none" strike="noStrike" cap="none" normalizeH="0" baseline="0">
                <a:ln>
                  <a:noFill/>
                </a:ln>
                <a:effectLst/>
                <a:latin typeface="+mn-lt"/>
              </a:rPr>
              <a:t>It is characterized by its volume, velocity (speed of data generation), variety (diverse data types), and sometimes veracity (data quality). It requires specialized technologies and approaches to extract valuable insights from this vast amount of information.</a:t>
            </a:r>
          </a:p>
          <a:p>
            <a:pPr marL="0" marR="0" lvl="0" indent="0" eaLnBrk="1" fontAlgn="base" hangingPunct="1">
              <a:spcBef>
                <a:spcPct val="0"/>
              </a:spcBef>
              <a:spcAft>
                <a:spcPts val="600"/>
              </a:spcAft>
              <a:buSzTx/>
              <a:buFontTx/>
              <a:buNone/>
              <a:tabLst/>
            </a:pPr>
            <a:r>
              <a:rPr kumimoji="0" lang="en-US" altLang="en-US" sz="1300" b="1" i="0" u="none" strike="noStrike" cap="none" normalizeH="0" baseline="0">
                <a:ln>
                  <a:noFill/>
                </a:ln>
                <a:effectLst/>
                <a:latin typeface="+mn-lt"/>
              </a:rPr>
              <a:t>Hadoop</a:t>
            </a:r>
            <a:r>
              <a:rPr kumimoji="0" lang="en-US" altLang="en-US" sz="1300" b="0" i="0" u="none" strike="noStrike" cap="none" normalizeH="0" baseline="0">
                <a:ln>
                  <a:noFill/>
                </a:ln>
                <a:effectLst/>
                <a:latin typeface="+mn-lt"/>
              </a:rPr>
              <a:t>:</a:t>
            </a:r>
          </a:p>
          <a:p>
            <a:pPr marL="0" marR="0" lvl="0" indent="0" eaLnBrk="1" fontAlgn="base" hangingPunct="1">
              <a:spcBef>
                <a:spcPct val="0"/>
              </a:spcBef>
              <a:spcAft>
                <a:spcPts val="600"/>
              </a:spcAft>
              <a:buSzTx/>
              <a:buNone/>
              <a:tabLst/>
            </a:pPr>
            <a:r>
              <a:rPr kumimoji="0" lang="en-US" altLang="en-US" sz="1300" b="0" i="0" u="none" strike="noStrike" cap="none" normalizeH="0" baseline="0">
                <a:ln>
                  <a:noFill/>
                </a:ln>
                <a:effectLst/>
                <a:latin typeface="+mn-lt"/>
              </a:rPr>
              <a:t>Hadoop is an open-source framework designed for storing and processing big data in a distributed and scalable manner.</a:t>
            </a:r>
          </a:p>
          <a:p>
            <a:pPr marL="0" marR="0" lvl="0" indent="0" eaLnBrk="1" fontAlgn="base" hangingPunct="1">
              <a:spcBef>
                <a:spcPct val="0"/>
              </a:spcBef>
              <a:spcAft>
                <a:spcPts val="600"/>
              </a:spcAft>
              <a:buSzTx/>
              <a:buNone/>
              <a:tabLst/>
            </a:pPr>
            <a:r>
              <a:rPr lang="en-US" altLang="en-US" sz="1300">
                <a:latin typeface="+mn-lt"/>
              </a:rPr>
              <a:t>It </a:t>
            </a:r>
            <a:r>
              <a:rPr kumimoji="0" lang="en-US" altLang="en-US" sz="1300" b="0" i="0" u="none" strike="noStrike" cap="none" normalizeH="0" baseline="0">
                <a:ln>
                  <a:noFill/>
                </a:ln>
                <a:effectLst/>
                <a:latin typeface="+mn-lt"/>
              </a:rPr>
              <a:t> consists of two main components: the Hadoop Distributed File System (HDFS) for storage and the MapReduce programming model for    processing. It allows organizations to store large datasets across multiple commodity servers and run parallel data processing tasks on those servers. Hadoop has become a cornerstone of big data analytics, enabling businesses to analyze and extract meaningful information from massive datasets.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spcAft>
                <a:spcPts val="600"/>
              </a:spcAft>
            </a:pPr>
            <a:fld id="{48F63A3B-78C7-47BE-AE5E-E10140E04643}" type="slidenum">
              <a:rPr lang="en-US" kern="1200" smtClean="0">
                <a:solidFill>
                  <a:schemeClr val="tx1">
                    <a:lumMod val="95000"/>
                    <a:lumOff val="5000"/>
                  </a:schemeClr>
                </a:solidFill>
                <a:latin typeface="+mj-lt"/>
                <a:ea typeface="+mn-ea"/>
                <a:cs typeface="+mn-cs"/>
              </a:rPr>
              <a:pPr>
                <a:spcAft>
                  <a:spcPts val="600"/>
                </a:spcAft>
              </a:pPr>
              <a:t>6</a:t>
            </a:fld>
            <a:endParaRPr lang="en-US" kern="1200" dirty="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16BD-E2B2-6207-F6E9-6928BA36AE71}"/>
              </a:ext>
            </a:extLst>
          </p:cNvPr>
          <p:cNvSpPr>
            <a:spLocks noGrp="1"/>
          </p:cNvSpPr>
          <p:nvPr>
            <p:ph type="title"/>
          </p:nvPr>
        </p:nvSpPr>
        <p:spPr>
          <a:xfrm>
            <a:off x="817296" y="471509"/>
            <a:ext cx="11256021" cy="1737360"/>
          </a:xfrm>
        </p:spPr>
        <p:txBody>
          <a:bodyPr/>
          <a:lstStyle/>
          <a:p>
            <a:r>
              <a:rPr lang="en-US" sz="4000" dirty="0">
                <a:solidFill>
                  <a:srgbClr val="FFC000"/>
                </a:solidFill>
                <a:latin typeface="Times New Roman" panose="02020603050405020304" pitchFamily="18" charset="0"/>
                <a:cs typeface="Times New Roman" panose="02020603050405020304" pitchFamily="18" charset="0"/>
              </a:rPr>
              <a:t>REPRESENTATION  OF </a:t>
            </a:r>
            <a:r>
              <a:rPr lang="en-US" sz="4000" dirty="0" err="1">
                <a:solidFill>
                  <a:srgbClr val="FFC000"/>
                </a:solidFill>
                <a:latin typeface="Times New Roman" panose="02020603050405020304" pitchFamily="18" charset="0"/>
                <a:cs typeface="Times New Roman" panose="02020603050405020304" pitchFamily="18" charset="0"/>
              </a:rPr>
              <a:t>EntityRelationship</a:t>
            </a:r>
            <a:r>
              <a:rPr lang="en-US" sz="4000" dirty="0">
                <a:solidFill>
                  <a:srgbClr val="FFC000"/>
                </a:solidFill>
                <a:latin typeface="Times New Roman" panose="02020603050405020304" pitchFamily="18" charset="0"/>
                <a:cs typeface="Times New Roman" panose="02020603050405020304" pitchFamily="18" charset="0"/>
              </a:rPr>
              <a:t> Diagram</a:t>
            </a:r>
            <a:endParaRPr lang="en-US" dirty="0"/>
          </a:p>
        </p:txBody>
      </p:sp>
      <p:sp>
        <p:nvSpPr>
          <p:cNvPr id="4" name="Text Placeholder 3">
            <a:extLst>
              <a:ext uri="{FF2B5EF4-FFF2-40B4-BE49-F238E27FC236}">
                <a16:creationId xmlns:a16="http://schemas.microsoft.com/office/drawing/2014/main" id="{16C4D144-FD80-E255-EA5A-3601E670B30A}"/>
              </a:ext>
            </a:extLst>
          </p:cNvPr>
          <p:cNvSpPr>
            <a:spLocks noGrp="1"/>
          </p:cNvSpPr>
          <p:nvPr>
            <p:ph type="body" sz="half" idx="2"/>
          </p:nvPr>
        </p:nvSpPr>
        <p:spPr/>
        <p:txBody>
          <a:bodyPr/>
          <a:lstStyle/>
          <a:p>
            <a:endParaRPr lang="en-US" dirty="0"/>
          </a:p>
        </p:txBody>
      </p:sp>
      <p:sp>
        <p:nvSpPr>
          <p:cNvPr id="6" name="Slide Number Placeholder 5">
            <a:extLst>
              <a:ext uri="{FF2B5EF4-FFF2-40B4-BE49-F238E27FC236}">
                <a16:creationId xmlns:a16="http://schemas.microsoft.com/office/drawing/2014/main" id="{0603AEE6-629F-EE5B-96ED-A4281CA4DD5A}"/>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7" name="Rectangle 6">
            <a:extLst>
              <a:ext uri="{FF2B5EF4-FFF2-40B4-BE49-F238E27FC236}">
                <a16:creationId xmlns:a16="http://schemas.microsoft.com/office/drawing/2014/main" id="{4227C5D3-C627-070B-FA2F-CE91D72661DE}"/>
              </a:ext>
            </a:extLst>
          </p:cNvPr>
          <p:cNvSpPr/>
          <p:nvPr/>
        </p:nvSpPr>
        <p:spPr>
          <a:xfrm>
            <a:off x="380998" y="497791"/>
            <a:ext cx="11223653" cy="11895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rot lat="0" lon="0" rev="600000"/>
              </a:lightRig>
            </a:scene3d>
          </a:bodyPr>
          <a:lstStyle/>
          <a:p>
            <a:pPr algn="ctr"/>
            <a:r>
              <a:rPr lang="en-US" sz="3600" dirty="0">
                <a:solidFill>
                  <a:srgbClr val="FFC000"/>
                </a:solidFill>
                <a:latin typeface="Times New Roman" panose="02020603050405020304" pitchFamily="18" charset="0"/>
                <a:cs typeface="Times New Roman" panose="02020603050405020304" pitchFamily="18" charset="0"/>
              </a:rPr>
              <a:t>Creation of SQL Database Server</a:t>
            </a:r>
            <a:endParaRPr lang="en-US" sz="3600" dirty="0"/>
          </a:p>
        </p:txBody>
      </p:sp>
      <p:pic>
        <p:nvPicPr>
          <p:cNvPr id="5" name="Picture 4" descr="A screenshot of a computer&#10;&#10;Description automatically generated">
            <a:extLst>
              <a:ext uri="{FF2B5EF4-FFF2-40B4-BE49-F238E27FC236}">
                <a16:creationId xmlns:a16="http://schemas.microsoft.com/office/drawing/2014/main" id="{BB80D68D-523C-6C53-0E8D-041E63112C73}"/>
              </a:ext>
            </a:extLst>
          </p:cNvPr>
          <p:cNvPicPr>
            <a:picLocks noChangeAspect="1"/>
          </p:cNvPicPr>
          <p:nvPr/>
        </p:nvPicPr>
        <p:blipFill rotWithShape="1">
          <a:blip r:embed="rId2"/>
          <a:srcRect t="8998" r="3778" b="6875"/>
          <a:stretch/>
        </p:blipFill>
        <p:spPr>
          <a:xfrm>
            <a:off x="380998" y="1687320"/>
            <a:ext cx="11256020" cy="4950373"/>
          </a:xfrm>
          <a:prstGeom prst="rect">
            <a:avLst/>
          </a:prstGeom>
        </p:spPr>
      </p:pic>
    </p:spTree>
    <p:extLst>
      <p:ext uri="{BB962C8B-B14F-4D97-AF65-F5344CB8AC3E}">
        <p14:creationId xmlns:p14="http://schemas.microsoft.com/office/powerpoint/2010/main" val="9371764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209319" y="585216"/>
            <a:ext cx="11743981" cy="1499616"/>
          </a:xfrm>
        </p:spPr>
        <p:txBody>
          <a:bodyPr>
            <a:normAutofit/>
          </a:bodyPr>
          <a:lstStyle/>
          <a:p>
            <a:r>
              <a:rPr lang="en-US" sz="4800">
                <a:latin typeface="Times New Roman" panose="02020603050405020304" pitchFamily="18" charset="0"/>
                <a:cs typeface="Times New Roman" panose="02020603050405020304" pitchFamily="18" charset="0"/>
              </a:rPr>
              <a:t>     STRUCTURED QUERY LANGUAGE</a:t>
            </a:r>
            <a:endParaRPr lang="en-US" sz="4800" dirty="0"/>
          </a:p>
        </p:txBody>
      </p:sp>
      <p:graphicFrame>
        <p:nvGraphicFramePr>
          <p:cNvPr id="33" name="Content Placeholder 11">
            <a:extLst>
              <a:ext uri="{FF2B5EF4-FFF2-40B4-BE49-F238E27FC236}">
                <a16:creationId xmlns:a16="http://schemas.microsoft.com/office/drawing/2014/main" id="{4A7A64AE-3224-790C-1CEE-0489BF827DD5}"/>
              </a:ext>
            </a:extLst>
          </p:cNvPr>
          <p:cNvGraphicFramePr>
            <a:graphicFrameLocks noGrp="1"/>
          </p:cNvGraphicFramePr>
          <p:nvPr>
            <p:ph sz="half" idx="2"/>
            <p:extLst>
              <p:ext uri="{D42A27DB-BD31-4B8C-83A1-F6EECF244321}">
                <p14:modId xmlns:p14="http://schemas.microsoft.com/office/powerpoint/2010/main" val="1691887657"/>
              </p:ext>
            </p:extLst>
          </p:nvPr>
        </p:nvGraphicFramePr>
        <p:xfrm>
          <a:off x="1024127" y="2280745"/>
          <a:ext cx="9813205" cy="4028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5258134" y="640080"/>
            <a:ext cx="6293689" cy="3652405"/>
          </a:xfrm>
        </p:spPr>
        <p:txBody>
          <a:bodyPr anchor="b">
            <a:normAutofit/>
          </a:bodyPr>
          <a:lstStyle/>
          <a:p>
            <a:pPr algn="l"/>
            <a:r>
              <a:rPr lang="en-US" sz="4400">
                <a:solidFill>
                  <a:schemeClr val="tx1">
                    <a:lumMod val="85000"/>
                    <a:lumOff val="15000"/>
                  </a:schemeClr>
                </a:solidFill>
              </a:rPr>
              <a:t>THANK YOU</a:t>
            </a:r>
          </a:p>
        </p:txBody>
      </p:sp>
      <p:pic>
        <p:nvPicPr>
          <p:cNvPr id="20" name="Graphic 19" descr="Smiling Face with No Fill">
            <a:extLst>
              <a:ext uri="{FF2B5EF4-FFF2-40B4-BE49-F238E27FC236}">
                <a16:creationId xmlns:a16="http://schemas.microsoft.com/office/drawing/2014/main" id="{E5EBA99E-02C3-5CD4-AAB1-1CA05BD941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25" name="Straight Connector 24">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96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FD7EB4D8-2DC8-4900-B296-3F8E8CD9E6A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A2982D6-A655-4F26-86D7-B5C32A6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Integral</Template>
  <TotalTime>115</TotalTime>
  <Words>762</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Söhne</vt:lpstr>
      <vt:lpstr>Times New Roman</vt:lpstr>
      <vt:lpstr>Tw Cen MT</vt:lpstr>
      <vt:lpstr>Tw Cen MT Condensed</vt:lpstr>
      <vt:lpstr>Wingdings 3</vt:lpstr>
      <vt:lpstr>Integral</vt:lpstr>
      <vt:lpstr>JOURNEY SCRAPBOOK</vt:lpstr>
      <vt:lpstr>Agenda</vt:lpstr>
      <vt:lpstr>              DATABASE MANAGEMENT SYSTEM</vt:lpstr>
      <vt:lpstr>ENTITY RELATIONSHIP DIAGRAM</vt:lpstr>
      <vt:lpstr>REPRESENTATION  OF EntityRelationship Diagram</vt:lpstr>
      <vt:lpstr>Big Data Fundamental </vt:lpstr>
      <vt:lpstr>REPRESENTATION  OF EntityRelationship Diagram</vt:lpstr>
      <vt:lpstr>     STRUCTURED QUERY LANGUAGE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Katyal, Shruti SBOBNG-PTIY/FUD</dc:creator>
  <cp:lastModifiedBy>Katyal, Shruti SBOBNG-PTIY/FUD</cp:lastModifiedBy>
  <cp:revision>27</cp:revision>
  <dcterms:created xsi:type="dcterms:W3CDTF">2023-09-01T10:43:55Z</dcterms:created>
  <dcterms:modified xsi:type="dcterms:W3CDTF">2023-09-01T17:51:59Z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