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6106" r:id="rId4"/>
  </p:sldMasterIdLst>
  <p:notesMasterIdLst>
    <p:notesMasterId r:id="rId13"/>
  </p:notesMasterIdLst>
  <p:sldIdLst>
    <p:sldId id="278" r:id="rId5"/>
    <p:sldId id="279" r:id="rId6"/>
    <p:sldId id="280" r:id="rId7"/>
    <p:sldId id="294" r:id="rId8"/>
    <p:sldId id="295" r:id="rId9"/>
    <p:sldId id="296" r:id="rId10"/>
    <p:sldId id="297" r:id="rId11"/>
    <p:sldId id="293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8C8C"/>
    <a:srgbClr val="F5CDCE"/>
    <a:srgbClr val="FDFBF6"/>
    <a:srgbClr val="202C8F"/>
    <a:srgbClr val="AAC4E9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81" d="100"/>
          <a:sy n="81" d="100"/>
        </p:scale>
        <p:origin x="72" y="24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10.svg"/><Relationship Id="rId11" Type="http://schemas.openxmlformats.org/officeDocument/2006/relationships/image" Target="../media/image27.png"/><Relationship Id="rId5" Type="http://schemas.openxmlformats.org/officeDocument/2006/relationships/image" Target="../media/image9.png"/><Relationship Id="rId10" Type="http://schemas.openxmlformats.org/officeDocument/2006/relationships/image" Target="../media/image26.svg"/><Relationship Id="rId4" Type="http://schemas.openxmlformats.org/officeDocument/2006/relationships/image" Target="../media/image22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10.svg"/><Relationship Id="rId11" Type="http://schemas.openxmlformats.org/officeDocument/2006/relationships/image" Target="../media/image27.png"/><Relationship Id="rId5" Type="http://schemas.openxmlformats.org/officeDocument/2006/relationships/image" Target="../media/image9.png"/><Relationship Id="rId10" Type="http://schemas.openxmlformats.org/officeDocument/2006/relationships/image" Target="../media/image26.svg"/><Relationship Id="rId4" Type="http://schemas.openxmlformats.org/officeDocument/2006/relationships/image" Target="../media/image22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F614FE-3AEA-474D-A7EE-89913955066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92BE53D-36C6-4561-A85E-3EC09D1065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Database Management System​</a:t>
          </a:r>
        </a:p>
      </dgm:t>
    </dgm:pt>
    <dgm:pt modelId="{F68ECDC6-DC65-4E95-A343-CBE9CD9184B4}" type="parTrans" cxnId="{4FD9F9BC-2D9F-4170-861F-A64822163453}">
      <dgm:prSet/>
      <dgm:spPr/>
      <dgm:t>
        <a:bodyPr/>
        <a:lstStyle/>
        <a:p>
          <a:endParaRPr lang="en-US"/>
        </a:p>
      </dgm:t>
    </dgm:pt>
    <dgm:pt modelId="{DE2F8A91-3865-49AE-9A8D-CCF8CFEB1507}" type="sibTrans" cxnId="{4FD9F9BC-2D9F-4170-861F-A64822163453}">
      <dgm:prSet phldrT="01" phldr="0"/>
      <dgm:spPr/>
      <dgm:t>
        <a:bodyPr/>
        <a:lstStyle/>
        <a:p>
          <a:endParaRPr lang="en-US"/>
        </a:p>
      </dgm:t>
    </dgm:pt>
    <dgm:pt modelId="{FCF01016-3DE8-42D0-8051-45140DF366A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Structured Query Language</a:t>
          </a:r>
        </a:p>
      </dgm:t>
    </dgm:pt>
    <dgm:pt modelId="{C4F67636-DC8B-4637-AE57-4AEF61156B50}" type="parTrans" cxnId="{0839C235-7AF8-4C17-87DE-8E5CB05E354C}">
      <dgm:prSet/>
      <dgm:spPr/>
      <dgm:t>
        <a:bodyPr/>
        <a:lstStyle/>
        <a:p>
          <a:endParaRPr lang="en-US"/>
        </a:p>
      </dgm:t>
    </dgm:pt>
    <dgm:pt modelId="{D6E515CA-4C95-4454-92A7-AD851D593025}" type="sibTrans" cxnId="{0839C235-7AF8-4C17-87DE-8E5CB05E354C}">
      <dgm:prSet phldrT="02" phldr="0"/>
      <dgm:spPr/>
      <dgm:t>
        <a:bodyPr/>
        <a:lstStyle/>
        <a:p>
          <a:endParaRPr lang="en-US"/>
        </a:p>
      </dgm:t>
    </dgm:pt>
    <dgm:pt modelId="{57FE6003-4049-4962-848B-8EB4ADD1894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​Software Testing</a:t>
          </a:r>
        </a:p>
      </dgm:t>
    </dgm:pt>
    <dgm:pt modelId="{C0927027-120B-49C5-A596-E3905353196F}" type="parTrans" cxnId="{63D9982B-A7C3-4897-AD24-9E85B6BC955B}">
      <dgm:prSet/>
      <dgm:spPr/>
      <dgm:t>
        <a:bodyPr/>
        <a:lstStyle/>
        <a:p>
          <a:endParaRPr lang="en-US"/>
        </a:p>
      </dgm:t>
    </dgm:pt>
    <dgm:pt modelId="{D86272B8-63B8-43E3-A887-7938070434DC}" type="sibTrans" cxnId="{63D9982B-A7C3-4897-AD24-9E85B6BC955B}">
      <dgm:prSet phldrT="03" phldr="0"/>
      <dgm:spPr/>
      <dgm:t>
        <a:bodyPr/>
        <a:lstStyle/>
        <a:p>
          <a:endParaRPr lang="en-US"/>
        </a:p>
      </dgm:t>
    </dgm:pt>
    <dgm:pt modelId="{3214A404-67DA-45A3-8932-F9C5FBDE8CC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DevOps </a:t>
          </a:r>
        </a:p>
      </dgm:t>
    </dgm:pt>
    <dgm:pt modelId="{871CD860-BCF4-48F6-8441-9F39FD601D70}" type="parTrans" cxnId="{67933475-88C4-4083-B013-ABF4EDBD3744}">
      <dgm:prSet/>
      <dgm:spPr/>
      <dgm:t>
        <a:bodyPr/>
        <a:lstStyle/>
        <a:p>
          <a:endParaRPr lang="en-US"/>
        </a:p>
      </dgm:t>
    </dgm:pt>
    <dgm:pt modelId="{5BF04AF0-8028-48B9-B7E0-981A8F1D46C1}" type="sibTrans" cxnId="{67933475-88C4-4083-B013-ABF4EDBD3744}">
      <dgm:prSet phldrT="04" phldr="0"/>
      <dgm:spPr/>
      <dgm:t>
        <a:bodyPr/>
        <a:lstStyle/>
        <a:p>
          <a:endParaRPr lang="en-US"/>
        </a:p>
      </dgm:t>
    </dgm:pt>
    <dgm:pt modelId="{ACDDA8DF-1D01-40AC-96DF-36CB247D0E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​Cloud Computing​</a:t>
          </a:r>
        </a:p>
      </dgm:t>
    </dgm:pt>
    <dgm:pt modelId="{966BDBF5-CC0D-403C-BE93-ED5775EC8EFF}" type="parTrans" cxnId="{F9837A8A-95BD-41F6-B1DC-04753B9EF6F5}">
      <dgm:prSet/>
      <dgm:spPr/>
      <dgm:t>
        <a:bodyPr/>
        <a:lstStyle/>
        <a:p>
          <a:endParaRPr lang="en-US"/>
        </a:p>
      </dgm:t>
    </dgm:pt>
    <dgm:pt modelId="{DF508118-8BCA-4251-8930-8D776511FCAB}" type="sibTrans" cxnId="{F9837A8A-95BD-41F6-B1DC-04753B9EF6F5}">
      <dgm:prSet phldrT="05" phldr="0"/>
      <dgm:spPr/>
      <dgm:t>
        <a:bodyPr/>
        <a:lstStyle/>
        <a:p>
          <a:endParaRPr lang="en-US"/>
        </a:p>
      </dgm:t>
    </dgm:pt>
    <dgm:pt modelId="{DF98C446-DA8C-4A89-9850-EFF3A68F2B3C}" type="pres">
      <dgm:prSet presAssocID="{6FF614FE-3AEA-474D-A7EE-899139550662}" presName="root" presStyleCnt="0">
        <dgm:presLayoutVars>
          <dgm:dir/>
          <dgm:resizeHandles val="exact"/>
        </dgm:presLayoutVars>
      </dgm:prSet>
      <dgm:spPr/>
    </dgm:pt>
    <dgm:pt modelId="{14676E5D-0814-478F-A845-5A156C6A6AD5}" type="pres">
      <dgm:prSet presAssocID="{092BE53D-36C6-4561-A85E-3EC09D106516}" presName="compNode" presStyleCnt="0"/>
      <dgm:spPr/>
    </dgm:pt>
    <dgm:pt modelId="{A9988ED0-B983-4251-BBED-F903C4C31207}" type="pres">
      <dgm:prSet presAssocID="{092BE53D-36C6-4561-A85E-3EC09D106516}" presName="iconBgRect" presStyleLbl="bgShp" presStyleIdx="0" presStyleCnt="5"/>
      <dgm:spPr/>
    </dgm:pt>
    <dgm:pt modelId="{13394B3F-911A-404E-8D49-C9EAC96B3F26}" type="pres">
      <dgm:prSet presAssocID="{092BE53D-36C6-4561-A85E-3EC09D10651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5696913-D7F9-40F6-AA09-210E8AAC1CAB}" type="pres">
      <dgm:prSet presAssocID="{092BE53D-36C6-4561-A85E-3EC09D106516}" presName="spaceRect" presStyleCnt="0"/>
      <dgm:spPr/>
    </dgm:pt>
    <dgm:pt modelId="{0262D572-EEA7-485A-B0A2-14A04E171D59}" type="pres">
      <dgm:prSet presAssocID="{092BE53D-36C6-4561-A85E-3EC09D106516}" presName="textRect" presStyleLbl="revTx" presStyleIdx="0" presStyleCnt="5">
        <dgm:presLayoutVars>
          <dgm:chMax val="1"/>
          <dgm:chPref val="1"/>
        </dgm:presLayoutVars>
      </dgm:prSet>
      <dgm:spPr/>
    </dgm:pt>
    <dgm:pt modelId="{8FC06E5E-326D-463B-8E1D-29C468FB5CE8}" type="pres">
      <dgm:prSet presAssocID="{DE2F8A91-3865-49AE-9A8D-CCF8CFEB1507}" presName="sibTrans" presStyleCnt="0"/>
      <dgm:spPr/>
    </dgm:pt>
    <dgm:pt modelId="{41173FAD-4E94-4ADD-9A64-90CC204006B4}" type="pres">
      <dgm:prSet presAssocID="{FCF01016-3DE8-42D0-8051-45140DF366AF}" presName="compNode" presStyleCnt="0"/>
      <dgm:spPr/>
    </dgm:pt>
    <dgm:pt modelId="{78B57A9F-7DCB-4241-B457-40C0CB38F4B6}" type="pres">
      <dgm:prSet presAssocID="{FCF01016-3DE8-42D0-8051-45140DF366AF}" presName="iconBgRect" presStyleLbl="bgShp" presStyleIdx="1" presStyleCnt="5"/>
      <dgm:spPr/>
    </dgm:pt>
    <dgm:pt modelId="{CEE65EAD-2F45-43F2-8E92-2A95071F17FF}" type="pres">
      <dgm:prSet presAssocID="{FCF01016-3DE8-42D0-8051-45140DF366A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21AFFDB-1D97-45B3-92E0-25ED42F9CB84}" type="pres">
      <dgm:prSet presAssocID="{FCF01016-3DE8-42D0-8051-45140DF366AF}" presName="spaceRect" presStyleCnt="0"/>
      <dgm:spPr/>
    </dgm:pt>
    <dgm:pt modelId="{59200796-12B1-40DF-A326-DAB20EB3A383}" type="pres">
      <dgm:prSet presAssocID="{FCF01016-3DE8-42D0-8051-45140DF366AF}" presName="textRect" presStyleLbl="revTx" presStyleIdx="1" presStyleCnt="5">
        <dgm:presLayoutVars>
          <dgm:chMax val="1"/>
          <dgm:chPref val="1"/>
        </dgm:presLayoutVars>
      </dgm:prSet>
      <dgm:spPr/>
    </dgm:pt>
    <dgm:pt modelId="{0B045F28-3281-4C70-83FF-619C0362202A}" type="pres">
      <dgm:prSet presAssocID="{D6E515CA-4C95-4454-92A7-AD851D593025}" presName="sibTrans" presStyleCnt="0"/>
      <dgm:spPr/>
    </dgm:pt>
    <dgm:pt modelId="{E4B5C554-5F6C-46F6-93E0-E7BEB3ED968E}" type="pres">
      <dgm:prSet presAssocID="{57FE6003-4049-4962-848B-8EB4ADD1894E}" presName="compNode" presStyleCnt="0"/>
      <dgm:spPr/>
    </dgm:pt>
    <dgm:pt modelId="{ECC358C8-E298-442E-8CA9-2F9E97079EDB}" type="pres">
      <dgm:prSet presAssocID="{57FE6003-4049-4962-848B-8EB4ADD1894E}" presName="iconBgRect" presStyleLbl="bgShp" presStyleIdx="2" presStyleCnt="5"/>
      <dgm:spPr/>
    </dgm:pt>
    <dgm:pt modelId="{D69325B9-20B3-4F3F-A97B-01919FDE0F1F}" type="pres">
      <dgm:prSet presAssocID="{57FE6003-4049-4962-848B-8EB4ADD1894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EF1425E-82D9-4E2F-8D9A-ECE35688A44B}" type="pres">
      <dgm:prSet presAssocID="{57FE6003-4049-4962-848B-8EB4ADD1894E}" presName="spaceRect" presStyleCnt="0"/>
      <dgm:spPr/>
    </dgm:pt>
    <dgm:pt modelId="{6D00117F-FBDC-4B6E-80A7-60C303B664BA}" type="pres">
      <dgm:prSet presAssocID="{57FE6003-4049-4962-848B-8EB4ADD1894E}" presName="textRect" presStyleLbl="revTx" presStyleIdx="2" presStyleCnt="5">
        <dgm:presLayoutVars>
          <dgm:chMax val="1"/>
          <dgm:chPref val="1"/>
        </dgm:presLayoutVars>
      </dgm:prSet>
      <dgm:spPr/>
    </dgm:pt>
    <dgm:pt modelId="{C075CED8-4062-439A-A35C-FF541B3A604B}" type="pres">
      <dgm:prSet presAssocID="{D86272B8-63B8-43E3-A887-7938070434DC}" presName="sibTrans" presStyleCnt="0"/>
      <dgm:spPr/>
    </dgm:pt>
    <dgm:pt modelId="{1A5127EE-5563-46B3-945C-4A60386078C9}" type="pres">
      <dgm:prSet presAssocID="{3214A404-67DA-45A3-8932-F9C5FBDE8CC5}" presName="compNode" presStyleCnt="0"/>
      <dgm:spPr/>
    </dgm:pt>
    <dgm:pt modelId="{853F2B7E-D31D-4ECA-861D-338F70BFB6B0}" type="pres">
      <dgm:prSet presAssocID="{3214A404-67DA-45A3-8932-F9C5FBDE8CC5}" presName="iconBgRect" presStyleLbl="bgShp" presStyleIdx="3" presStyleCnt="5"/>
      <dgm:spPr/>
    </dgm:pt>
    <dgm:pt modelId="{16A25218-AB1E-4678-9AEA-B28B9F7902FF}" type="pres">
      <dgm:prSet presAssocID="{3214A404-67DA-45A3-8932-F9C5FBDE8CC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5ECC3CA-BE56-4BD9-B7F3-A9DF32FA2441}" type="pres">
      <dgm:prSet presAssocID="{3214A404-67DA-45A3-8932-F9C5FBDE8CC5}" presName="spaceRect" presStyleCnt="0"/>
      <dgm:spPr/>
    </dgm:pt>
    <dgm:pt modelId="{7202E19F-19F2-4FC5-AC81-CD8C94F46223}" type="pres">
      <dgm:prSet presAssocID="{3214A404-67DA-45A3-8932-F9C5FBDE8CC5}" presName="textRect" presStyleLbl="revTx" presStyleIdx="3" presStyleCnt="5">
        <dgm:presLayoutVars>
          <dgm:chMax val="1"/>
          <dgm:chPref val="1"/>
        </dgm:presLayoutVars>
      </dgm:prSet>
      <dgm:spPr/>
    </dgm:pt>
    <dgm:pt modelId="{E439DB05-C992-4FC4-9584-9C9CBE510086}" type="pres">
      <dgm:prSet presAssocID="{5BF04AF0-8028-48B9-B7E0-981A8F1D46C1}" presName="sibTrans" presStyleCnt="0"/>
      <dgm:spPr/>
    </dgm:pt>
    <dgm:pt modelId="{40EDECF9-8A9D-42FB-9D1F-0FAE9B4D9F85}" type="pres">
      <dgm:prSet presAssocID="{ACDDA8DF-1D01-40AC-96DF-36CB247D0EA1}" presName="compNode" presStyleCnt="0"/>
      <dgm:spPr/>
    </dgm:pt>
    <dgm:pt modelId="{63F334DE-49FE-4D8D-9B08-02F36C3983A8}" type="pres">
      <dgm:prSet presAssocID="{ACDDA8DF-1D01-40AC-96DF-36CB247D0EA1}" presName="iconBgRect" presStyleLbl="bgShp" presStyleIdx="4" presStyleCnt="5"/>
      <dgm:spPr/>
    </dgm:pt>
    <dgm:pt modelId="{E3DFFC43-9061-484A-ABC6-CB4689850D2C}" type="pres">
      <dgm:prSet presAssocID="{ACDDA8DF-1D01-40AC-96DF-36CB247D0EA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8DA25137-E042-473E-9526-650D819CB032}" type="pres">
      <dgm:prSet presAssocID="{ACDDA8DF-1D01-40AC-96DF-36CB247D0EA1}" presName="spaceRect" presStyleCnt="0"/>
      <dgm:spPr/>
    </dgm:pt>
    <dgm:pt modelId="{5F686C4E-E39D-41C3-919F-113AFB3A0550}" type="pres">
      <dgm:prSet presAssocID="{ACDDA8DF-1D01-40AC-96DF-36CB247D0EA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3D9982B-A7C3-4897-AD24-9E85B6BC955B}" srcId="{6FF614FE-3AEA-474D-A7EE-899139550662}" destId="{57FE6003-4049-4962-848B-8EB4ADD1894E}" srcOrd="2" destOrd="0" parTransId="{C0927027-120B-49C5-A596-E3905353196F}" sibTransId="{D86272B8-63B8-43E3-A887-7938070434DC}"/>
    <dgm:cxn modelId="{0839C235-7AF8-4C17-87DE-8E5CB05E354C}" srcId="{6FF614FE-3AEA-474D-A7EE-899139550662}" destId="{FCF01016-3DE8-42D0-8051-45140DF366AF}" srcOrd="1" destOrd="0" parTransId="{C4F67636-DC8B-4637-AE57-4AEF61156B50}" sibTransId="{D6E515CA-4C95-4454-92A7-AD851D593025}"/>
    <dgm:cxn modelId="{0A8FDB53-C7E9-46BB-A512-07E262E02421}" type="presOf" srcId="{FCF01016-3DE8-42D0-8051-45140DF366AF}" destId="{59200796-12B1-40DF-A326-DAB20EB3A383}" srcOrd="0" destOrd="0" presId="urn:microsoft.com/office/officeart/2018/5/layout/IconCircleLabelList"/>
    <dgm:cxn modelId="{67933475-88C4-4083-B013-ABF4EDBD3744}" srcId="{6FF614FE-3AEA-474D-A7EE-899139550662}" destId="{3214A404-67DA-45A3-8932-F9C5FBDE8CC5}" srcOrd="3" destOrd="0" parTransId="{871CD860-BCF4-48F6-8441-9F39FD601D70}" sibTransId="{5BF04AF0-8028-48B9-B7E0-981A8F1D46C1}"/>
    <dgm:cxn modelId="{3802FB5A-D784-46EF-9E17-DB891D7BEDCD}" type="presOf" srcId="{ACDDA8DF-1D01-40AC-96DF-36CB247D0EA1}" destId="{5F686C4E-E39D-41C3-919F-113AFB3A0550}" srcOrd="0" destOrd="0" presId="urn:microsoft.com/office/officeart/2018/5/layout/IconCircleLabelList"/>
    <dgm:cxn modelId="{0BDA6481-DB09-4F5A-A172-155B88C055F6}" type="presOf" srcId="{092BE53D-36C6-4561-A85E-3EC09D106516}" destId="{0262D572-EEA7-485A-B0A2-14A04E171D59}" srcOrd="0" destOrd="0" presId="urn:microsoft.com/office/officeart/2018/5/layout/IconCircleLabelList"/>
    <dgm:cxn modelId="{F9837A8A-95BD-41F6-B1DC-04753B9EF6F5}" srcId="{6FF614FE-3AEA-474D-A7EE-899139550662}" destId="{ACDDA8DF-1D01-40AC-96DF-36CB247D0EA1}" srcOrd="4" destOrd="0" parTransId="{966BDBF5-CC0D-403C-BE93-ED5775EC8EFF}" sibTransId="{DF508118-8BCA-4251-8930-8D776511FCAB}"/>
    <dgm:cxn modelId="{4FD9F9BC-2D9F-4170-861F-A64822163453}" srcId="{6FF614FE-3AEA-474D-A7EE-899139550662}" destId="{092BE53D-36C6-4561-A85E-3EC09D106516}" srcOrd="0" destOrd="0" parTransId="{F68ECDC6-DC65-4E95-A343-CBE9CD9184B4}" sibTransId="{DE2F8A91-3865-49AE-9A8D-CCF8CFEB1507}"/>
    <dgm:cxn modelId="{AB8E7BBE-0064-49B8-A56B-BC24647DB9EE}" type="presOf" srcId="{6FF614FE-3AEA-474D-A7EE-899139550662}" destId="{DF98C446-DA8C-4A89-9850-EFF3A68F2B3C}" srcOrd="0" destOrd="0" presId="urn:microsoft.com/office/officeart/2018/5/layout/IconCircleLabelList"/>
    <dgm:cxn modelId="{627974E2-FC11-40CA-8B5E-F0233DA32641}" type="presOf" srcId="{57FE6003-4049-4962-848B-8EB4ADD1894E}" destId="{6D00117F-FBDC-4B6E-80A7-60C303B664BA}" srcOrd="0" destOrd="0" presId="urn:microsoft.com/office/officeart/2018/5/layout/IconCircleLabelList"/>
    <dgm:cxn modelId="{226F47F8-3DA1-4FFB-9BD4-629DD87B947D}" type="presOf" srcId="{3214A404-67DA-45A3-8932-F9C5FBDE8CC5}" destId="{7202E19F-19F2-4FC5-AC81-CD8C94F46223}" srcOrd="0" destOrd="0" presId="urn:microsoft.com/office/officeart/2018/5/layout/IconCircleLabelList"/>
    <dgm:cxn modelId="{1FE0AF58-B455-4781-97ED-D1B2DA23A07E}" type="presParOf" srcId="{DF98C446-DA8C-4A89-9850-EFF3A68F2B3C}" destId="{14676E5D-0814-478F-A845-5A156C6A6AD5}" srcOrd="0" destOrd="0" presId="urn:microsoft.com/office/officeart/2018/5/layout/IconCircleLabelList"/>
    <dgm:cxn modelId="{948BAB23-DA82-4950-9645-B045051A94C7}" type="presParOf" srcId="{14676E5D-0814-478F-A845-5A156C6A6AD5}" destId="{A9988ED0-B983-4251-BBED-F903C4C31207}" srcOrd="0" destOrd="0" presId="urn:microsoft.com/office/officeart/2018/5/layout/IconCircleLabelList"/>
    <dgm:cxn modelId="{227CB307-2020-441B-926B-B059248EAFE2}" type="presParOf" srcId="{14676E5D-0814-478F-A845-5A156C6A6AD5}" destId="{13394B3F-911A-404E-8D49-C9EAC96B3F26}" srcOrd="1" destOrd="0" presId="urn:microsoft.com/office/officeart/2018/5/layout/IconCircleLabelList"/>
    <dgm:cxn modelId="{8206A831-BE43-42D4-9832-6DEF45D3CE50}" type="presParOf" srcId="{14676E5D-0814-478F-A845-5A156C6A6AD5}" destId="{45696913-D7F9-40F6-AA09-210E8AAC1CAB}" srcOrd="2" destOrd="0" presId="urn:microsoft.com/office/officeart/2018/5/layout/IconCircleLabelList"/>
    <dgm:cxn modelId="{9B39032B-8B9B-4A5E-A2FF-9D4C7B028353}" type="presParOf" srcId="{14676E5D-0814-478F-A845-5A156C6A6AD5}" destId="{0262D572-EEA7-485A-B0A2-14A04E171D59}" srcOrd="3" destOrd="0" presId="urn:microsoft.com/office/officeart/2018/5/layout/IconCircleLabelList"/>
    <dgm:cxn modelId="{3B4C064E-94BB-4D57-A7E1-1AC5ADA9D139}" type="presParOf" srcId="{DF98C446-DA8C-4A89-9850-EFF3A68F2B3C}" destId="{8FC06E5E-326D-463B-8E1D-29C468FB5CE8}" srcOrd="1" destOrd="0" presId="urn:microsoft.com/office/officeart/2018/5/layout/IconCircleLabelList"/>
    <dgm:cxn modelId="{9063632D-5CF9-45CD-99ED-60690AD5CC07}" type="presParOf" srcId="{DF98C446-DA8C-4A89-9850-EFF3A68F2B3C}" destId="{41173FAD-4E94-4ADD-9A64-90CC204006B4}" srcOrd="2" destOrd="0" presId="urn:microsoft.com/office/officeart/2018/5/layout/IconCircleLabelList"/>
    <dgm:cxn modelId="{25971705-B2F5-43DC-A8B0-E8EFD6FBF42B}" type="presParOf" srcId="{41173FAD-4E94-4ADD-9A64-90CC204006B4}" destId="{78B57A9F-7DCB-4241-B457-40C0CB38F4B6}" srcOrd="0" destOrd="0" presId="urn:microsoft.com/office/officeart/2018/5/layout/IconCircleLabelList"/>
    <dgm:cxn modelId="{CD559599-28CF-46BC-B2F4-2D51ACAF73E6}" type="presParOf" srcId="{41173FAD-4E94-4ADD-9A64-90CC204006B4}" destId="{CEE65EAD-2F45-43F2-8E92-2A95071F17FF}" srcOrd="1" destOrd="0" presId="urn:microsoft.com/office/officeart/2018/5/layout/IconCircleLabelList"/>
    <dgm:cxn modelId="{B86AA615-BCB0-448B-80CE-AACADE4F2112}" type="presParOf" srcId="{41173FAD-4E94-4ADD-9A64-90CC204006B4}" destId="{621AFFDB-1D97-45B3-92E0-25ED42F9CB84}" srcOrd="2" destOrd="0" presId="urn:microsoft.com/office/officeart/2018/5/layout/IconCircleLabelList"/>
    <dgm:cxn modelId="{2DAC2F6F-929E-4323-83F8-DECF4F498E42}" type="presParOf" srcId="{41173FAD-4E94-4ADD-9A64-90CC204006B4}" destId="{59200796-12B1-40DF-A326-DAB20EB3A383}" srcOrd="3" destOrd="0" presId="urn:microsoft.com/office/officeart/2018/5/layout/IconCircleLabelList"/>
    <dgm:cxn modelId="{6A9ACC09-99B5-4540-AC6D-DA891CA0EBB5}" type="presParOf" srcId="{DF98C446-DA8C-4A89-9850-EFF3A68F2B3C}" destId="{0B045F28-3281-4C70-83FF-619C0362202A}" srcOrd="3" destOrd="0" presId="urn:microsoft.com/office/officeart/2018/5/layout/IconCircleLabelList"/>
    <dgm:cxn modelId="{391557E5-CA0C-42DA-8DFB-6EC109D9DFC7}" type="presParOf" srcId="{DF98C446-DA8C-4A89-9850-EFF3A68F2B3C}" destId="{E4B5C554-5F6C-46F6-93E0-E7BEB3ED968E}" srcOrd="4" destOrd="0" presId="urn:microsoft.com/office/officeart/2018/5/layout/IconCircleLabelList"/>
    <dgm:cxn modelId="{BA2BDEB3-C4AC-4B79-A680-D63FA03523EA}" type="presParOf" srcId="{E4B5C554-5F6C-46F6-93E0-E7BEB3ED968E}" destId="{ECC358C8-E298-442E-8CA9-2F9E97079EDB}" srcOrd="0" destOrd="0" presId="urn:microsoft.com/office/officeart/2018/5/layout/IconCircleLabelList"/>
    <dgm:cxn modelId="{47319CDE-E0CE-4DE8-936B-A1609F8BDA86}" type="presParOf" srcId="{E4B5C554-5F6C-46F6-93E0-E7BEB3ED968E}" destId="{D69325B9-20B3-4F3F-A97B-01919FDE0F1F}" srcOrd="1" destOrd="0" presId="urn:microsoft.com/office/officeart/2018/5/layout/IconCircleLabelList"/>
    <dgm:cxn modelId="{A7D065D5-8E49-4F07-84D9-388FAAED87E5}" type="presParOf" srcId="{E4B5C554-5F6C-46F6-93E0-E7BEB3ED968E}" destId="{1EF1425E-82D9-4E2F-8D9A-ECE35688A44B}" srcOrd="2" destOrd="0" presId="urn:microsoft.com/office/officeart/2018/5/layout/IconCircleLabelList"/>
    <dgm:cxn modelId="{781840CA-C00B-47F9-AF23-6BF432AC80C0}" type="presParOf" srcId="{E4B5C554-5F6C-46F6-93E0-E7BEB3ED968E}" destId="{6D00117F-FBDC-4B6E-80A7-60C303B664BA}" srcOrd="3" destOrd="0" presId="urn:microsoft.com/office/officeart/2018/5/layout/IconCircleLabelList"/>
    <dgm:cxn modelId="{6426AD16-480A-46F2-8247-FFEF87C1CB76}" type="presParOf" srcId="{DF98C446-DA8C-4A89-9850-EFF3A68F2B3C}" destId="{C075CED8-4062-439A-A35C-FF541B3A604B}" srcOrd="5" destOrd="0" presId="urn:microsoft.com/office/officeart/2018/5/layout/IconCircleLabelList"/>
    <dgm:cxn modelId="{62B65C11-0D8A-45E0-A325-C0255C9C650A}" type="presParOf" srcId="{DF98C446-DA8C-4A89-9850-EFF3A68F2B3C}" destId="{1A5127EE-5563-46B3-945C-4A60386078C9}" srcOrd="6" destOrd="0" presId="urn:microsoft.com/office/officeart/2018/5/layout/IconCircleLabelList"/>
    <dgm:cxn modelId="{3B29DF84-8FE2-4483-8395-BC82E33AB0B9}" type="presParOf" srcId="{1A5127EE-5563-46B3-945C-4A60386078C9}" destId="{853F2B7E-D31D-4ECA-861D-338F70BFB6B0}" srcOrd="0" destOrd="0" presId="urn:microsoft.com/office/officeart/2018/5/layout/IconCircleLabelList"/>
    <dgm:cxn modelId="{805CD3ED-D4E1-48BD-B26A-BC40FBF629E8}" type="presParOf" srcId="{1A5127EE-5563-46B3-945C-4A60386078C9}" destId="{16A25218-AB1E-4678-9AEA-B28B9F7902FF}" srcOrd="1" destOrd="0" presId="urn:microsoft.com/office/officeart/2018/5/layout/IconCircleLabelList"/>
    <dgm:cxn modelId="{C62CEFD6-55B9-4A3F-87C3-80B8E9B6BAD7}" type="presParOf" srcId="{1A5127EE-5563-46B3-945C-4A60386078C9}" destId="{D5ECC3CA-BE56-4BD9-B7F3-A9DF32FA2441}" srcOrd="2" destOrd="0" presId="urn:microsoft.com/office/officeart/2018/5/layout/IconCircleLabelList"/>
    <dgm:cxn modelId="{88C6F417-6369-45AB-8EFF-1E66142DA11D}" type="presParOf" srcId="{1A5127EE-5563-46B3-945C-4A60386078C9}" destId="{7202E19F-19F2-4FC5-AC81-CD8C94F46223}" srcOrd="3" destOrd="0" presId="urn:microsoft.com/office/officeart/2018/5/layout/IconCircleLabelList"/>
    <dgm:cxn modelId="{C7C023D7-105E-4D8C-9735-56227AF14D4E}" type="presParOf" srcId="{DF98C446-DA8C-4A89-9850-EFF3A68F2B3C}" destId="{E439DB05-C992-4FC4-9584-9C9CBE510086}" srcOrd="7" destOrd="0" presId="urn:microsoft.com/office/officeart/2018/5/layout/IconCircleLabelList"/>
    <dgm:cxn modelId="{F4C847FB-1434-4000-B530-587AD7AE2DB3}" type="presParOf" srcId="{DF98C446-DA8C-4A89-9850-EFF3A68F2B3C}" destId="{40EDECF9-8A9D-42FB-9D1F-0FAE9B4D9F85}" srcOrd="8" destOrd="0" presId="urn:microsoft.com/office/officeart/2018/5/layout/IconCircleLabelList"/>
    <dgm:cxn modelId="{1A7D2E23-D89C-44F7-A542-472D5AABC715}" type="presParOf" srcId="{40EDECF9-8A9D-42FB-9D1F-0FAE9B4D9F85}" destId="{63F334DE-49FE-4D8D-9B08-02F36C3983A8}" srcOrd="0" destOrd="0" presId="urn:microsoft.com/office/officeart/2018/5/layout/IconCircleLabelList"/>
    <dgm:cxn modelId="{EB7FDD5A-7F91-467D-8E28-B601B6B403DF}" type="presParOf" srcId="{40EDECF9-8A9D-42FB-9D1F-0FAE9B4D9F85}" destId="{E3DFFC43-9061-484A-ABC6-CB4689850D2C}" srcOrd="1" destOrd="0" presId="urn:microsoft.com/office/officeart/2018/5/layout/IconCircleLabelList"/>
    <dgm:cxn modelId="{D9D38D65-1E68-4F74-9A43-0B1DD6F5E6C6}" type="presParOf" srcId="{40EDECF9-8A9D-42FB-9D1F-0FAE9B4D9F85}" destId="{8DA25137-E042-473E-9526-650D819CB032}" srcOrd="2" destOrd="0" presId="urn:microsoft.com/office/officeart/2018/5/layout/IconCircleLabelList"/>
    <dgm:cxn modelId="{A2F5DA30-49F2-4432-B414-77025CD14AFE}" type="presParOf" srcId="{40EDECF9-8A9D-42FB-9D1F-0FAE9B4D9F85}" destId="{5F686C4E-E39D-41C3-919F-113AFB3A055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79BBB8-2803-4C25-99DC-10A3E5EEECC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C7EAB4D-AE3F-4E2E-984C-0A49DFAE75C2}">
      <dgm:prSet custT="1"/>
      <dgm:spPr/>
      <dgm:t>
        <a:bodyPr/>
        <a:lstStyle/>
        <a:p>
          <a:pPr algn="l">
            <a:lnSpc>
              <a:spcPct val="100000"/>
            </a:lnSpc>
            <a:defRPr cap="all"/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SQL stands for structured query language . It is domain – specific programming language used for managing , querying and manipulating relational databases</a:t>
          </a:r>
          <a:r>
            <a:rPr lang="en-US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</a:p>
      </dgm:t>
    </dgm:pt>
    <dgm:pt modelId="{08EBD181-7D89-48A1-9532-6C48247E17CD}" type="parTrans" cxnId="{5D128E8C-DA35-4B66-8928-3120BEBEB398}">
      <dgm:prSet/>
      <dgm:spPr/>
      <dgm:t>
        <a:bodyPr/>
        <a:lstStyle/>
        <a:p>
          <a:endParaRPr lang="en-US"/>
        </a:p>
      </dgm:t>
    </dgm:pt>
    <dgm:pt modelId="{76927A18-FBC7-4953-BF21-5AEE47E3CFEE}" type="sibTrans" cxnId="{5D128E8C-DA35-4B66-8928-3120BEBEB398}">
      <dgm:prSet/>
      <dgm:spPr/>
      <dgm:t>
        <a:bodyPr/>
        <a:lstStyle/>
        <a:p>
          <a:endParaRPr lang="en-US"/>
        </a:p>
      </dgm:t>
    </dgm:pt>
    <dgm:pt modelId="{3AB43E66-4B14-4C2C-84CA-F13FD4B6376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sz="1100" dirty="0"/>
        </a:p>
        <a:p>
          <a:pPr>
            <a:lnSpc>
              <a:spcPct val="100000"/>
            </a:lnSpc>
            <a:defRPr cap="all"/>
          </a:pPr>
          <a:endParaRPr lang="en-US" sz="1100" dirty="0"/>
        </a:p>
        <a:p>
          <a:pPr>
            <a:lnSpc>
              <a:spcPct val="100000"/>
            </a:lnSpc>
            <a:defRPr cap="all"/>
          </a:pPr>
          <a:r>
            <a:rPr lang="en-US" sz="1400" dirty="0">
              <a:solidFill>
                <a:srgbClr val="00B050"/>
              </a:solidFill>
            </a:rPr>
            <a:t>Key Learnings :</a:t>
          </a:r>
        </a:p>
        <a:p>
          <a:pPr>
            <a:lnSpc>
              <a:spcPct val="100000"/>
            </a:lnSpc>
            <a:defRPr cap="all"/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select, create, delete, update, alter, drop, grant , revoke commands.</a:t>
          </a:r>
        </a:p>
        <a:p>
          <a:pPr>
            <a:lnSpc>
              <a:spcPct val="100000"/>
            </a:lnSpc>
            <a:defRPr cap="all"/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Summarization of data using functions like SUM and avg .</a:t>
          </a:r>
        </a:p>
        <a:p>
          <a:pPr>
            <a:lnSpc>
              <a:spcPct val="100000"/>
            </a:lnSpc>
            <a:defRPr cap="all"/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Nested queries for advanced filtering and analysis .</a:t>
          </a:r>
        </a:p>
        <a:p>
          <a:pPr>
            <a:lnSpc>
              <a:spcPct val="100000"/>
            </a:lnSpc>
            <a:defRPr cap="all"/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Joins for combining data from multiple tables.</a:t>
          </a:r>
        </a:p>
        <a:p>
          <a:pPr>
            <a:lnSpc>
              <a:spcPct val="100000"/>
            </a:lnSpc>
            <a:defRPr cap="all"/>
          </a:pPr>
          <a:endParaRPr lang="en-US" sz="11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defRPr cap="all"/>
          </a:pPr>
          <a:endParaRPr lang="en-US" sz="11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ctr"/>
          <a:endParaRPr lang="en-US" sz="1100" dirty="0"/>
        </a:p>
      </dgm:t>
    </dgm:pt>
    <dgm:pt modelId="{D50763E3-5EA5-4128-8602-CC4C24759E5A}" type="parTrans" cxnId="{5924FCED-4BDA-484E-A55B-699E761A1698}">
      <dgm:prSet/>
      <dgm:spPr/>
      <dgm:t>
        <a:bodyPr/>
        <a:lstStyle/>
        <a:p>
          <a:endParaRPr lang="en-US"/>
        </a:p>
      </dgm:t>
    </dgm:pt>
    <dgm:pt modelId="{5082180C-D73D-4DBB-A7F2-8D03AF31DC23}" type="sibTrans" cxnId="{5924FCED-4BDA-484E-A55B-699E761A1698}">
      <dgm:prSet/>
      <dgm:spPr/>
      <dgm:t>
        <a:bodyPr/>
        <a:lstStyle/>
        <a:p>
          <a:endParaRPr lang="en-US"/>
        </a:p>
      </dgm:t>
    </dgm:pt>
    <dgm:pt modelId="{7F80A401-E3C0-4394-83E1-F71325C4429F}" type="pres">
      <dgm:prSet presAssocID="{1879BBB8-2803-4C25-99DC-10A3E5EEECCF}" presName="root" presStyleCnt="0">
        <dgm:presLayoutVars>
          <dgm:dir/>
          <dgm:resizeHandles val="exact"/>
        </dgm:presLayoutVars>
      </dgm:prSet>
      <dgm:spPr/>
    </dgm:pt>
    <dgm:pt modelId="{6A2679BC-9CEF-4FA4-8D7A-5307BF3A6B49}" type="pres">
      <dgm:prSet presAssocID="{3C7EAB4D-AE3F-4E2E-984C-0A49DFAE75C2}" presName="compNode" presStyleCnt="0"/>
      <dgm:spPr/>
    </dgm:pt>
    <dgm:pt modelId="{CFBE0AE7-D05A-47C9-91F1-5AD06F0401A3}" type="pres">
      <dgm:prSet presAssocID="{3C7EAB4D-AE3F-4E2E-984C-0A49DFAE75C2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78749F1-344A-41C2-8B8B-9E81CDC56FF0}" type="pres">
      <dgm:prSet presAssocID="{3C7EAB4D-AE3F-4E2E-984C-0A49DFAE75C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4B44B9B-84E6-490D-A947-12A4268D6C1C}" type="pres">
      <dgm:prSet presAssocID="{3C7EAB4D-AE3F-4E2E-984C-0A49DFAE75C2}" presName="spaceRect" presStyleCnt="0"/>
      <dgm:spPr/>
    </dgm:pt>
    <dgm:pt modelId="{1860EC18-97FE-4212-966E-0F96BA7C7AC0}" type="pres">
      <dgm:prSet presAssocID="{3C7EAB4D-AE3F-4E2E-984C-0A49DFAE75C2}" presName="textRect" presStyleLbl="revTx" presStyleIdx="0" presStyleCnt="2">
        <dgm:presLayoutVars>
          <dgm:chMax val="1"/>
          <dgm:chPref val="1"/>
        </dgm:presLayoutVars>
      </dgm:prSet>
      <dgm:spPr/>
    </dgm:pt>
    <dgm:pt modelId="{BE284125-9113-4E8F-8E2E-320F55F063FF}" type="pres">
      <dgm:prSet presAssocID="{76927A18-FBC7-4953-BF21-5AEE47E3CFEE}" presName="sibTrans" presStyleCnt="0"/>
      <dgm:spPr/>
    </dgm:pt>
    <dgm:pt modelId="{4F36A94E-9866-4DB3-B052-29AAAD7E8263}" type="pres">
      <dgm:prSet presAssocID="{3AB43E66-4B14-4C2C-84CA-F13FD4B6376A}" presName="compNode" presStyleCnt="0"/>
      <dgm:spPr/>
    </dgm:pt>
    <dgm:pt modelId="{C2BFCF2F-8D0E-4315-9969-5A4E227C439C}" type="pres">
      <dgm:prSet presAssocID="{3AB43E66-4B14-4C2C-84CA-F13FD4B6376A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4836FF6-1DBD-4231-AEE1-EADA9D21E02D}" type="pres">
      <dgm:prSet presAssocID="{3AB43E66-4B14-4C2C-84CA-F13FD4B6376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4103DF27-59E7-461B-BEF0-DAE0DF3B15EB}" type="pres">
      <dgm:prSet presAssocID="{3AB43E66-4B14-4C2C-84CA-F13FD4B6376A}" presName="spaceRect" presStyleCnt="0"/>
      <dgm:spPr/>
    </dgm:pt>
    <dgm:pt modelId="{091C9606-51A7-4005-BEA9-4A512CA298CA}" type="pres">
      <dgm:prSet presAssocID="{3AB43E66-4B14-4C2C-84CA-F13FD4B6376A}" presName="textRect" presStyleLbl="revTx" presStyleIdx="1" presStyleCnt="2" custScaleX="155387" custScaleY="108105" custLinFactNeighborX="611" custLinFactNeighborY="1054">
        <dgm:presLayoutVars>
          <dgm:chMax val="1"/>
          <dgm:chPref val="1"/>
        </dgm:presLayoutVars>
      </dgm:prSet>
      <dgm:spPr/>
    </dgm:pt>
  </dgm:ptLst>
  <dgm:cxnLst>
    <dgm:cxn modelId="{3D02411F-1175-43BC-9544-5D822D6B5DA3}" type="presOf" srcId="{3C7EAB4D-AE3F-4E2E-984C-0A49DFAE75C2}" destId="{1860EC18-97FE-4212-966E-0F96BA7C7AC0}" srcOrd="0" destOrd="0" presId="urn:microsoft.com/office/officeart/2018/5/layout/IconLeafLabelList"/>
    <dgm:cxn modelId="{5D128E8C-DA35-4B66-8928-3120BEBEB398}" srcId="{1879BBB8-2803-4C25-99DC-10A3E5EEECCF}" destId="{3C7EAB4D-AE3F-4E2E-984C-0A49DFAE75C2}" srcOrd="0" destOrd="0" parTransId="{08EBD181-7D89-48A1-9532-6C48247E17CD}" sibTransId="{76927A18-FBC7-4953-BF21-5AEE47E3CFEE}"/>
    <dgm:cxn modelId="{A5C20395-4FD8-4C9A-A8D2-2E29A977BA27}" type="presOf" srcId="{3AB43E66-4B14-4C2C-84CA-F13FD4B6376A}" destId="{091C9606-51A7-4005-BEA9-4A512CA298CA}" srcOrd="0" destOrd="0" presId="urn:microsoft.com/office/officeart/2018/5/layout/IconLeafLabelList"/>
    <dgm:cxn modelId="{346B97DD-2220-4579-A280-002B8E1BDE74}" type="presOf" srcId="{1879BBB8-2803-4C25-99DC-10A3E5EEECCF}" destId="{7F80A401-E3C0-4394-83E1-F71325C4429F}" srcOrd="0" destOrd="0" presId="urn:microsoft.com/office/officeart/2018/5/layout/IconLeafLabelList"/>
    <dgm:cxn modelId="{5924FCED-4BDA-484E-A55B-699E761A1698}" srcId="{1879BBB8-2803-4C25-99DC-10A3E5EEECCF}" destId="{3AB43E66-4B14-4C2C-84CA-F13FD4B6376A}" srcOrd="1" destOrd="0" parTransId="{D50763E3-5EA5-4128-8602-CC4C24759E5A}" sibTransId="{5082180C-D73D-4DBB-A7F2-8D03AF31DC23}"/>
    <dgm:cxn modelId="{173E110D-9FA5-4FF7-8E1B-3D122D211835}" type="presParOf" srcId="{7F80A401-E3C0-4394-83E1-F71325C4429F}" destId="{6A2679BC-9CEF-4FA4-8D7A-5307BF3A6B49}" srcOrd="0" destOrd="0" presId="urn:microsoft.com/office/officeart/2018/5/layout/IconLeafLabelList"/>
    <dgm:cxn modelId="{B062B483-70BB-4C8C-BAAA-2BE16DC3C15F}" type="presParOf" srcId="{6A2679BC-9CEF-4FA4-8D7A-5307BF3A6B49}" destId="{CFBE0AE7-D05A-47C9-91F1-5AD06F0401A3}" srcOrd="0" destOrd="0" presId="urn:microsoft.com/office/officeart/2018/5/layout/IconLeafLabelList"/>
    <dgm:cxn modelId="{140EB116-3CE2-40C7-857C-FA5871E1E5FC}" type="presParOf" srcId="{6A2679BC-9CEF-4FA4-8D7A-5307BF3A6B49}" destId="{C78749F1-344A-41C2-8B8B-9E81CDC56FF0}" srcOrd="1" destOrd="0" presId="urn:microsoft.com/office/officeart/2018/5/layout/IconLeafLabelList"/>
    <dgm:cxn modelId="{9FE9B4F4-2474-4424-ACAB-BACBB1ABA4F5}" type="presParOf" srcId="{6A2679BC-9CEF-4FA4-8D7A-5307BF3A6B49}" destId="{64B44B9B-84E6-490D-A947-12A4268D6C1C}" srcOrd="2" destOrd="0" presId="urn:microsoft.com/office/officeart/2018/5/layout/IconLeafLabelList"/>
    <dgm:cxn modelId="{BAD92735-C1EE-49FB-9BE6-C254C99DB521}" type="presParOf" srcId="{6A2679BC-9CEF-4FA4-8D7A-5307BF3A6B49}" destId="{1860EC18-97FE-4212-966E-0F96BA7C7AC0}" srcOrd="3" destOrd="0" presId="urn:microsoft.com/office/officeart/2018/5/layout/IconLeafLabelList"/>
    <dgm:cxn modelId="{84FF6CD6-6400-452B-9DE8-D8B659DA33D3}" type="presParOf" srcId="{7F80A401-E3C0-4394-83E1-F71325C4429F}" destId="{BE284125-9113-4E8F-8E2E-320F55F063FF}" srcOrd="1" destOrd="0" presId="urn:microsoft.com/office/officeart/2018/5/layout/IconLeafLabelList"/>
    <dgm:cxn modelId="{6A3B90CB-29A0-4D01-95A9-D36F516831C0}" type="presParOf" srcId="{7F80A401-E3C0-4394-83E1-F71325C4429F}" destId="{4F36A94E-9866-4DB3-B052-29AAAD7E8263}" srcOrd="2" destOrd="0" presId="urn:microsoft.com/office/officeart/2018/5/layout/IconLeafLabelList"/>
    <dgm:cxn modelId="{A6602D56-AB31-4EE6-BCCC-9047B9333CA9}" type="presParOf" srcId="{4F36A94E-9866-4DB3-B052-29AAAD7E8263}" destId="{C2BFCF2F-8D0E-4315-9969-5A4E227C439C}" srcOrd="0" destOrd="0" presId="urn:microsoft.com/office/officeart/2018/5/layout/IconLeafLabelList"/>
    <dgm:cxn modelId="{65EB60FC-33D9-4D1E-A517-F639505C648C}" type="presParOf" srcId="{4F36A94E-9866-4DB3-B052-29AAAD7E8263}" destId="{F4836FF6-1DBD-4231-AEE1-EADA9D21E02D}" srcOrd="1" destOrd="0" presId="urn:microsoft.com/office/officeart/2018/5/layout/IconLeafLabelList"/>
    <dgm:cxn modelId="{A9AAAFAD-9975-46A4-8479-470151795193}" type="presParOf" srcId="{4F36A94E-9866-4DB3-B052-29AAAD7E8263}" destId="{4103DF27-59E7-461B-BEF0-DAE0DF3B15EB}" srcOrd="2" destOrd="0" presId="urn:microsoft.com/office/officeart/2018/5/layout/IconLeafLabelList"/>
    <dgm:cxn modelId="{777CC588-009B-47DD-9DD1-978333A98763}" type="presParOf" srcId="{4F36A94E-9866-4DB3-B052-29AAAD7E8263}" destId="{091C9606-51A7-4005-BEA9-4A512CA298C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73B7FA-3FBC-4E4D-9992-65A4A8F0EC8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0D0BCBE-F634-42DB-94B8-3693B4782934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1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100000"/>
            </a:lnSpc>
          </a:pPr>
          <a:endParaRPr lang="en-US" sz="11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100000"/>
            </a:lnSpc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Software Testing is an activity that helps in identifying bugs in a software system under development , in order to provide a defect-free and reliable solution to the customer.</a:t>
          </a:r>
        </a:p>
      </dgm:t>
    </dgm:pt>
    <dgm:pt modelId="{B5AFA2E6-DAFF-4B52-B475-B9AF8892ECA2}" type="parTrans" cxnId="{65D81939-CC6D-4B82-87CB-6F003C8BAE49}">
      <dgm:prSet/>
      <dgm:spPr/>
      <dgm:t>
        <a:bodyPr/>
        <a:lstStyle/>
        <a:p>
          <a:endParaRPr lang="en-US"/>
        </a:p>
      </dgm:t>
    </dgm:pt>
    <dgm:pt modelId="{DDB98D17-041D-4E3C-B4FF-0712AC365A5E}" type="sibTrans" cxnId="{65D81939-CC6D-4B82-87CB-6F003C8BAE4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C06F2A-E282-41C7-A928-66C48EABA5F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Key learnings from Software Testing :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E42569-FD83-4B3B-AC99-CD70D6E2A685}" type="parTrans" cxnId="{2A431BA9-A4A7-464C-BB0B-1437EE7DFF1F}">
      <dgm:prSet/>
      <dgm:spPr/>
      <dgm:t>
        <a:bodyPr/>
        <a:lstStyle/>
        <a:p>
          <a:endParaRPr lang="en-US"/>
        </a:p>
      </dgm:t>
    </dgm:pt>
    <dgm:pt modelId="{1438DBF4-EC43-4AE8-879A-98003F5B6A73}" type="sibTrans" cxnId="{2A431BA9-A4A7-464C-BB0B-1437EE7DFF1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AF0B231-BBB9-4FA6-AAA3-A091D8F3975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STLC, SDLC 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188EB6-4BCB-45D9-98E0-68AB6AEF67B5}" type="parTrans" cxnId="{0E6CE960-C8E9-4453-9866-54E735A94B60}">
      <dgm:prSet/>
      <dgm:spPr/>
      <dgm:t>
        <a:bodyPr/>
        <a:lstStyle/>
        <a:p>
          <a:endParaRPr lang="en-US"/>
        </a:p>
      </dgm:t>
    </dgm:pt>
    <dgm:pt modelId="{A17E70C7-B04A-4887-B459-DAF88CC6A696}" type="sibTrans" cxnId="{0E6CE960-C8E9-4453-9866-54E735A94B6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910A69-FE10-4001-9892-47D143EA9A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Unit testing , Automation testing</a:t>
          </a:r>
        </a:p>
      </dgm:t>
    </dgm:pt>
    <dgm:pt modelId="{B425F615-229B-48FD-ADA5-E21C216678C0}" type="parTrans" cxnId="{9046A5DC-A180-4D82-847D-65A8ADAB0733}">
      <dgm:prSet/>
      <dgm:spPr/>
      <dgm:t>
        <a:bodyPr/>
        <a:lstStyle/>
        <a:p>
          <a:endParaRPr lang="en-US"/>
        </a:p>
      </dgm:t>
    </dgm:pt>
    <dgm:pt modelId="{5003A059-D2ED-4645-BB60-37AF4DF1E0EF}" type="sibTrans" cxnId="{9046A5DC-A180-4D82-847D-65A8ADAB073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CBA5DBB-F96A-4A6F-AB70-7171915E6EA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How to write a test case in java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A913B2-AFFE-483F-BDFC-CE212E4D9524}" type="parTrans" cxnId="{55355120-5A6F-4BD3-B380-CCF30122B1B0}">
      <dgm:prSet/>
      <dgm:spPr/>
      <dgm:t>
        <a:bodyPr/>
        <a:lstStyle/>
        <a:p>
          <a:endParaRPr lang="en-US"/>
        </a:p>
      </dgm:t>
    </dgm:pt>
    <dgm:pt modelId="{B7A2CFE1-D854-4314-ADD3-5AE1790951FF}" type="sibTrans" cxnId="{55355120-5A6F-4BD3-B380-CCF30122B1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0CAE46D-7120-4828-A739-E89771CAE1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Understanding about before each , before all , after all , after each , display name annotations</a:t>
          </a:r>
          <a:r>
            <a:rPr lang="en-US" sz="1300"/>
            <a:t>.</a:t>
          </a:r>
          <a:endParaRPr lang="en-US" sz="1300" dirty="0"/>
        </a:p>
      </dgm:t>
    </dgm:pt>
    <dgm:pt modelId="{773419DA-2981-4DF6-9247-64E23D029214}" type="parTrans" cxnId="{B59D5DFB-8482-41CC-97E1-3B6026629EC9}">
      <dgm:prSet/>
      <dgm:spPr/>
      <dgm:t>
        <a:bodyPr/>
        <a:lstStyle/>
        <a:p>
          <a:endParaRPr lang="en-US"/>
        </a:p>
      </dgm:t>
    </dgm:pt>
    <dgm:pt modelId="{BD6AA2D7-3653-490C-A506-9E6B5447A760}" type="sibTrans" cxnId="{B59D5DFB-8482-41CC-97E1-3B6026629EC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B156BBA-B053-41C1-A6FB-828248D03E7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Test case design , test planning  and documentation.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5EF473-66C4-4642-8333-F23C725E08CD}" type="parTrans" cxnId="{32235095-9DD4-475F-96DD-A53BDFF1A175}">
      <dgm:prSet/>
      <dgm:spPr/>
      <dgm:t>
        <a:bodyPr/>
        <a:lstStyle/>
        <a:p>
          <a:endParaRPr lang="en-US"/>
        </a:p>
      </dgm:t>
    </dgm:pt>
    <dgm:pt modelId="{499A7204-89D5-448A-8CE0-5686FD2BA101}" type="sibTrans" cxnId="{32235095-9DD4-475F-96DD-A53BDFF1A175}">
      <dgm:prSet/>
      <dgm:spPr/>
      <dgm:t>
        <a:bodyPr/>
        <a:lstStyle/>
        <a:p>
          <a:endParaRPr lang="en-US"/>
        </a:p>
      </dgm:t>
    </dgm:pt>
    <dgm:pt modelId="{7C3BF96F-EAF0-438B-B718-A5576D0E12CE}" type="pres">
      <dgm:prSet presAssocID="{6273B7FA-3FBC-4E4D-9992-65A4A8F0EC88}" presName="root" presStyleCnt="0">
        <dgm:presLayoutVars>
          <dgm:dir/>
          <dgm:resizeHandles val="exact"/>
        </dgm:presLayoutVars>
      </dgm:prSet>
      <dgm:spPr/>
    </dgm:pt>
    <dgm:pt modelId="{32ADBA79-6EC1-4C1B-A1B9-E0DBDDB36748}" type="pres">
      <dgm:prSet presAssocID="{6273B7FA-3FBC-4E4D-9992-65A4A8F0EC88}" presName="container" presStyleCnt="0">
        <dgm:presLayoutVars>
          <dgm:dir/>
          <dgm:resizeHandles val="exact"/>
        </dgm:presLayoutVars>
      </dgm:prSet>
      <dgm:spPr/>
    </dgm:pt>
    <dgm:pt modelId="{5CCC054E-323C-45C8-88FF-A340D9A6F78B}" type="pres">
      <dgm:prSet presAssocID="{D0D0BCBE-F634-42DB-94B8-3693B4782934}" presName="compNode" presStyleCnt="0"/>
      <dgm:spPr/>
    </dgm:pt>
    <dgm:pt modelId="{E11CA414-0D3A-4284-84EE-115E5012DF68}" type="pres">
      <dgm:prSet presAssocID="{D0D0BCBE-F634-42DB-94B8-3693B4782934}" presName="iconBgRect" presStyleLbl="bgShp" presStyleIdx="0" presStyleCnt="7"/>
      <dgm:spPr/>
    </dgm:pt>
    <dgm:pt modelId="{43357ECB-8DD0-44FA-9B41-FC1D7F08633B}" type="pres">
      <dgm:prSet presAssocID="{D0D0BCBE-F634-42DB-94B8-3693B4782934}" presName="iconRect" presStyleLbl="node1" presStyleIdx="0" presStyleCnt="7" custScaleX="151205" custScaleY="99174" custLinFactNeighborX="83" custLinFactNeighborY="-1000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A6AE38AE-BA68-4387-A3C5-138B63838C4C}" type="pres">
      <dgm:prSet presAssocID="{D0D0BCBE-F634-42DB-94B8-3693B4782934}" presName="spaceRect" presStyleCnt="0"/>
      <dgm:spPr/>
    </dgm:pt>
    <dgm:pt modelId="{6D1D918F-606D-4E37-82FF-41C451B17DDA}" type="pres">
      <dgm:prSet presAssocID="{D0D0BCBE-F634-42DB-94B8-3693B4782934}" presName="textRect" presStyleLbl="revTx" presStyleIdx="0" presStyleCnt="7">
        <dgm:presLayoutVars>
          <dgm:chMax val="1"/>
          <dgm:chPref val="1"/>
        </dgm:presLayoutVars>
      </dgm:prSet>
      <dgm:spPr/>
    </dgm:pt>
    <dgm:pt modelId="{188759D3-BE01-450E-8965-E56C1CE5F6E3}" type="pres">
      <dgm:prSet presAssocID="{DDB98D17-041D-4E3C-B4FF-0712AC365A5E}" presName="sibTrans" presStyleLbl="sibTrans2D1" presStyleIdx="0" presStyleCnt="0"/>
      <dgm:spPr/>
    </dgm:pt>
    <dgm:pt modelId="{07A2CC82-FF55-4C24-96B0-5F0472B4BBC5}" type="pres">
      <dgm:prSet presAssocID="{4DC06F2A-E282-41C7-A928-66C48EABA5F9}" presName="compNode" presStyleCnt="0"/>
      <dgm:spPr/>
    </dgm:pt>
    <dgm:pt modelId="{0D6A8ED1-FD18-4DD0-AC4A-885B9B0C5706}" type="pres">
      <dgm:prSet presAssocID="{4DC06F2A-E282-41C7-A928-66C48EABA5F9}" presName="iconBgRect" presStyleLbl="bgShp" presStyleIdx="1" presStyleCnt="7"/>
      <dgm:spPr/>
    </dgm:pt>
    <dgm:pt modelId="{29C32F38-08B1-4D79-A1C9-D24C586FF136}" type="pres">
      <dgm:prSet presAssocID="{4DC06F2A-E282-41C7-A928-66C48EABA5F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78AE01C1-B93C-4A7D-B650-9AE27DFFEB0B}" type="pres">
      <dgm:prSet presAssocID="{4DC06F2A-E282-41C7-A928-66C48EABA5F9}" presName="spaceRect" presStyleCnt="0"/>
      <dgm:spPr/>
    </dgm:pt>
    <dgm:pt modelId="{CA8EA543-35BD-46FC-B547-D2BE593077B2}" type="pres">
      <dgm:prSet presAssocID="{4DC06F2A-E282-41C7-A928-66C48EABA5F9}" presName="textRect" presStyleLbl="revTx" presStyleIdx="1" presStyleCnt="7">
        <dgm:presLayoutVars>
          <dgm:chMax val="1"/>
          <dgm:chPref val="1"/>
        </dgm:presLayoutVars>
      </dgm:prSet>
      <dgm:spPr/>
    </dgm:pt>
    <dgm:pt modelId="{6ABD1F62-6209-42A9-9FEC-258633E45083}" type="pres">
      <dgm:prSet presAssocID="{1438DBF4-EC43-4AE8-879A-98003F5B6A73}" presName="sibTrans" presStyleLbl="sibTrans2D1" presStyleIdx="0" presStyleCnt="0"/>
      <dgm:spPr/>
    </dgm:pt>
    <dgm:pt modelId="{22F88314-FD6C-4B56-B78D-5AA22EB0FDB7}" type="pres">
      <dgm:prSet presAssocID="{FAF0B231-BBB9-4FA6-AAA3-A091D8F39753}" presName="compNode" presStyleCnt="0"/>
      <dgm:spPr/>
    </dgm:pt>
    <dgm:pt modelId="{32A87FE0-F0C4-4E63-9079-127ED7CB4A7D}" type="pres">
      <dgm:prSet presAssocID="{FAF0B231-BBB9-4FA6-AAA3-A091D8F39753}" presName="iconBgRect" presStyleLbl="bgShp" presStyleIdx="2" presStyleCnt="7"/>
      <dgm:spPr/>
    </dgm:pt>
    <dgm:pt modelId="{C9355674-9CB4-4AF8-AFA8-D9E6BEE30B9E}" type="pres">
      <dgm:prSet presAssocID="{FAF0B231-BBB9-4FA6-AAA3-A091D8F39753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81A1909-5FB5-44B4-BF6C-EDE200F49842}" type="pres">
      <dgm:prSet presAssocID="{FAF0B231-BBB9-4FA6-AAA3-A091D8F39753}" presName="spaceRect" presStyleCnt="0"/>
      <dgm:spPr/>
    </dgm:pt>
    <dgm:pt modelId="{296458AC-28F9-413F-9DBB-3B62141677B8}" type="pres">
      <dgm:prSet presAssocID="{FAF0B231-BBB9-4FA6-AAA3-A091D8F39753}" presName="textRect" presStyleLbl="revTx" presStyleIdx="2" presStyleCnt="7">
        <dgm:presLayoutVars>
          <dgm:chMax val="1"/>
          <dgm:chPref val="1"/>
        </dgm:presLayoutVars>
      </dgm:prSet>
      <dgm:spPr/>
    </dgm:pt>
    <dgm:pt modelId="{F84AF4C9-2287-4BA2-8EEC-02794C799EF7}" type="pres">
      <dgm:prSet presAssocID="{A17E70C7-B04A-4887-B459-DAF88CC6A696}" presName="sibTrans" presStyleLbl="sibTrans2D1" presStyleIdx="0" presStyleCnt="0"/>
      <dgm:spPr/>
    </dgm:pt>
    <dgm:pt modelId="{4BCE8C40-6606-4954-B6E3-3CA8EAFFC3A7}" type="pres">
      <dgm:prSet presAssocID="{FB910A69-FE10-4001-9892-47D143EA9ACF}" presName="compNode" presStyleCnt="0"/>
      <dgm:spPr/>
    </dgm:pt>
    <dgm:pt modelId="{122AA460-3F62-4FD6-A3AE-EE55D9557054}" type="pres">
      <dgm:prSet presAssocID="{FB910A69-FE10-4001-9892-47D143EA9ACF}" presName="iconBgRect" presStyleLbl="bgShp" presStyleIdx="3" presStyleCnt="7" custScaleX="64864" custScaleY="67169"/>
      <dgm:spPr/>
    </dgm:pt>
    <dgm:pt modelId="{0FE195FE-E3D9-469D-ACF7-73E73AFA60D8}" type="pres">
      <dgm:prSet presAssocID="{FB910A69-FE10-4001-9892-47D143EA9ACF}" presName="iconRect" presStyleLbl="node1" presStyleIdx="3" presStyleCnt="7" custScaleX="169556" custScaleY="265067" custLinFactNeighborX="-17315" custLinFactNeighborY="-3519"/>
      <dgm:spPr>
        <a:ln>
          <a:noFill/>
        </a:ln>
      </dgm:spPr>
    </dgm:pt>
    <dgm:pt modelId="{871B3F8A-5D32-4993-B028-B3EC4E44499B}" type="pres">
      <dgm:prSet presAssocID="{FB910A69-FE10-4001-9892-47D143EA9ACF}" presName="spaceRect" presStyleCnt="0"/>
      <dgm:spPr/>
    </dgm:pt>
    <dgm:pt modelId="{C6AED66B-C969-4581-BC42-75E257A6B5C7}" type="pres">
      <dgm:prSet presAssocID="{FB910A69-FE10-4001-9892-47D143EA9ACF}" presName="textRect" presStyleLbl="revTx" presStyleIdx="3" presStyleCnt="7">
        <dgm:presLayoutVars>
          <dgm:chMax val="1"/>
          <dgm:chPref val="1"/>
        </dgm:presLayoutVars>
      </dgm:prSet>
      <dgm:spPr/>
    </dgm:pt>
    <dgm:pt modelId="{A71784C0-C362-475C-8F10-318AC21C74BB}" type="pres">
      <dgm:prSet presAssocID="{5003A059-D2ED-4645-BB60-37AF4DF1E0EF}" presName="sibTrans" presStyleLbl="sibTrans2D1" presStyleIdx="0" presStyleCnt="0"/>
      <dgm:spPr/>
    </dgm:pt>
    <dgm:pt modelId="{00EF056E-8E87-41B7-9512-06DC20B4502F}" type="pres">
      <dgm:prSet presAssocID="{2CBA5DBB-F96A-4A6F-AB70-7171915E6EA4}" presName="compNode" presStyleCnt="0"/>
      <dgm:spPr/>
    </dgm:pt>
    <dgm:pt modelId="{E5CAD4A3-C35E-469D-AA3D-132FB0DAE58A}" type="pres">
      <dgm:prSet presAssocID="{2CBA5DBB-F96A-4A6F-AB70-7171915E6EA4}" presName="iconBgRect" presStyleLbl="bgShp" presStyleIdx="4" presStyleCnt="7"/>
      <dgm:spPr/>
    </dgm:pt>
    <dgm:pt modelId="{6B10A2AF-D1AE-443E-B87E-E5F6FD6E49E3}" type="pres">
      <dgm:prSet presAssocID="{2CBA5DBB-F96A-4A6F-AB70-7171915E6EA4}" presName="iconRect" presStyleLbl="node1" presStyleIdx="4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E0ABFDD4-C9AA-4BDA-BA40-8723C7B8DB94}" type="pres">
      <dgm:prSet presAssocID="{2CBA5DBB-F96A-4A6F-AB70-7171915E6EA4}" presName="spaceRect" presStyleCnt="0"/>
      <dgm:spPr/>
    </dgm:pt>
    <dgm:pt modelId="{59A0DFC1-538F-4F31-89D9-1C9A5B0E61F4}" type="pres">
      <dgm:prSet presAssocID="{2CBA5DBB-F96A-4A6F-AB70-7171915E6EA4}" presName="textRect" presStyleLbl="revTx" presStyleIdx="4" presStyleCnt="7">
        <dgm:presLayoutVars>
          <dgm:chMax val="1"/>
          <dgm:chPref val="1"/>
        </dgm:presLayoutVars>
      </dgm:prSet>
      <dgm:spPr/>
    </dgm:pt>
    <dgm:pt modelId="{44105EEC-BFA6-47DF-81DB-68610FEBA65F}" type="pres">
      <dgm:prSet presAssocID="{B7A2CFE1-D854-4314-ADD3-5AE1790951FF}" presName="sibTrans" presStyleLbl="sibTrans2D1" presStyleIdx="0" presStyleCnt="0"/>
      <dgm:spPr/>
    </dgm:pt>
    <dgm:pt modelId="{DEE99C26-0C19-41EA-B244-FF3F97A3FB65}" type="pres">
      <dgm:prSet presAssocID="{60CAE46D-7120-4828-A739-E89771CAE1CF}" presName="compNode" presStyleCnt="0"/>
      <dgm:spPr/>
    </dgm:pt>
    <dgm:pt modelId="{6F4D3071-2914-4355-BBC3-7256CC086954}" type="pres">
      <dgm:prSet presAssocID="{60CAE46D-7120-4828-A739-E89771CAE1CF}" presName="iconBgRect" presStyleLbl="bgShp" presStyleIdx="5" presStyleCnt="7"/>
      <dgm:spPr/>
    </dgm:pt>
    <dgm:pt modelId="{2AE7308E-174A-4591-BD02-04944E2934B9}" type="pres">
      <dgm:prSet presAssocID="{60CAE46D-7120-4828-A739-E89771CAE1CF}" presName="iconRect" presStyleLbl="node1" presStyleIdx="5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B4D4F68C-4CB4-4F52-84B4-AD696B4A1B74}" type="pres">
      <dgm:prSet presAssocID="{60CAE46D-7120-4828-A739-E89771CAE1CF}" presName="spaceRect" presStyleCnt="0"/>
      <dgm:spPr/>
    </dgm:pt>
    <dgm:pt modelId="{E748E3CB-6004-475B-BF28-A26B0A0B0429}" type="pres">
      <dgm:prSet presAssocID="{60CAE46D-7120-4828-A739-E89771CAE1CF}" presName="textRect" presStyleLbl="revTx" presStyleIdx="5" presStyleCnt="7">
        <dgm:presLayoutVars>
          <dgm:chMax val="1"/>
          <dgm:chPref val="1"/>
        </dgm:presLayoutVars>
      </dgm:prSet>
      <dgm:spPr/>
    </dgm:pt>
    <dgm:pt modelId="{4597966F-E828-4CE7-A28A-118A1EF82E42}" type="pres">
      <dgm:prSet presAssocID="{BD6AA2D7-3653-490C-A506-9E6B5447A760}" presName="sibTrans" presStyleLbl="sibTrans2D1" presStyleIdx="0" presStyleCnt="0"/>
      <dgm:spPr/>
    </dgm:pt>
    <dgm:pt modelId="{D3292203-46DA-40B3-B48A-7D6AD2F62487}" type="pres">
      <dgm:prSet presAssocID="{6B156BBA-B053-41C1-A6FB-828248D03E71}" presName="compNode" presStyleCnt="0"/>
      <dgm:spPr/>
    </dgm:pt>
    <dgm:pt modelId="{AEBF224B-A153-40C7-A582-5417E4BE07A1}" type="pres">
      <dgm:prSet presAssocID="{6B156BBA-B053-41C1-A6FB-828248D03E71}" presName="iconBgRect" presStyleLbl="bgShp" presStyleIdx="6" presStyleCnt="7"/>
      <dgm:spPr/>
    </dgm:pt>
    <dgm:pt modelId="{300DA1A9-E9BD-451B-BA71-58800F25C49C}" type="pres">
      <dgm:prSet presAssocID="{6B156BBA-B053-41C1-A6FB-828248D03E71}" presName="iconRect" presStyleLbl="node1" presStyleIdx="6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02417041-AA2D-4824-9CFF-C556EA4AB39B}" type="pres">
      <dgm:prSet presAssocID="{6B156BBA-B053-41C1-A6FB-828248D03E71}" presName="spaceRect" presStyleCnt="0"/>
      <dgm:spPr/>
    </dgm:pt>
    <dgm:pt modelId="{AE594DEC-AEA1-4C08-9BAF-2C648953DE46}" type="pres">
      <dgm:prSet presAssocID="{6B156BBA-B053-41C1-A6FB-828248D03E71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0612140D-C480-4378-893F-5BAF670C7056}" type="presOf" srcId="{D0D0BCBE-F634-42DB-94B8-3693B4782934}" destId="{6D1D918F-606D-4E37-82FF-41C451B17DDA}" srcOrd="0" destOrd="0" presId="urn:microsoft.com/office/officeart/2018/2/layout/IconCircleList"/>
    <dgm:cxn modelId="{79B89A0D-D96C-4F83-ACC4-2CD748A868F0}" type="presOf" srcId="{FAF0B231-BBB9-4FA6-AAA3-A091D8F39753}" destId="{296458AC-28F9-413F-9DBB-3B62141677B8}" srcOrd="0" destOrd="0" presId="urn:microsoft.com/office/officeart/2018/2/layout/IconCircleList"/>
    <dgm:cxn modelId="{FCD7D313-C47F-4291-9FF5-1BF76E4434EB}" type="presOf" srcId="{FB910A69-FE10-4001-9892-47D143EA9ACF}" destId="{C6AED66B-C969-4581-BC42-75E257A6B5C7}" srcOrd="0" destOrd="0" presId="urn:microsoft.com/office/officeart/2018/2/layout/IconCircleList"/>
    <dgm:cxn modelId="{55355120-5A6F-4BD3-B380-CCF30122B1B0}" srcId="{6273B7FA-3FBC-4E4D-9992-65A4A8F0EC88}" destId="{2CBA5DBB-F96A-4A6F-AB70-7171915E6EA4}" srcOrd="4" destOrd="0" parTransId="{B5A913B2-AFFE-483F-BDFC-CE212E4D9524}" sibTransId="{B7A2CFE1-D854-4314-ADD3-5AE1790951FF}"/>
    <dgm:cxn modelId="{286F0A29-63A9-405B-BC80-085FDE982270}" type="presOf" srcId="{A17E70C7-B04A-4887-B459-DAF88CC6A696}" destId="{F84AF4C9-2287-4BA2-8EEC-02794C799EF7}" srcOrd="0" destOrd="0" presId="urn:microsoft.com/office/officeart/2018/2/layout/IconCircleList"/>
    <dgm:cxn modelId="{65D81939-CC6D-4B82-87CB-6F003C8BAE49}" srcId="{6273B7FA-3FBC-4E4D-9992-65A4A8F0EC88}" destId="{D0D0BCBE-F634-42DB-94B8-3693B4782934}" srcOrd="0" destOrd="0" parTransId="{B5AFA2E6-DAFF-4B52-B475-B9AF8892ECA2}" sibTransId="{DDB98D17-041D-4E3C-B4FF-0712AC365A5E}"/>
    <dgm:cxn modelId="{0E6CE960-C8E9-4453-9866-54E735A94B60}" srcId="{6273B7FA-3FBC-4E4D-9992-65A4A8F0EC88}" destId="{FAF0B231-BBB9-4FA6-AAA3-A091D8F39753}" srcOrd="2" destOrd="0" parTransId="{D7188EB6-4BCB-45D9-98E0-68AB6AEF67B5}" sibTransId="{A17E70C7-B04A-4887-B459-DAF88CC6A696}"/>
    <dgm:cxn modelId="{AAB4D072-0FE6-440C-86A5-6977A42F16F0}" type="presOf" srcId="{60CAE46D-7120-4828-A739-E89771CAE1CF}" destId="{E748E3CB-6004-475B-BF28-A26B0A0B0429}" srcOrd="0" destOrd="0" presId="urn:microsoft.com/office/officeart/2018/2/layout/IconCircleList"/>
    <dgm:cxn modelId="{32235095-9DD4-475F-96DD-A53BDFF1A175}" srcId="{6273B7FA-3FBC-4E4D-9992-65A4A8F0EC88}" destId="{6B156BBA-B053-41C1-A6FB-828248D03E71}" srcOrd="6" destOrd="0" parTransId="{7D5EF473-66C4-4642-8333-F23C725E08CD}" sibTransId="{499A7204-89D5-448A-8CE0-5686FD2BA101}"/>
    <dgm:cxn modelId="{2463EDA3-2719-43A6-9667-E6C57957157E}" type="presOf" srcId="{1438DBF4-EC43-4AE8-879A-98003F5B6A73}" destId="{6ABD1F62-6209-42A9-9FEC-258633E45083}" srcOrd="0" destOrd="0" presId="urn:microsoft.com/office/officeart/2018/2/layout/IconCircleList"/>
    <dgm:cxn modelId="{2A431BA9-A4A7-464C-BB0B-1437EE7DFF1F}" srcId="{6273B7FA-3FBC-4E4D-9992-65A4A8F0EC88}" destId="{4DC06F2A-E282-41C7-A928-66C48EABA5F9}" srcOrd="1" destOrd="0" parTransId="{22E42569-FD83-4B3B-AC99-CD70D6E2A685}" sibTransId="{1438DBF4-EC43-4AE8-879A-98003F5B6A73}"/>
    <dgm:cxn modelId="{1A7F5FAA-FFF3-4114-9C7E-90DA4445666B}" type="presOf" srcId="{2CBA5DBB-F96A-4A6F-AB70-7171915E6EA4}" destId="{59A0DFC1-538F-4F31-89D9-1C9A5B0E61F4}" srcOrd="0" destOrd="0" presId="urn:microsoft.com/office/officeart/2018/2/layout/IconCircleList"/>
    <dgm:cxn modelId="{C67666BF-CE1C-4261-8B54-DE97558AB7C1}" type="presOf" srcId="{6B156BBA-B053-41C1-A6FB-828248D03E71}" destId="{AE594DEC-AEA1-4C08-9BAF-2C648953DE46}" srcOrd="0" destOrd="0" presId="urn:microsoft.com/office/officeart/2018/2/layout/IconCircleList"/>
    <dgm:cxn modelId="{C31BCED4-1442-4B44-95B7-BB57F6950996}" type="presOf" srcId="{5003A059-D2ED-4645-BB60-37AF4DF1E0EF}" destId="{A71784C0-C362-475C-8F10-318AC21C74BB}" srcOrd="0" destOrd="0" presId="urn:microsoft.com/office/officeart/2018/2/layout/IconCircleList"/>
    <dgm:cxn modelId="{B15243D7-9B32-4236-A462-375CDD7B431C}" type="presOf" srcId="{B7A2CFE1-D854-4314-ADD3-5AE1790951FF}" destId="{44105EEC-BFA6-47DF-81DB-68610FEBA65F}" srcOrd="0" destOrd="0" presId="urn:microsoft.com/office/officeart/2018/2/layout/IconCircleList"/>
    <dgm:cxn modelId="{9046A5DC-A180-4D82-847D-65A8ADAB0733}" srcId="{6273B7FA-3FBC-4E4D-9992-65A4A8F0EC88}" destId="{FB910A69-FE10-4001-9892-47D143EA9ACF}" srcOrd="3" destOrd="0" parTransId="{B425F615-229B-48FD-ADA5-E21C216678C0}" sibTransId="{5003A059-D2ED-4645-BB60-37AF4DF1E0EF}"/>
    <dgm:cxn modelId="{666672E3-1EDD-47F9-9911-1EE4CA75AA3C}" type="presOf" srcId="{6273B7FA-3FBC-4E4D-9992-65A4A8F0EC88}" destId="{7C3BF96F-EAF0-438B-B718-A5576D0E12CE}" srcOrd="0" destOrd="0" presId="urn:microsoft.com/office/officeart/2018/2/layout/IconCircleList"/>
    <dgm:cxn modelId="{517E41E8-86AD-47C0-B9B3-64320A6D14E1}" type="presOf" srcId="{4DC06F2A-E282-41C7-A928-66C48EABA5F9}" destId="{CA8EA543-35BD-46FC-B547-D2BE593077B2}" srcOrd="0" destOrd="0" presId="urn:microsoft.com/office/officeart/2018/2/layout/IconCircleList"/>
    <dgm:cxn modelId="{1F5330F4-02F0-401C-AAB4-E656B3E84F0F}" type="presOf" srcId="{DDB98D17-041D-4E3C-B4FF-0712AC365A5E}" destId="{188759D3-BE01-450E-8965-E56C1CE5F6E3}" srcOrd="0" destOrd="0" presId="urn:microsoft.com/office/officeart/2018/2/layout/IconCircleList"/>
    <dgm:cxn modelId="{9D2238F8-09DC-47FF-B4DD-2F4C8395A2C0}" type="presOf" srcId="{BD6AA2D7-3653-490C-A506-9E6B5447A760}" destId="{4597966F-E828-4CE7-A28A-118A1EF82E42}" srcOrd="0" destOrd="0" presId="urn:microsoft.com/office/officeart/2018/2/layout/IconCircleList"/>
    <dgm:cxn modelId="{B59D5DFB-8482-41CC-97E1-3B6026629EC9}" srcId="{6273B7FA-3FBC-4E4D-9992-65A4A8F0EC88}" destId="{60CAE46D-7120-4828-A739-E89771CAE1CF}" srcOrd="5" destOrd="0" parTransId="{773419DA-2981-4DF6-9247-64E23D029214}" sibTransId="{BD6AA2D7-3653-490C-A506-9E6B5447A760}"/>
    <dgm:cxn modelId="{AC089A57-A905-456C-9F96-2EED04FF84FC}" type="presParOf" srcId="{7C3BF96F-EAF0-438B-B718-A5576D0E12CE}" destId="{32ADBA79-6EC1-4C1B-A1B9-E0DBDDB36748}" srcOrd="0" destOrd="0" presId="urn:microsoft.com/office/officeart/2018/2/layout/IconCircleList"/>
    <dgm:cxn modelId="{0D1436EE-C5C9-46B3-89B0-5C8DD9C4F044}" type="presParOf" srcId="{32ADBA79-6EC1-4C1B-A1B9-E0DBDDB36748}" destId="{5CCC054E-323C-45C8-88FF-A340D9A6F78B}" srcOrd="0" destOrd="0" presId="urn:microsoft.com/office/officeart/2018/2/layout/IconCircleList"/>
    <dgm:cxn modelId="{77293900-3B60-4933-B5E5-F023DE66128A}" type="presParOf" srcId="{5CCC054E-323C-45C8-88FF-A340D9A6F78B}" destId="{E11CA414-0D3A-4284-84EE-115E5012DF68}" srcOrd="0" destOrd="0" presId="urn:microsoft.com/office/officeart/2018/2/layout/IconCircleList"/>
    <dgm:cxn modelId="{966B146E-A370-41FE-97C0-EFAD60D96D37}" type="presParOf" srcId="{5CCC054E-323C-45C8-88FF-A340D9A6F78B}" destId="{43357ECB-8DD0-44FA-9B41-FC1D7F08633B}" srcOrd="1" destOrd="0" presId="urn:microsoft.com/office/officeart/2018/2/layout/IconCircleList"/>
    <dgm:cxn modelId="{2582A12F-854A-475D-BE12-CC74F5CF6367}" type="presParOf" srcId="{5CCC054E-323C-45C8-88FF-A340D9A6F78B}" destId="{A6AE38AE-BA68-4387-A3C5-138B63838C4C}" srcOrd="2" destOrd="0" presId="urn:microsoft.com/office/officeart/2018/2/layout/IconCircleList"/>
    <dgm:cxn modelId="{EC7E72C8-C266-451F-A384-8C6726210653}" type="presParOf" srcId="{5CCC054E-323C-45C8-88FF-A340D9A6F78B}" destId="{6D1D918F-606D-4E37-82FF-41C451B17DDA}" srcOrd="3" destOrd="0" presId="urn:microsoft.com/office/officeart/2018/2/layout/IconCircleList"/>
    <dgm:cxn modelId="{11CA9DE1-FEA0-4642-B8C9-C67F6526E202}" type="presParOf" srcId="{32ADBA79-6EC1-4C1B-A1B9-E0DBDDB36748}" destId="{188759D3-BE01-450E-8965-E56C1CE5F6E3}" srcOrd="1" destOrd="0" presId="urn:microsoft.com/office/officeart/2018/2/layout/IconCircleList"/>
    <dgm:cxn modelId="{DD4CBCF9-AA4D-4131-A35F-905957AC5DF0}" type="presParOf" srcId="{32ADBA79-6EC1-4C1B-A1B9-E0DBDDB36748}" destId="{07A2CC82-FF55-4C24-96B0-5F0472B4BBC5}" srcOrd="2" destOrd="0" presId="urn:microsoft.com/office/officeart/2018/2/layout/IconCircleList"/>
    <dgm:cxn modelId="{3B5D73F9-B082-40EF-B23B-A9350AD9FAB8}" type="presParOf" srcId="{07A2CC82-FF55-4C24-96B0-5F0472B4BBC5}" destId="{0D6A8ED1-FD18-4DD0-AC4A-885B9B0C5706}" srcOrd="0" destOrd="0" presId="urn:microsoft.com/office/officeart/2018/2/layout/IconCircleList"/>
    <dgm:cxn modelId="{B6AF588E-F59D-418E-9DFB-F004C655762E}" type="presParOf" srcId="{07A2CC82-FF55-4C24-96B0-5F0472B4BBC5}" destId="{29C32F38-08B1-4D79-A1C9-D24C586FF136}" srcOrd="1" destOrd="0" presId="urn:microsoft.com/office/officeart/2018/2/layout/IconCircleList"/>
    <dgm:cxn modelId="{A2A1078E-4E96-4808-A3B2-D94028E36BA7}" type="presParOf" srcId="{07A2CC82-FF55-4C24-96B0-5F0472B4BBC5}" destId="{78AE01C1-B93C-4A7D-B650-9AE27DFFEB0B}" srcOrd="2" destOrd="0" presId="urn:microsoft.com/office/officeart/2018/2/layout/IconCircleList"/>
    <dgm:cxn modelId="{206A5746-9A44-4D4D-A19F-57EC4C787973}" type="presParOf" srcId="{07A2CC82-FF55-4C24-96B0-5F0472B4BBC5}" destId="{CA8EA543-35BD-46FC-B547-D2BE593077B2}" srcOrd="3" destOrd="0" presId="urn:microsoft.com/office/officeart/2018/2/layout/IconCircleList"/>
    <dgm:cxn modelId="{CD4526B3-B96A-4E55-8942-3A00AD6193DE}" type="presParOf" srcId="{32ADBA79-6EC1-4C1B-A1B9-E0DBDDB36748}" destId="{6ABD1F62-6209-42A9-9FEC-258633E45083}" srcOrd="3" destOrd="0" presId="urn:microsoft.com/office/officeart/2018/2/layout/IconCircleList"/>
    <dgm:cxn modelId="{8CE4B358-0997-4010-9736-8A8F3AC96613}" type="presParOf" srcId="{32ADBA79-6EC1-4C1B-A1B9-E0DBDDB36748}" destId="{22F88314-FD6C-4B56-B78D-5AA22EB0FDB7}" srcOrd="4" destOrd="0" presId="urn:microsoft.com/office/officeart/2018/2/layout/IconCircleList"/>
    <dgm:cxn modelId="{F6D2B7EC-B146-4363-9687-EA063A55CFBF}" type="presParOf" srcId="{22F88314-FD6C-4B56-B78D-5AA22EB0FDB7}" destId="{32A87FE0-F0C4-4E63-9079-127ED7CB4A7D}" srcOrd="0" destOrd="0" presId="urn:microsoft.com/office/officeart/2018/2/layout/IconCircleList"/>
    <dgm:cxn modelId="{5FF7BAB5-4A02-4BD9-9FEB-EF3B227F9D80}" type="presParOf" srcId="{22F88314-FD6C-4B56-B78D-5AA22EB0FDB7}" destId="{C9355674-9CB4-4AF8-AFA8-D9E6BEE30B9E}" srcOrd="1" destOrd="0" presId="urn:microsoft.com/office/officeart/2018/2/layout/IconCircleList"/>
    <dgm:cxn modelId="{23580944-74B9-48E1-99A0-AC9436A0D1E4}" type="presParOf" srcId="{22F88314-FD6C-4B56-B78D-5AA22EB0FDB7}" destId="{881A1909-5FB5-44B4-BF6C-EDE200F49842}" srcOrd="2" destOrd="0" presId="urn:microsoft.com/office/officeart/2018/2/layout/IconCircleList"/>
    <dgm:cxn modelId="{68F326F9-A63D-4B47-919C-37A7D08E8D8C}" type="presParOf" srcId="{22F88314-FD6C-4B56-B78D-5AA22EB0FDB7}" destId="{296458AC-28F9-413F-9DBB-3B62141677B8}" srcOrd="3" destOrd="0" presId="urn:microsoft.com/office/officeart/2018/2/layout/IconCircleList"/>
    <dgm:cxn modelId="{4B4A78C8-75FC-4037-BD72-45BDB8F2E3EC}" type="presParOf" srcId="{32ADBA79-6EC1-4C1B-A1B9-E0DBDDB36748}" destId="{F84AF4C9-2287-4BA2-8EEC-02794C799EF7}" srcOrd="5" destOrd="0" presId="urn:microsoft.com/office/officeart/2018/2/layout/IconCircleList"/>
    <dgm:cxn modelId="{3D3551CA-A383-4AC1-B80B-407D6EA887D5}" type="presParOf" srcId="{32ADBA79-6EC1-4C1B-A1B9-E0DBDDB36748}" destId="{4BCE8C40-6606-4954-B6E3-3CA8EAFFC3A7}" srcOrd="6" destOrd="0" presId="urn:microsoft.com/office/officeart/2018/2/layout/IconCircleList"/>
    <dgm:cxn modelId="{917A63E1-5D24-4576-A3B5-B6BA281C94D1}" type="presParOf" srcId="{4BCE8C40-6606-4954-B6E3-3CA8EAFFC3A7}" destId="{122AA460-3F62-4FD6-A3AE-EE55D9557054}" srcOrd="0" destOrd="0" presId="urn:microsoft.com/office/officeart/2018/2/layout/IconCircleList"/>
    <dgm:cxn modelId="{D6782AA1-B243-4EF1-9B16-EEB78F08D836}" type="presParOf" srcId="{4BCE8C40-6606-4954-B6E3-3CA8EAFFC3A7}" destId="{0FE195FE-E3D9-469D-ACF7-73E73AFA60D8}" srcOrd="1" destOrd="0" presId="urn:microsoft.com/office/officeart/2018/2/layout/IconCircleList"/>
    <dgm:cxn modelId="{F1A8DF7E-9E8E-463E-A0AC-6FC1879108F2}" type="presParOf" srcId="{4BCE8C40-6606-4954-B6E3-3CA8EAFFC3A7}" destId="{871B3F8A-5D32-4993-B028-B3EC4E44499B}" srcOrd="2" destOrd="0" presId="urn:microsoft.com/office/officeart/2018/2/layout/IconCircleList"/>
    <dgm:cxn modelId="{ABEEB8CE-C31B-43FB-A7AC-57FB8F5F2419}" type="presParOf" srcId="{4BCE8C40-6606-4954-B6E3-3CA8EAFFC3A7}" destId="{C6AED66B-C969-4581-BC42-75E257A6B5C7}" srcOrd="3" destOrd="0" presId="urn:microsoft.com/office/officeart/2018/2/layout/IconCircleList"/>
    <dgm:cxn modelId="{8B263F44-290D-412F-A9B5-4919CAC878E4}" type="presParOf" srcId="{32ADBA79-6EC1-4C1B-A1B9-E0DBDDB36748}" destId="{A71784C0-C362-475C-8F10-318AC21C74BB}" srcOrd="7" destOrd="0" presId="urn:microsoft.com/office/officeart/2018/2/layout/IconCircleList"/>
    <dgm:cxn modelId="{4B615DE3-DEC5-4961-BDEA-CE43B811D466}" type="presParOf" srcId="{32ADBA79-6EC1-4C1B-A1B9-E0DBDDB36748}" destId="{00EF056E-8E87-41B7-9512-06DC20B4502F}" srcOrd="8" destOrd="0" presId="urn:microsoft.com/office/officeart/2018/2/layout/IconCircleList"/>
    <dgm:cxn modelId="{8C77D947-BBC1-44E5-98F3-334B28A4875E}" type="presParOf" srcId="{00EF056E-8E87-41B7-9512-06DC20B4502F}" destId="{E5CAD4A3-C35E-469D-AA3D-132FB0DAE58A}" srcOrd="0" destOrd="0" presId="urn:microsoft.com/office/officeart/2018/2/layout/IconCircleList"/>
    <dgm:cxn modelId="{6BCEDBDD-19F7-4351-A935-9BA5DC21E632}" type="presParOf" srcId="{00EF056E-8E87-41B7-9512-06DC20B4502F}" destId="{6B10A2AF-D1AE-443E-B87E-E5F6FD6E49E3}" srcOrd="1" destOrd="0" presId="urn:microsoft.com/office/officeart/2018/2/layout/IconCircleList"/>
    <dgm:cxn modelId="{C11DEA56-F78F-47C1-9904-5529F500FC8A}" type="presParOf" srcId="{00EF056E-8E87-41B7-9512-06DC20B4502F}" destId="{E0ABFDD4-C9AA-4BDA-BA40-8723C7B8DB94}" srcOrd="2" destOrd="0" presId="urn:microsoft.com/office/officeart/2018/2/layout/IconCircleList"/>
    <dgm:cxn modelId="{3784608C-2F18-4D68-9EF8-0DCA2C4D5357}" type="presParOf" srcId="{00EF056E-8E87-41B7-9512-06DC20B4502F}" destId="{59A0DFC1-538F-4F31-89D9-1C9A5B0E61F4}" srcOrd="3" destOrd="0" presId="urn:microsoft.com/office/officeart/2018/2/layout/IconCircleList"/>
    <dgm:cxn modelId="{3076260E-3D0E-4A89-9FDB-A7BDE4FF73C5}" type="presParOf" srcId="{32ADBA79-6EC1-4C1B-A1B9-E0DBDDB36748}" destId="{44105EEC-BFA6-47DF-81DB-68610FEBA65F}" srcOrd="9" destOrd="0" presId="urn:microsoft.com/office/officeart/2018/2/layout/IconCircleList"/>
    <dgm:cxn modelId="{2AD123DD-9858-4B27-8839-391B6BD3A194}" type="presParOf" srcId="{32ADBA79-6EC1-4C1B-A1B9-E0DBDDB36748}" destId="{DEE99C26-0C19-41EA-B244-FF3F97A3FB65}" srcOrd="10" destOrd="0" presId="urn:microsoft.com/office/officeart/2018/2/layout/IconCircleList"/>
    <dgm:cxn modelId="{E07D4071-2A23-47BF-A582-F422EB400C13}" type="presParOf" srcId="{DEE99C26-0C19-41EA-B244-FF3F97A3FB65}" destId="{6F4D3071-2914-4355-BBC3-7256CC086954}" srcOrd="0" destOrd="0" presId="urn:microsoft.com/office/officeart/2018/2/layout/IconCircleList"/>
    <dgm:cxn modelId="{E25FEF8D-4BD1-4C1E-9E17-852F7D6ABB6A}" type="presParOf" srcId="{DEE99C26-0C19-41EA-B244-FF3F97A3FB65}" destId="{2AE7308E-174A-4591-BD02-04944E2934B9}" srcOrd="1" destOrd="0" presId="urn:microsoft.com/office/officeart/2018/2/layout/IconCircleList"/>
    <dgm:cxn modelId="{FDE3BD94-D1B9-401E-A653-B5A3D3A4949B}" type="presParOf" srcId="{DEE99C26-0C19-41EA-B244-FF3F97A3FB65}" destId="{B4D4F68C-4CB4-4F52-84B4-AD696B4A1B74}" srcOrd="2" destOrd="0" presId="urn:microsoft.com/office/officeart/2018/2/layout/IconCircleList"/>
    <dgm:cxn modelId="{076306EF-AA44-4E84-8AED-5964474FCC65}" type="presParOf" srcId="{DEE99C26-0C19-41EA-B244-FF3F97A3FB65}" destId="{E748E3CB-6004-475B-BF28-A26B0A0B0429}" srcOrd="3" destOrd="0" presId="urn:microsoft.com/office/officeart/2018/2/layout/IconCircleList"/>
    <dgm:cxn modelId="{3093D3C4-DF72-4AE5-86CD-DCDDF058810C}" type="presParOf" srcId="{32ADBA79-6EC1-4C1B-A1B9-E0DBDDB36748}" destId="{4597966F-E828-4CE7-A28A-118A1EF82E42}" srcOrd="11" destOrd="0" presId="urn:microsoft.com/office/officeart/2018/2/layout/IconCircleList"/>
    <dgm:cxn modelId="{865ABA57-CF61-4A98-B0C5-67E6DA22EE29}" type="presParOf" srcId="{32ADBA79-6EC1-4C1B-A1B9-E0DBDDB36748}" destId="{D3292203-46DA-40B3-B48A-7D6AD2F62487}" srcOrd="12" destOrd="0" presId="urn:microsoft.com/office/officeart/2018/2/layout/IconCircleList"/>
    <dgm:cxn modelId="{B4AAE4D6-62D5-49FD-A492-F1C6A87EC1DF}" type="presParOf" srcId="{D3292203-46DA-40B3-B48A-7D6AD2F62487}" destId="{AEBF224B-A153-40C7-A582-5417E4BE07A1}" srcOrd="0" destOrd="0" presId="urn:microsoft.com/office/officeart/2018/2/layout/IconCircleList"/>
    <dgm:cxn modelId="{7416B88D-9C70-4AC1-A475-9ED9EF3930C9}" type="presParOf" srcId="{D3292203-46DA-40B3-B48A-7D6AD2F62487}" destId="{300DA1A9-E9BD-451B-BA71-58800F25C49C}" srcOrd="1" destOrd="0" presId="urn:microsoft.com/office/officeart/2018/2/layout/IconCircleList"/>
    <dgm:cxn modelId="{FC5AF693-05BA-406B-ABF9-3143A0EED5B5}" type="presParOf" srcId="{D3292203-46DA-40B3-B48A-7D6AD2F62487}" destId="{02417041-AA2D-4824-9CFF-C556EA4AB39B}" srcOrd="2" destOrd="0" presId="urn:microsoft.com/office/officeart/2018/2/layout/IconCircleList"/>
    <dgm:cxn modelId="{869BB2B5-368C-4704-9BD9-ABE58D03F8E5}" type="presParOf" srcId="{D3292203-46DA-40B3-B48A-7D6AD2F62487}" destId="{AE594DEC-AEA1-4C08-9BAF-2C648953DE4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034215-3202-49F0-B050-571ACA71EAF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64C34D-45D1-4BBC-96AF-0601C37262C6}">
      <dgm:prSet/>
      <dgm:spPr/>
      <dgm:t>
        <a:bodyPr/>
        <a:lstStyle/>
        <a:p>
          <a:r>
            <a:rPr lang="en-US"/>
            <a:t>Cloud computing is </a:t>
          </a:r>
          <a:r>
            <a:rPr lang="en-US" b="0" i="0"/>
            <a:t>the practice of using a network of remote servers hosted on the internet to store, manage, and process data, rather than a local server or a personal computer.</a:t>
          </a:r>
          <a:endParaRPr lang="en-US"/>
        </a:p>
      </dgm:t>
    </dgm:pt>
    <dgm:pt modelId="{5D53385D-5363-4BD6-B151-CDB46476B7A8}" type="parTrans" cxnId="{E0629720-A1A4-43B5-A2EA-63700635599A}">
      <dgm:prSet/>
      <dgm:spPr/>
      <dgm:t>
        <a:bodyPr/>
        <a:lstStyle/>
        <a:p>
          <a:endParaRPr lang="en-US"/>
        </a:p>
      </dgm:t>
    </dgm:pt>
    <dgm:pt modelId="{4F232B2C-DAC1-4CBA-9019-C0C10027EEFC}" type="sibTrans" cxnId="{E0629720-A1A4-43B5-A2EA-63700635599A}">
      <dgm:prSet/>
      <dgm:spPr/>
      <dgm:t>
        <a:bodyPr/>
        <a:lstStyle/>
        <a:p>
          <a:endParaRPr lang="en-US"/>
        </a:p>
      </dgm:t>
    </dgm:pt>
    <dgm:pt modelId="{0B8187B3-9AFF-4913-99D5-85F6EFB8FF06}">
      <dgm:prSet/>
      <dgm:spPr/>
      <dgm:t>
        <a:bodyPr/>
        <a:lstStyle/>
        <a:p>
          <a:r>
            <a:rPr lang="en-US"/>
            <a:t>Key learnings from Cloud computing  :</a:t>
          </a:r>
        </a:p>
      </dgm:t>
    </dgm:pt>
    <dgm:pt modelId="{993B0099-26E9-4331-A70A-942F05EE4F9C}" type="parTrans" cxnId="{76F7D5C9-0369-44CE-A053-5DE6619C0C5C}">
      <dgm:prSet/>
      <dgm:spPr/>
      <dgm:t>
        <a:bodyPr/>
        <a:lstStyle/>
        <a:p>
          <a:endParaRPr lang="en-US"/>
        </a:p>
      </dgm:t>
    </dgm:pt>
    <dgm:pt modelId="{E8A2FA8B-FE1F-4868-8A21-A0D10B74F867}" type="sibTrans" cxnId="{76F7D5C9-0369-44CE-A053-5DE6619C0C5C}">
      <dgm:prSet/>
      <dgm:spPr/>
      <dgm:t>
        <a:bodyPr/>
        <a:lstStyle/>
        <a:p>
          <a:endParaRPr lang="en-US"/>
        </a:p>
      </dgm:t>
    </dgm:pt>
    <dgm:pt modelId="{E0C75E07-48B1-4A86-AEB6-9C0FA8365813}">
      <dgm:prSet/>
      <dgm:spPr/>
      <dgm:t>
        <a:bodyPr/>
        <a:lstStyle/>
        <a:p>
          <a:r>
            <a:rPr lang="en-US" dirty="0"/>
            <a:t>Creation of Virtual machine using azure</a:t>
          </a:r>
        </a:p>
        <a:p>
          <a:r>
            <a:rPr lang="en-US" dirty="0"/>
            <a:t>Hosting of static and dynamic websites.</a:t>
          </a:r>
        </a:p>
      </dgm:t>
    </dgm:pt>
    <dgm:pt modelId="{DE97F813-65FB-4598-B2B4-3CF238546EBD}" type="parTrans" cxnId="{7AB77D97-B897-42AF-A4D3-CE0B314DA752}">
      <dgm:prSet/>
      <dgm:spPr/>
      <dgm:t>
        <a:bodyPr/>
        <a:lstStyle/>
        <a:p>
          <a:endParaRPr lang="en-US"/>
        </a:p>
      </dgm:t>
    </dgm:pt>
    <dgm:pt modelId="{41A5FE40-3C4D-4A5B-89B7-6374DFAE92E2}" type="sibTrans" cxnId="{7AB77D97-B897-42AF-A4D3-CE0B314DA752}">
      <dgm:prSet/>
      <dgm:spPr/>
      <dgm:t>
        <a:bodyPr/>
        <a:lstStyle/>
        <a:p>
          <a:endParaRPr lang="en-US"/>
        </a:p>
      </dgm:t>
    </dgm:pt>
    <dgm:pt modelId="{00512C2A-7330-40B2-8E01-D81B241F5F32}" type="pres">
      <dgm:prSet presAssocID="{04034215-3202-49F0-B050-571ACA71EAF3}" presName="outerComposite" presStyleCnt="0">
        <dgm:presLayoutVars>
          <dgm:chMax val="5"/>
          <dgm:dir/>
          <dgm:resizeHandles val="exact"/>
        </dgm:presLayoutVars>
      </dgm:prSet>
      <dgm:spPr/>
    </dgm:pt>
    <dgm:pt modelId="{F7D2EE23-F943-4BA6-9496-FF1421EFD7CD}" type="pres">
      <dgm:prSet presAssocID="{04034215-3202-49F0-B050-571ACA71EAF3}" presName="dummyMaxCanvas" presStyleCnt="0">
        <dgm:presLayoutVars/>
      </dgm:prSet>
      <dgm:spPr/>
    </dgm:pt>
    <dgm:pt modelId="{74AC988B-8768-4E4C-B769-85B0C45A3120}" type="pres">
      <dgm:prSet presAssocID="{04034215-3202-49F0-B050-571ACA71EAF3}" presName="ThreeNodes_1" presStyleLbl="node1" presStyleIdx="0" presStyleCnt="3">
        <dgm:presLayoutVars>
          <dgm:bulletEnabled val="1"/>
        </dgm:presLayoutVars>
      </dgm:prSet>
      <dgm:spPr/>
    </dgm:pt>
    <dgm:pt modelId="{63C9FE5E-5833-45B5-955D-E4AA7D2A3777}" type="pres">
      <dgm:prSet presAssocID="{04034215-3202-49F0-B050-571ACA71EAF3}" presName="ThreeNodes_2" presStyleLbl="node1" presStyleIdx="1" presStyleCnt="3">
        <dgm:presLayoutVars>
          <dgm:bulletEnabled val="1"/>
        </dgm:presLayoutVars>
      </dgm:prSet>
      <dgm:spPr/>
    </dgm:pt>
    <dgm:pt modelId="{307169F9-B137-4624-998C-0CDAC31F453C}" type="pres">
      <dgm:prSet presAssocID="{04034215-3202-49F0-B050-571ACA71EAF3}" presName="ThreeNodes_3" presStyleLbl="node1" presStyleIdx="2" presStyleCnt="3">
        <dgm:presLayoutVars>
          <dgm:bulletEnabled val="1"/>
        </dgm:presLayoutVars>
      </dgm:prSet>
      <dgm:spPr/>
    </dgm:pt>
    <dgm:pt modelId="{75B3455F-FE20-4C20-8CA3-C3FD500C71A3}" type="pres">
      <dgm:prSet presAssocID="{04034215-3202-49F0-B050-571ACA71EAF3}" presName="ThreeConn_1-2" presStyleLbl="fgAccFollowNode1" presStyleIdx="0" presStyleCnt="2">
        <dgm:presLayoutVars>
          <dgm:bulletEnabled val="1"/>
        </dgm:presLayoutVars>
      </dgm:prSet>
      <dgm:spPr/>
    </dgm:pt>
    <dgm:pt modelId="{B7793A0F-BF9D-421D-A0AE-CFDBFC09AF19}" type="pres">
      <dgm:prSet presAssocID="{04034215-3202-49F0-B050-571ACA71EAF3}" presName="ThreeConn_2-3" presStyleLbl="fgAccFollowNode1" presStyleIdx="1" presStyleCnt="2">
        <dgm:presLayoutVars>
          <dgm:bulletEnabled val="1"/>
        </dgm:presLayoutVars>
      </dgm:prSet>
      <dgm:spPr/>
    </dgm:pt>
    <dgm:pt modelId="{57531E0F-340B-40A0-BFA1-A07D1515AC2E}" type="pres">
      <dgm:prSet presAssocID="{04034215-3202-49F0-B050-571ACA71EAF3}" presName="ThreeNodes_1_text" presStyleLbl="node1" presStyleIdx="2" presStyleCnt="3">
        <dgm:presLayoutVars>
          <dgm:bulletEnabled val="1"/>
        </dgm:presLayoutVars>
      </dgm:prSet>
      <dgm:spPr/>
    </dgm:pt>
    <dgm:pt modelId="{EABDF272-0AB6-478C-9C45-2D4DFF025E66}" type="pres">
      <dgm:prSet presAssocID="{04034215-3202-49F0-B050-571ACA71EAF3}" presName="ThreeNodes_2_text" presStyleLbl="node1" presStyleIdx="2" presStyleCnt="3">
        <dgm:presLayoutVars>
          <dgm:bulletEnabled val="1"/>
        </dgm:presLayoutVars>
      </dgm:prSet>
      <dgm:spPr/>
    </dgm:pt>
    <dgm:pt modelId="{22796B60-12AE-470B-9B4C-F9C66BC3A1D2}" type="pres">
      <dgm:prSet presAssocID="{04034215-3202-49F0-B050-571ACA71EAF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CC1A113-88C6-4DA4-8E95-6ADD1D552695}" type="presOf" srcId="{4F232B2C-DAC1-4CBA-9019-C0C10027EEFC}" destId="{75B3455F-FE20-4C20-8CA3-C3FD500C71A3}" srcOrd="0" destOrd="0" presId="urn:microsoft.com/office/officeart/2005/8/layout/vProcess5"/>
    <dgm:cxn modelId="{E0629720-A1A4-43B5-A2EA-63700635599A}" srcId="{04034215-3202-49F0-B050-571ACA71EAF3}" destId="{7B64C34D-45D1-4BBC-96AF-0601C37262C6}" srcOrd="0" destOrd="0" parTransId="{5D53385D-5363-4BD6-B151-CDB46476B7A8}" sibTransId="{4F232B2C-DAC1-4CBA-9019-C0C10027EEFC}"/>
    <dgm:cxn modelId="{2A1FD136-C803-488C-9E8A-96AFF00FA63D}" type="presOf" srcId="{0B8187B3-9AFF-4913-99D5-85F6EFB8FF06}" destId="{EABDF272-0AB6-478C-9C45-2D4DFF025E66}" srcOrd="1" destOrd="0" presId="urn:microsoft.com/office/officeart/2005/8/layout/vProcess5"/>
    <dgm:cxn modelId="{F9612A4B-5155-4DAF-B6E0-F9E906B85053}" type="presOf" srcId="{7B64C34D-45D1-4BBC-96AF-0601C37262C6}" destId="{74AC988B-8768-4E4C-B769-85B0C45A3120}" srcOrd="0" destOrd="0" presId="urn:microsoft.com/office/officeart/2005/8/layout/vProcess5"/>
    <dgm:cxn modelId="{FD55457B-05D5-4EA5-A826-D3FD6A30749E}" type="presOf" srcId="{0B8187B3-9AFF-4913-99D5-85F6EFB8FF06}" destId="{63C9FE5E-5833-45B5-955D-E4AA7D2A3777}" srcOrd="0" destOrd="0" presId="urn:microsoft.com/office/officeart/2005/8/layout/vProcess5"/>
    <dgm:cxn modelId="{27A9FC7F-B42C-482D-82FD-0072A6A1A63F}" type="presOf" srcId="{7B64C34D-45D1-4BBC-96AF-0601C37262C6}" destId="{57531E0F-340B-40A0-BFA1-A07D1515AC2E}" srcOrd="1" destOrd="0" presId="urn:microsoft.com/office/officeart/2005/8/layout/vProcess5"/>
    <dgm:cxn modelId="{7AB77D97-B897-42AF-A4D3-CE0B314DA752}" srcId="{04034215-3202-49F0-B050-571ACA71EAF3}" destId="{E0C75E07-48B1-4A86-AEB6-9C0FA8365813}" srcOrd="2" destOrd="0" parTransId="{DE97F813-65FB-4598-B2B4-3CF238546EBD}" sibTransId="{41A5FE40-3C4D-4A5B-89B7-6374DFAE92E2}"/>
    <dgm:cxn modelId="{CAAFBFB5-3D65-4DC6-B274-1EF83BB1F0E4}" type="presOf" srcId="{E0C75E07-48B1-4A86-AEB6-9C0FA8365813}" destId="{22796B60-12AE-470B-9B4C-F9C66BC3A1D2}" srcOrd="1" destOrd="0" presId="urn:microsoft.com/office/officeart/2005/8/layout/vProcess5"/>
    <dgm:cxn modelId="{3AEDFDBE-5276-4316-A9A8-86C45D9F40C2}" type="presOf" srcId="{E8A2FA8B-FE1F-4868-8A21-A0D10B74F867}" destId="{B7793A0F-BF9D-421D-A0AE-CFDBFC09AF19}" srcOrd="0" destOrd="0" presId="urn:microsoft.com/office/officeart/2005/8/layout/vProcess5"/>
    <dgm:cxn modelId="{22B9FEC7-82F1-46C8-9400-568149D0770B}" type="presOf" srcId="{E0C75E07-48B1-4A86-AEB6-9C0FA8365813}" destId="{307169F9-B137-4624-998C-0CDAC31F453C}" srcOrd="0" destOrd="0" presId="urn:microsoft.com/office/officeart/2005/8/layout/vProcess5"/>
    <dgm:cxn modelId="{76F7D5C9-0369-44CE-A053-5DE6619C0C5C}" srcId="{04034215-3202-49F0-B050-571ACA71EAF3}" destId="{0B8187B3-9AFF-4913-99D5-85F6EFB8FF06}" srcOrd="1" destOrd="0" parTransId="{993B0099-26E9-4331-A70A-942F05EE4F9C}" sibTransId="{E8A2FA8B-FE1F-4868-8A21-A0D10B74F867}"/>
    <dgm:cxn modelId="{07ED1DCE-EDFA-49E0-9035-FD89C6C305EE}" type="presOf" srcId="{04034215-3202-49F0-B050-571ACA71EAF3}" destId="{00512C2A-7330-40B2-8E01-D81B241F5F32}" srcOrd="0" destOrd="0" presId="urn:microsoft.com/office/officeart/2005/8/layout/vProcess5"/>
    <dgm:cxn modelId="{927A6691-B3F7-4AB2-BD4F-34BC6E70331C}" type="presParOf" srcId="{00512C2A-7330-40B2-8E01-D81B241F5F32}" destId="{F7D2EE23-F943-4BA6-9496-FF1421EFD7CD}" srcOrd="0" destOrd="0" presId="urn:microsoft.com/office/officeart/2005/8/layout/vProcess5"/>
    <dgm:cxn modelId="{FDBCB312-AEE6-4DE3-9F58-7B5F42F9A55A}" type="presParOf" srcId="{00512C2A-7330-40B2-8E01-D81B241F5F32}" destId="{74AC988B-8768-4E4C-B769-85B0C45A3120}" srcOrd="1" destOrd="0" presId="urn:microsoft.com/office/officeart/2005/8/layout/vProcess5"/>
    <dgm:cxn modelId="{2B9C6C02-B3C0-400D-AAFF-DDDCCDCEE6E7}" type="presParOf" srcId="{00512C2A-7330-40B2-8E01-D81B241F5F32}" destId="{63C9FE5E-5833-45B5-955D-E4AA7D2A3777}" srcOrd="2" destOrd="0" presId="urn:microsoft.com/office/officeart/2005/8/layout/vProcess5"/>
    <dgm:cxn modelId="{6234EDC2-159C-4301-B0CA-13B001A55817}" type="presParOf" srcId="{00512C2A-7330-40B2-8E01-D81B241F5F32}" destId="{307169F9-B137-4624-998C-0CDAC31F453C}" srcOrd="3" destOrd="0" presId="urn:microsoft.com/office/officeart/2005/8/layout/vProcess5"/>
    <dgm:cxn modelId="{D147649A-FD8E-476F-BCB6-D5C86DAF8E51}" type="presParOf" srcId="{00512C2A-7330-40B2-8E01-D81B241F5F32}" destId="{75B3455F-FE20-4C20-8CA3-C3FD500C71A3}" srcOrd="4" destOrd="0" presId="urn:microsoft.com/office/officeart/2005/8/layout/vProcess5"/>
    <dgm:cxn modelId="{D1CFDE53-5482-44AD-B614-FB1AD1FB68A9}" type="presParOf" srcId="{00512C2A-7330-40B2-8E01-D81B241F5F32}" destId="{B7793A0F-BF9D-421D-A0AE-CFDBFC09AF19}" srcOrd="5" destOrd="0" presId="urn:microsoft.com/office/officeart/2005/8/layout/vProcess5"/>
    <dgm:cxn modelId="{24D35D6F-5471-41AF-979C-6A45667A3A40}" type="presParOf" srcId="{00512C2A-7330-40B2-8E01-D81B241F5F32}" destId="{57531E0F-340B-40A0-BFA1-A07D1515AC2E}" srcOrd="6" destOrd="0" presId="urn:microsoft.com/office/officeart/2005/8/layout/vProcess5"/>
    <dgm:cxn modelId="{1D690D6D-D3AF-4802-95D0-7EE652CE7322}" type="presParOf" srcId="{00512C2A-7330-40B2-8E01-D81B241F5F32}" destId="{EABDF272-0AB6-478C-9C45-2D4DFF025E66}" srcOrd="7" destOrd="0" presId="urn:microsoft.com/office/officeart/2005/8/layout/vProcess5"/>
    <dgm:cxn modelId="{3AAC356E-51C5-4589-966C-BB7C4AB06375}" type="presParOf" srcId="{00512C2A-7330-40B2-8E01-D81B241F5F32}" destId="{22796B60-12AE-470B-9B4C-F9C66BC3A1D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88ED0-B983-4251-BBED-F903C4C31207}">
      <dsp:nvSpPr>
        <dsp:cNvPr id="0" name=""/>
        <dsp:cNvSpPr/>
      </dsp:nvSpPr>
      <dsp:spPr>
        <a:xfrm>
          <a:off x="351799" y="470987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94B3F-911A-404E-8D49-C9EAC96B3F26}">
      <dsp:nvSpPr>
        <dsp:cNvPr id="0" name=""/>
        <dsp:cNvSpPr/>
      </dsp:nvSpPr>
      <dsp:spPr>
        <a:xfrm>
          <a:off x="585799" y="704987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2D572-EEA7-485A-B0A2-14A04E171D59}">
      <dsp:nvSpPr>
        <dsp:cNvPr id="0" name=""/>
        <dsp:cNvSpPr/>
      </dsp:nvSpPr>
      <dsp:spPr>
        <a:xfrm>
          <a:off x="799" y="191098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Database Management System​</a:t>
          </a:r>
        </a:p>
      </dsp:txBody>
      <dsp:txXfrm>
        <a:off x="799" y="1910987"/>
        <a:ext cx="1800000" cy="720000"/>
      </dsp:txXfrm>
    </dsp:sp>
    <dsp:sp modelId="{78B57A9F-7DCB-4241-B457-40C0CB38F4B6}">
      <dsp:nvSpPr>
        <dsp:cNvPr id="0" name=""/>
        <dsp:cNvSpPr/>
      </dsp:nvSpPr>
      <dsp:spPr>
        <a:xfrm>
          <a:off x="2466799" y="470987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65EAD-2F45-43F2-8E92-2A95071F17FF}">
      <dsp:nvSpPr>
        <dsp:cNvPr id="0" name=""/>
        <dsp:cNvSpPr/>
      </dsp:nvSpPr>
      <dsp:spPr>
        <a:xfrm>
          <a:off x="2700799" y="704987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00796-12B1-40DF-A326-DAB20EB3A383}">
      <dsp:nvSpPr>
        <dsp:cNvPr id="0" name=""/>
        <dsp:cNvSpPr/>
      </dsp:nvSpPr>
      <dsp:spPr>
        <a:xfrm>
          <a:off x="2115799" y="191098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Structured Query Language</a:t>
          </a:r>
        </a:p>
      </dsp:txBody>
      <dsp:txXfrm>
        <a:off x="2115799" y="1910987"/>
        <a:ext cx="1800000" cy="720000"/>
      </dsp:txXfrm>
    </dsp:sp>
    <dsp:sp modelId="{ECC358C8-E298-442E-8CA9-2F9E97079EDB}">
      <dsp:nvSpPr>
        <dsp:cNvPr id="0" name=""/>
        <dsp:cNvSpPr/>
      </dsp:nvSpPr>
      <dsp:spPr>
        <a:xfrm>
          <a:off x="4581799" y="470987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9325B9-20B3-4F3F-A97B-01919FDE0F1F}">
      <dsp:nvSpPr>
        <dsp:cNvPr id="0" name=""/>
        <dsp:cNvSpPr/>
      </dsp:nvSpPr>
      <dsp:spPr>
        <a:xfrm>
          <a:off x="4815799" y="704987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0117F-FBDC-4B6E-80A7-60C303B664BA}">
      <dsp:nvSpPr>
        <dsp:cNvPr id="0" name=""/>
        <dsp:cNvSpPr/>
      </dsp:nvSpPr>
      <dsp:spPr>
        <a:xfrm>
          <a:off x="4230799" y="191098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​Software Testing</a:t>
          </a:r>
        </a:p>
      </dsp:txBody>
      <dsp:txXfrm>
        <a:off x="4230799" y="1910987"/>
        <a:ext cx="1800000" cy="720000"/>
      </dsp:txXfrm>
    </dsp:sp>
    <dsp:sp modelId="{853F2B7E-D31D-4ECA-861D-338F70BFB6B0}">
      <dsp:nvSpPr>
        <dsp:cNvPr id="0" name=""/>
        <dsp:cNvSpPr/>
      </dsp:nvSpPr>
      <dsp:spPr>
        <a:xfrm>
          <a:off x="6696799" y="470987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25218-AB1E-4678-9AEA-B28B9F7902FF}">
      <dsp:nvSpPr>
        <dsp:cNvPr id="0" name=""/>
        <dsp:cNvSpPr/>
      </dsp:nvSpPr>
      <dsp:spPr>
        <a:xfrm>
          <a:off x="6930800" y="704987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2E19F-19F2-4FC5-AC81-CD8C94F46223}">
      <dsp:nvSpPr>
        <dsp:cNvPr id="0" name=""/>
        <dsp:cNvSpPr/>
      </dsp:nvSpPr>
      <dsp:spPr>
        <a:xfrm>
          <a:off x="6345799" y="191098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DevOps </a:t>
          </a:r>
        </a:p>
      </dsp:txBody>
      <dsp:txXfrm>
        <a:off x="6345799" y="1910987"/>
        <a:ext cx="1800000" cy="720000"/>
      </dsp:txXfrm>
    </dsp:sp>
    <dsp:sp modelId="{63F334DE-49FE-4D8D-9B08-02F36C3983A8}">
      <dsp:nvSpPr>
        <dsp:cNvPr id="0" name=""/>
        <dsp:cNvSpPr/>
      </dsp:nvSpPr>
      <dsp:spPr>
        <a:xfrm>
          <a:off x="8811800" y="470987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FFC43-9061-484A-ABC6-CB4689850D2C}">
      <dsp:nvSpPr>
        <dsp:cNvPr id="0" name=""/>
        <dsp:cNvSpPr/>
      </dsp:nvSpPr>
      <dsp:spPr>
        <a:xfrm>
          <a:off x="9045800" y="704987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86C4E-E39D-41C3-919F-113AFB3A0550}">
      <dsp:nvSpPr>
        <dsp:cNvPr id="0" name=""/>
        <dsp:cNvSpPr/>
      </dsp:nvSpPr>
      <dsp:spPr>
        <a:xfrm>
          <a:off x="8460800" y="191098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​Cloud Computing​</a:t>
          </a:r>
        </a:p>
      </dsp:txBody>
      <dsp:txXfrm>
        <a:off x="8460800" y="1910987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E0AE7-D05A-47C9-91F1-5AD06F0401A3}">
      <dsp:nvSpPr>
        <dsp:cNvPr id="0" name=""/>
        <dsp:cNvSpPr/>
      </dsp:nvSpPr>
      <dsp:spPr>
        <a:xfrm>
          <a:off x="444552" y="141607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749F1-344A-41C2-8B8B-9E81CDC56FF0}">
      <dsp:nvSpPr>
        <dsp:cNvPr id="0" name=""/>
        <dsp:cNvSpPr/>
      </dsp:nvSpPr>
      <dsp:spPr>
        <a:xfrm>
          <a:off x="737052" y="434107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0EC18-97FE-4212-966E-0F96BA7C7AC0}">
      <dsp:nvSpPr>
        <dsp:cNvPr id="0" name=""/>
        <dsp:cNvSpPr/>
      </dsp:nvSpPr>
      <dsp:spPr>
        <a:xfrm>
          <a:off x="5802" y="1941607"/>
          <a:ext cx="2250000" cy="3193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SQL stands for structured query language . It is domain – specific programming language used for managing , querying and manipulating relational databases</a:t>
          </a: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</a:p>
      </dsp:txBody>
      <dsp:txXfrm>
        <a:off x="5802" y="1941607"/>
        <a:ext cx="2250000" cy="3193635"/>
      </dsp:txXfrm>
    </dsp:sp>
    <dsp:sp modelId="{C2BFCF2F-8D0E-4315-9969-5A4E227C439C}">
      <dsp:nvSpPr>
        <dsp:cNvPr id="0" name=""/>
        <dsp:cNvSpPr/>
      </dsp:nvSpPr>
      <dsp:spPr>
        <a:xfrm>
          <a:off x="3711406" y="76896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836FF6-1DBD-4231-AEE1-EADA9D21E02D}">
      <dsp:nvSpPr>
        <dsp:cNvPr id="0" name=""/>
        <dsp:cNvSpPr/>
      </dsp:nvSpPr>
      <dsp:spPr>
        <a:xfrm>
          <a:off x="4003906" y="369396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C9606-51A7-4005-BEA9-4A512CA298CA}">
      <dsp:nvSpPr>
        <dsp:cNvPr id="0" name=""/>
        <dsp:cNvSpPr/>
      </dsp:nvSpPr>
      <dsp:spPr>
        <a:xfrm>
          <a:off x="2655355" y="1781135"/>
          <a:ext cx="3496207" cy="3452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 dirty="0"/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 dirty="0"/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solidFill>
                <a:srgbClr val="00B050"/>
              </a:solidFill>
            </a:rPr>
            <a:t>Key Learnings :</a:t>
          </a: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select, create, delete, update, alter, drop, grant , revoke commands.</a:t>
          </a: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Summarization of data using functions like SUM and avg .</a:t>
          </a: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Nested queries for advanced filtering and analysis .</a:t>
          </a: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Joins for combining data from multiple tables.</a:t>
          </a: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488950"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2655355" y="1781135"/>
        <a:ext cx="3496207" cy="34524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CA414-0D3A-4284-84EE-115E5012DF68}">
      <dsp:nvSpPr>
        <dsp:cNvPr id="0" name=""/>
        <dsp:cNvSpPr/>
      </dsp:nvSpPr>
      <dsp:spPr>
        <a:xfrm>
          <a:off x="824644" y="93742"/>
          <a:ext cx="746578" cy="7465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357ECB-8DD0-44FA-9B41-FC1D7F08633B}">
      <dsp:nvSpPr>
        <dsp:cNvPr id="0" name=""/>
        <dsp:cNvSpPr/>
      </dsp:nvSpPr>
      <dsp:spPr>
        <a:xfrm>
          <a:off x="870922" y="208976"/>
          <a:ext cx="654740" cy="4294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D918F-606D-4E37-82FF-41C451B17DDA}">
      <dsp:nvSpPr>
        <dsp:cNvPr id="0" name=""/>
        <dsp:cNvSpPr/>
      </dsp:nvSpPr>
      <dsp:spPr>
        <a:xfrm>
          <a:off x="1731203" y="93742"/>
          <a:ext cx="1759791" cy="746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Software Testing is an activity that helps in identifying bugs in a software system under development , in order to provide a defect-free and reliable solution to the customer.</a:t>
          </a:r>
        </a:p>
      </dsp:txBody>
      <dsp:txXfrm>
        <a:off x="1731203" y="93742"/>
        <a:ext cx="1759791" cy="746578"/>
      </dsp:txXfrm>
    </dsp:sp>
    <dsp:sp modelId="{0D6A8ED1-FD18-4DD0-AC4A-885B9B0C5706}">
      <dsp:nvSpPr>
        <dsp:cNvPr id="0" name=""/>
        <dsp:cNvSpPr/>
      </dsp:nvSpPr>
      <dsp:spPr>
        <a:xfrm>
          <a:off x="3797624" y="93742"/>
          <a:ext cx="746578" cy="7465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C32F38-08B1-4D79-A1C9-D24C586FF136}">
      <dsp:nvSpPr>
        <dsp:cNvPr id="0" name=""/>
        <dsp:cNvSpPr/>
      </dsp:nvSpPr>
      <dsp:spPr>
        <a:xfrm>
          <a:off x="3954406" y="250524"/>
          <a:ext cx="433015" cy="4330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EA543-35BD-46FC-B547-D2BE593077B2}">
      <dsp:nvSpPr>
        <dsp:cNvPr id="0" name=""/>
        <dsp:cNvSpPr/>
      </dsp:nvSpPr>
      <dsp:spPr>
        <a:xfrm>
          <a:off x="4704184" y="93742"/>
          <a:ext cx="1759791" cy="746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Key learnings from Software Testing :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04184" y="93742"/>
        <a:ext cx="1759791" cy="746578"/>
      </dsp:txXfrm>
    </dsp:sp>
    <dsp:sp modelId="{32A87FE0-F0C4-4E63-9079-127ED7CB4A7D}">
      <dsp:nvSpPr>
        <dsp:cNvPr id="0" name=""/>
        <dsp:cNvSpPr/>
      </dsp:nvSpPr>
      <dsp:spPr>
        <a:xfrm>
          <a:off x="6770605" y="93742"/>
          <a:ext cx="746578" cy="7465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355674-9CB4-4AF8-AFA8-D9E6BEE30B9E}">
      <dsp:nvSpPr>
        <dsp:cNvPr id="0" name=""/>
        <dsp:cNvSpPr/>
      </dsp:nvSpPr>
      <dsp:spPr>
        <a:xfrm>
          <a:off x="6927386" y="250524"/>
          <a:ext cx="433015" cy="4330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458AC-28F9-413F-9DBB-3B62141677B8}">
      <dsp:nvSpPr>
        <dsp:cNvPr id="0" name=""/>
        <dsp:cNvSpPr/>
      </dsp:nvSpPr>
      <dsp:spPr>
        <a:xfrm>
          <a:off x="7677164" y="93742"/>
          <a:ext cx="1759791" cy="746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STLC, SDLC 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77164" y="93742"/>
        <a:ext cx="1759791" cy="746578"/>
      </dsp:txXfrm>
    </dsp:sp>
    <dsp:sp modelId="{122AA460-3F62-4FD6-A3AE-EE55D9557054}">
      <dsp:nvSpPr>
        <dsp:cNvPr id="0" name=""/>
        <dsp:cNvSpPr/>
      </dsp:nvSpPr>
      <dsp:spPr>
        <a:xfrm>
          <a:off x="949616" y="1892009"/>
          <a:ext cx="484260" cy="50146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195FE-E3D9-469D-ACF7-73E73AFA60D8}">
      <dsp:nvSpPr>
        <dsp:cNvPr id="0" name=""/>
        <dsp:cNvSpPr/>
      </dsp:nvSpPr>
      <dsp:spPr>
        <a:xfrm>
          <a:off x="749668" y="1553615"/>
          <a:ext cx="734203" cy="114778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AED66B-C969-4581-BC42-75E257A6B5C7}">
      <dsp:nvSpPr>
        <dsp:cNvPr id="0" name=""/>
        <dsp:cNvSpPr/>
      </dsp:nvSpPr>
      <dsp:spPr>
        <a:xfrm>
          <a:off x="1725016" y="1769454"/>
          <a:ext cx="1759791" cy="746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Unit testing , Automation testing</a:t>
          </a:r>
        </a:p>
      </dsp:txBody>
      <dsp:txXfrm>
        <a:off x="1725016" y="1769454"/>
        <a:ext cx="1759791" cy="746578"/>
      </dsp:txXfrm>
    </dsp:sp>
    <dsp:sp modelId="{E5CAD4A3-C35E-469D-AA3D-132FB0DAE58A}">
      <dsp:nvSpPr>
        <dsp:cNvPr id="0" name=""/>
        <dsp:cNvSpPr/>
      </dsp:nvSpPr>
      <dsp:spPr>
        <a:xfrm>
          <a:off x="3791437" y="1769454"/>
          <a:ext cx="746578" cy="74657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0A2AF-D1AE-443E-B87E-E5F6FD6E49E3}">
      <dsp:nvSpPr>
        <dsp:cNvPr id="0" name=""/>
        <dsp:cNvSpPr/>
      </dsp:nvSpPr>
      <dsp:spPr>
        <a:xfrm>
          <a:off x="3948219" y="1926236"/>
          <a:ext cx="433015" cy="4330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A0DFC1-538F-4F31-89D9-1C9A5B0E61F4}">
      <dsp:nvSpPr>
        <dsp:cNvPr id="0" name=""/>
        <dsp:cNvSpPr/>
      </dsp:nvSpPr>
      <dsp:spPr>
        <a:xfrm>
          <a:off x="4697996" y="1769454"/>
          <a:ext cx="1759791" cy="746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How to write a test case in java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97996" y="1769454"/>
        <a:ext cx="1759791" cy="746578"/>
      </dsp:txXfrm>
    </dsp:sp>
    <dsp:sp modelId="{6F4D3071-2914-4355-BBC3-7256CC086954}">
      <dsp:nvSpPr>
        <dsp:cNvPr id="0" name=""/>
        <dsp:cNvSpPr/>
      </dsp:nvSpPr>
      <dsp:spPr>
        <a:xfrm>
          <a:off x="6764417" y="1769454"/>
          <a:ext cx="746578" cy="7465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7308E-174A-4591-BD02-04944E2934B9}">
      <dsp:nvSpPr>
        <dsp:cNvPr id="0" name=""/>
        <dsp:cNvSpPr/>
      </dsp:nvSpPr>
      <dsp:spPr>
        <a:xfrm>
          <a:off x="6921199" y="1926236"/>
          <a:ext cx="433015" cy="4330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8E3CB-6004-475B-BF28-A26B0A0B0429}">
      <dsp:nvSpPr>
        <dsp:cNvPr id="0" name=""/>
        <dsp:cNvSpPr/>
      </dsp:nvSpPr>
      <dsp:spPr>
        <a:xfrm>
          <a:off x="7670976" y="1769454"/>
          <a:ext cx="1759791" cy="746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Understanding about before each , before all , after all , after each , display name annotations</a:t>
          </a:r>
          <a:r>
            <a:rPr lang="en-US" sz="1300" kern="1200"/>
            <a:t>.</a:t>
          </a:r>
          <a:endParaRPr lang="en-US" sz="1300" kern="1200" dirty="0"/>
        </a:p>
      </dsp:txBody>
      <dsp:txXfrm>
        <a:off x="7670976" y="1769454"/>
        <a:ext cx="1759791" cy="746578"/>
      </dsp:txXfrm>
    </dsp:sp>
    <dsp:sp modelId="{AEBF224B-A153-40C7-A582-5417E4BE07A1}">
      <dsp:nvSpPr>
        <dsp:cNvPr id="0" name=""/>
        <dsp:cNvSpPr/>
      </dsp:nvSpPr>
      <dsp:spPr>
        <a:xfrm>
          <a:off x="824644" y="3445167"/>
          <a:ext cx="746578" cy="7465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0DA1A9-E9BD-451B-BA71-58800F25C49C}">
      <dsp:nvSpPr>
        <dsp:cNvPr id="0" name=""/>
        <dsp:cNvSpPr/>
      </dsp:nvSpPr>
      <dsp:spPr>
        <a:xfrm>
          <a:off x="981426" y="3601948"/>
          <a:ext cx="433015" cy="43301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94DEC-AEA1-4C08-9BAF-2C648953DE46}">
      <dsp:nvSpPr>
        <dsp:cNvPr id="0" name=""/>
        <dsp:cNvSpPr/>
      </dsp:nvSpPr>
      <dsp:spPr>
        <a:xfrm>
          <a:off x="1731203" y="3445167"/>
          <a:ext cx="1759791" cy="746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Test case design , test planning  and documentation.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31203" y="3445167"/>
        <a:ext cx="1759791" cy="7465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C988B-8768-4E4C-B769-85B0C45A3120}">
      <dsp:nvSpPr>
        <dsp:cNvPr id="0" name=""/>
        <dsp:cNvSpPr/>
      </dsp:nvSpPr>
      <dsp:spPr>
        <a:xfrm>
          <a:off x="0" y="0"/>
          <a:ext cx="5306307" cy="1024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Cloud computing is </a:t>
          </a:r>
          <a:r>
            <a:rPr lang="en-US" sz="1500" b="0" i="0" kern="1200"/>
            <a:t>the practice of using a network of remote servers hosted on the internet to store, manage, and process data, rather than a local server or a personal computer.</a:t>
          </a:r>
          <a:endParaRPr lang="en-US" sz="1500" kern="1200"/>
        </a:p>
      </dsp:txBody>
      <dsp:txXfrm>
        <a:off x="30012" y="30012"/>
        <a:ext cx="4200591" cy="964662"/>
      </dsp:txXfrm>
    </dsp:sp>
    <dsp:sp modelId="{63C9FE5E-5833-45B5-955D-E4AA7D2A3777}">
      <dsp:nvSpPr>
        <dsp:cNvPr id="0" name=""/>
        <dsp:cNvSpPr/>
      </dsp:nvSpPr>
      <dsp:spPr>
        <a:xfrm>
          <a:off x="468203" y="1195467"/>
          <a:ext cx="5306307" cy="1024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Key learnings from Cloud computing  :</a:t>
          </a:r>
        </a:p>
      </dsp:txBody>
      <dsp:txXfrm>
        <a:off x="498215" y="1225479"/>
        <a:ext cx="4112033" cy="964662"/>
      </dsp:txXfrm>
    </dsp:sp>
    <dsp:sp modelId="{307169F9-B137-4624-998C-0CDAC31F453C}">
      <dsp:nvSpPr>
        <dsp:cNvPr id="0" name=""/>
        <dsp:cNvSpPr/>
      </dsp:nvSpPr>
      <dsp:spPr>
        <a:xfrm>
          <a:off x="936407" y="2390935"/>
          <a:ext cx="5306307" cy="1024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Creation of Virtual machine using azure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Hosting of static and dynamic websites.</a:t>
          </a:r>
        </a:p>
      </dsp:txBody>
      <dsp:txXfrm>
        <a:off x="966419" y="2420947"/>
        <a:ext cx="4112033" cy="964662"/>
      </dsp:txXfrm>
    </dsp:sp>
    <dsp:sp modelId="{75B3455F-FE20-4C20-8CA3-C3FD500C71A3}">
      <dsp:nvSpPr>
        <dsp:cNvPr id="0" name=""/>
        <dsp:cNvSpPr/>
      </dsp:nvSpPr>
      <dsp:spPr>
        <a:xfrm>
          <a:off x="4640261" y="777054"/>
          <a:ext cx="666046" cy="66604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790121" y="777054"/>
        <a:ext cx="366326" cy="501200"/>
      </dsp:txXfrm>
    </dsp:sp>
    <dsp:sp modelId="{B7793A0F-BF9D-421D-A0AE-CFDBFC09AF19}">
      <dsp:nvSpPr>
        <dsp:cNvPr id="0" name=""/>
        <dsp:cNvSpPr/>
      </dsp:nvSpPr>
      <dsp:spPr>
        <a:xfrm>
          <a:off x="5108465" y="1965690"/>
          <a:ext cx="666046" cy="66604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258325" y="1965690"/>
        <a:ext cx="366326" cy="501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A953B7A-FB2C-A341-876D-BE6686FF957B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7566290-60B3-9A71-F2D6-E2384289D3D8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730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9484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60003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2043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583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6166FE0-6BE1-2B5E-6101-15B59F4EA0D8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D152617-04C4-8E4A-F6EE-9872350BA1B6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2FBDA71-2B55-2375-5F49-488895078968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B5E820D-087E-E9D8-A214-BBBFEE498379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45F992F-3237-C72B-EAED-0B40135DCF03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E7D248-B3B3-C590-9233-63231AA61A28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16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5086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95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8D51BC2-E5BF-BFCC-7BCA-09AD8F762F23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7D3D30-975B-397F-298D-47788B238F21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71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2D9FF26-2392-6829-D388-A38A056BBFF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CF3EE4E-41F3-20E9-75F1-4EC55E76465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3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649988A-B15A-B2E2-4E32-16EA36E1139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12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E7DB603-F150-DD1F-933E-62F729ABBCB2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50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2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07" r:id="rId1"/>
    <p:sldLayoutId id="2147486108" r:id="rId2"/>
    <p:sldLayoutId id="2147486109" r:id="rId3"/>
    <p:sldLayoutId id="2147486110" r:id="rId4"/>
    <p:sldLayoutId id="2147486111" r:id="rId5"/>
    <p:sldLayoutId id="2147486112" r:id="rId6"/>
    <p:sldLayoutId id="2147486113" r:id="rId7"/>
    <p:sldLayoutId id="2147486114" r:id="rId8"/>
    <p:sldLayoutId id="2147486115" r:id="rId9"/>
    <p:sldLayoutId id="2147486116" r:id="rId10"/>
    <p:sldLayoutId id="2147486117" r:id="rId11"/>
    <p:sldLayoutId id="2147486118" r:id="rId12"/>
    <p:sldLayoutId id="2147483655" r:id="rId13"/>
    <p:sldLayoutId id="2147483654" r:id="rId14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9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1.png"/><Relationship Id="rId12" Type="http://schemas.openxmlformats.org/officeDocument/2006/relationships/image" Target="../media/image10.svg"/><Relationship Id="rId2" Type="http://schemas.openxmlformats.org/officeDocument/2006/relationships/diagramData" Target="../diagrams/data3.xml"/><Relationship Id="rId16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3.xml"/><Relationship Id="rId15" Type="http://schemas.openxmlformats.org/officeDocument/2006/relationships/image" Target="../media/image27.png"/><Relationship Id="rId10" Type="http://schemas.openxmlformats.org/officeDocument/2006/relationships/image" Target="../media/image26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5.png"/><Relationship Id="rId1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3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63323"/>
            <a:ext cx="8991600" cy="1692771"/>
          </a:xfrm>
        </p:spPr>
        <p:txBody>
          <a:bodyPr>
            <a:normAutofit/>
          </a:bodyPr>
          <a:lstStyle/>
          <a:p>
            <a:r>
              <a:rPr lang="en-US" dirty="0"/>
              <a:t>Journey SCRAPBOOK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220" y="5374888"/>
            <a:ext cx="3995955" cy="758282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Shruti Katyal​</a:t>
            </a:r>
          </a:p>
          <a:p>
            <a:pPr algn="r"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/>
              <a:t> AGENDA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100D99B-62E3-6803-D0B4-87B625C2FD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407060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3216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5CD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>
                <a:solidFill>
                  <a:srgbClr val="404040"/>
                </a:solidFill>
              </a:rPr>
              <a:t>What is DBMS? 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404040"/>
                </a:solidFill>
              </a:rPr>
              <a:t>A database management system (DBMS) is system software for creating and managing databases. A DBMS make it possible for end users to create, protect , read , update and delete data in a database. 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404040"/>
                </a:solidFill>
              </a:rPr>
              <a:t> Allows data to be organized into tables or collections , making it easier to access, retrieve and analyze information. 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404040"/>
                </a:solidFill>
              </a:rPr>
              <a:t> Provides features for access control and user authentication, ensuring that only authorized users can interact with the data.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404040"/>
                </a:solidFill>
              </a:rPr>
              <a:t>Enforces rules to maintain data integrity , preventing inconsistencies and errors in  the data.</a:t>
            </a: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0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QUERY LANGUAGE</a:t>
            </a:r>
            <a:b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56" name="Rectangle 52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B8EE4C68-3B98-D56D-8F29-988ADC23AE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725968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866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7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100">
                <a:solidFill>
                  <a:srgbClr val="FFFFFF"/>
                </a:solidFill>
              </a:rPr>
              <a:t>SOFTWARE TESTING </a:t>
            </a: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564156F0-0A37-F719-426F-1FD645651B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02336"/>
              </p:ext>
            </p:extLst>
          </p:nvPr>
        </p:nvGraphicFramePr>
        <p:xfrm>
          <a:off x="965201" y="2153413"/>
          <a:ext cx="10261600" cy="4285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08342AE1-8BB0-263C-8749-AB872394460C}"/>
              </a:ext>
            </a:extLst>
          </p:cNvPr>
          <p:cNvSpPr/>
          <p:nvPr/>
        </p:nvSpPr>
        <p:spPr>
          <a:xfrm>
            <a:off x="1711372" y="3971474"/>
            <a:ext cx="746578" cy="74657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ctangle 6" descr="Key">
            <a:extLst>
              <a:ext uri="{FF2B5EF4-FFF2-40B4-BE49-F238E27FC236}">
                <a16:creationId xmlns:a16="http://schemas.microsoft.com/office/drawing/2014/main" id="{08BD171B-62BF-5211-EEBE-00859EC79E3A}"/>
              </a:ext>
            </a:extLst>
          </p:cNvPr>
          <p:cNvSpPr/>
          <p:nvPr/>
        </p:nvSpPr>
        <p:spPr>
          <a:xfrm>
            <a:off x="3479192" y="3754966"/>
            <a:ext cx="433015" cy="433015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Rectangle 9" descr="Closed Quotation Mark">
            <a:extLst>
              <a:ext uri="{FF2B5EF4-FFF2-40B4-BE49-F238E27FC236}">
                <a16:creationId xmlns:a16="http://schemas.microsoft.com/office/drawing/2014/main" id="{85EC0D26-197B-B1F0-6FCB-F1704DE55F71}"/>
              </a:ext>
            </a:extLst>
          </p:cNvPr>
          <p:cNvSpPr/>
          <p:nvPr/>
        </p:nvSpPr>
        <p:spPr>
          <a:xfrm>
            <a:off x="4690640" y="3538459"/>
            <a:ext cx="433015" cy="433015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tangle 11" descr="Checkmark">
            <a:extLst>
              <a:ext uri="{FF2B5EF4-FFF2-40B4-BE49-F238E27FC236}">
                <a16:creationId xmlns:a16="http://schemas.microsoft.com/office/drawing/2014/main" id="{45D1331E-A104-512C-B794-EA52B1B73812}"/>
              </a:ext>
            </a:extLst>
          </p:cNvPr>
          <p:cNvSpPr/>
          <p:nvPr/>
        </p:nvSpPr>
        <p:spPr>
          <a:xfrm>
            <a:off x="5879493" y="3212492"/>
            <a:ext cx="433015" cy="433015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Rectangle 13" descr="Bug">
            <a:extLst>
              <a:ext uri="{FF2B5EF4-FFF2-40B4-BE49-F238E27FC236}">
                <a16:creationId xmlns:a16="http://schemas.microsoft.com/office/drawing/2014/main" id="{5FD08D38-441A-FCD0-79A4-8583974A9BFD}"/>
              </a:ext>
            </a:extLst>
          </p:cNvPr>
          <p:cNvSpPr/>
          <p:nvPr/>
        </p:nvSpPr>
        <p:spPr>
          <a:xfrm>
            <a:off x="5768630" y="3214281"/>
            <a:ext cx="654740" cy="429438"/>
          </a:xfrm>
          <a:prstGeom prst="rect">
            <a:avLst/>
          </a:prstGeom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ectangle 17" descr="Bug">
            <a:extLst>
              <a:ext uri="{FF2B5EF4-FFF2-40B4-BE49-F238E27FC236}">
                <a16:creationId xmlns:a16="http://schemas.microsoft.com/office/drawing/2014/main" id="{5A20F249-52F7-A290-2E75-BB5DCF264986}"/>
              </a:ext>
            </a:extLst>
          </p:cNvPr>
          <p:cNvSpPr/>
          <p:nvPr/>
        </p:nvSpPr>
        <p:spPr>
          <a:xfrm>
            <a:off x="5921030" y="3366681"/>
            <a:ext cx="654740" cy="429438"/>
          </a:xfrm>
          <a:prstGeom prst="rect">
            <a:avLst/>
          </a:prstGeom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Rectangle 19" descr="Test tubes">
            <a:extLst>
              <a:ext uri="{FF2B5EF4-FFF2-40B4-BE49-F238E27FC236}">
                <a16:creationId xmlns:a16="http://schemas.microsoft.com/office/drawing/2014/main" id="{7DC2B4BC-5178-F860-907A-79AA41A54589}"/>
              </a:ext>
            </a:extLst>
          </p:cNvPr>
          <p:cNvSpPr/>
          <p:nvPr/>
        </p:nvSpPr>
        <p:spPr>
          <a:xfrm>
            <a:off x="4495800" y="3319541"/>
            <a:ext cx="1816707" cy="325967"/>
          </a:xfrm>
          <a:prstGeom prst="rect">
            <a:avLst/>
          </a:prstGeom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C822BE-B102-15B5-5BB4-8BBF2D1C08F5}"/>
              </a:ext>
            </a:extLst>
          </p:cNvPr>
          <p:cNvSpPr/>
          <p:nvPr/>
        </p:nvSpPr>
        <p:spPr>
          <a:xfrm>
            <a:off x="1899745" y="4146805"/>
            <a:ext cx="362607" cy="393664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73520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b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DEVops =“DEVELOPMENT” +“OPERATION”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858B3-D278-F5FD-4BED-C1C027CE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rgbClr val="FFFFFF"/>
                </a:solidFill>
              </a:rPr>
              <a:t>DevOps is a set of practices, cultural philosophies , and tools aimed at automating and integrating the processes between software development and IT operations.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rgbClr val="FFFFFF"/>
                </a:solidFill>
              </a:rPr>
              <a:t>Key learnings: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rgbClr val="FFFFFF"/>
                </a:solidFill>
              </a:rPr>
              <a:t>Practical implementation about code pushing,   pulling in GitHub using git commands.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rgbClr val="FFFFFF"/>
                </a:solidFill>
              </a:rPr>
              <a:t> 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rgbClr val="FFFFFF"/>
                </a:solidFill>
              </a:rPr>
              <a:t>      </a:t>
            </a:r>
          </a:p>
          <a:p>
            <a:pPr marL="0" indent="0">
              <a:lnSpc>
                <a:spcPct val="90000"/>
              </a:lnSpc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2B4E0E4-0C37-B599-BFB9-152B6E2BF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692" y="1970800"/>
            <a:ext cx="4159568" cy="259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6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b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</a:p>
        </p:txBody>
      </p:sp>
      <p:graphicFrame>
        <p:nvGraphicFramePr>
          <p:cNvPr id="21" name="Content Placeholder 3">
            <a:extLst>
              <a:ext uri="{FF2B5EF4-FFF2-40B4-BE49-F238E27FC236}">
                <a16:creationId xmlns:a16="http://schemas.microsoft.com/office/drawing/2014/main" id="{A62516EA-86F1-2323-8861-E8DBA29ADA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93800"/>
              </p:ext>
            </p:extLst>
          </p:nvPr>
        </p:nvGraphicFramePr>
        <p:xfrm>
          <a:off x="643467" y="2638044"/>
          <a:ext cx="6242715" cy="3415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5A9F988-C663-FDE4-8D50-65A5F1FFAA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2654" y="643467"/>
            <a:ext cx="3805878" cy="2378673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4C6259F-E6E1-B1A0-D131-D3D029B030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2654" y="3511694"/>
            <a:ext cx="3805878" cy="237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9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404872"/>
            <a:ext cx="3044950" cy="1627792"/>
          </a:xfrm>
        </p:spPr>
        <p:txBody>
          <a:bodyPr>
            <a:normAutofit/>
          </a:bodyPr>
          <a:lstStyle/>
          <a:p>
            <a:r>
              <a:rPr lang="en-US" sz="2800"/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8BCD72B3-4D9B-3B2E-5518-061470E3C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581" y="640080"/>
            <a:ext cx="5263134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62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7EB4D8-2DC8-4900-B296-3F8E8CD9E6A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1D2ED2F-BDEE-47B8-82AA-B088E838B0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2982D6-A655-4F26-86D7-B5C32A625E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239</TotalTime>
  <Words>394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Times New Roman</vt:lpstr>
      <vt:lpstr>Parcel</vt:lpstr>
      <vt:lpstr>Journey SCRAPBOOK</vt:lpstr>
      <vt:lpstr> AGENDA</vt:lpstr>
      <vt:lpstr>DATABASE MANAGEMENT SYSTEM</vt:lpstr>
      <vt:lpstr>  STRUCTURED QUERY LANGUAGE </vt:lpstr>
      <vt:lpstr>SOFTWARE TESTING </vt:lpstr>
      <vt:lpstr> DEVops =“DEVELOPMENT” +“OPERATION” </vt:lpstr>
      <vt:lpstr> CLOUD COMPUTING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Katyal, Shruti SBOBNG-PTIY/FUD</dc:creator>
  <cp:lastModifiedBy>Katyal, Shruti SBOBNG-PTIY/FUD</cp:lastModifiedBy>
  <cp:revision>14</cp:revision>
  <dcterms:created xsi:type="dcterms:W3CDTF">2023-08-26T05:50:01Z</dcterms:created>
  <dcterms:modified xsi:type="dcterms:W3CDTF">2023-09-01T10:43:45Z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