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65616-D1E7-48C7-9857-EED796FA3BE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D10FC-74DA-43AC-B4A2-63204A9324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AB64D68-46AD-41E5-BDD4-324886606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how are you </a:t>
            </a:r>
            <a:endParaRPr 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Shruti Shah</cp:lastModifiedBy>
  <cp:revision>1</cp:revision>
  <dcterms:created xsi:type="dcterms:W3CDTF">2023-09-10T09:01:27Z</dcterms:created>
  <dcterms:modified xsi:type="dcterms:W3CDTF">2023-09-10T09:01:45Z</dcterms:modified>
</cp:coreProperties>
</file>